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9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9893300" cy="67437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576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gCSRCf2MC9GyWbZHafwtooHKqbP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rancesca Bovolo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9CB976-FEAC-4B75-9AC1-34EEC39B01A4}">
  <a:tblStyle styleId="{9C9CB976-FEAC-4B75-9AC1-34EEC39B01A4}" styleName="Table_0">
    <a:wholeTbl>
      <a:tcTxStyle b="off" i="off">
        <a:font>
          <a:latin typeface=""/>
          <a:ea typeface=""/>
          <a:cs typeface=""/>
        </a:font>
        <a:schemeClr val="lt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  <p:guide pos="5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4-04-11T14:44:25.763" idx="1">
    <p:pos x="6000" y="0"/>
    <p:text>where does the map with labels come?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BLpnEe7Q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4-04-11T14:53:00.701" idx="2">
    <p:pos x="6000" y="0"/>
    <p:text>Would say that s.7 is better, taht there is space for the text.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BLqzgs7Q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4-04-11T14:56:23.167" idx="3">
    <p:pos x="6000" y="0"/>
    <p:text>is it possible to highlight the difference between the 2? i.e., why we have 2?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BLqzgs7Y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43275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250" tIns="44325" rIns="90250" bIns="443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657850" y="0"/>
            <a:ext cx="4211638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250" tIns="44325" rIns="90250" bIns="443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246438" y="520700"/>
            <a:ext cx="3378200" cy="2533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1331913" y="3208338"/>
            <a:ext cx="7208837" cy="305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250" tIns="44325" rIns="90250" bIns="443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419850"/>
            <a:ext cx="4327525" cy="309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250" tIns="44325" rIns="90250" bIns="443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657850" y="6419850"/>
            <a:ext cx="4211638" cy="309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250" tIns="44325" rIns="90250" bIns="44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>
            <a:spLocks noGrp="1"/>
          </p:cNvSpPr>
          <p:nvPr>
            <p:ph type="sldNum" idx="12"/>
          </p:nvPr>
        </p:nvSpPr>
        <p:spPr>
          <a:xfrm>
            <a:off x="5657850" y="6419850"/>
            <a:ext cx="4211638" cy="309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250" tIns="44325" rIns="90250" bIns="443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  <p:sp>
        <p:nvSpPr>
          <p:cNvPr id="74" name="Google Shape;7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46438" y="520700"/>
            <a:ext cx="3378200" cy="2533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1331913" y="3208338"/>
            <a:ext cx="7208837" cy="305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250" tIns="44325" rIns="90250" bIns="44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46438" y="520700"/>
            <a:ext cx="3378200" cy="2533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55" name="Google Shape;755;p11:notes"/>
          <p:cNvSpPr txBox="1">
            <a:spLocks noGrp="1"/>
          </p:cNvSpPr>
          <p:nvPr>
            <p:ph type="body" idx="1"/>
          </p:nvPr>
        </p:nvSpPr>
        <p:spPr>
          <a:xfrm>
            <a:off x="1331913" y="3208338"/>
            <a:ext cx="7208837" cy="305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250" tIns="44325" rIns="90250" bIns="44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56" name="Google Shape;756;p11:notes"/>
          <p:cNvSpPr txBox="1">
            <a:spLocks noGrp="1"/>
          </p:cNvSpPr>
          <p:nvPr>
            <p:ph type="sldNum" idx="12"/>
          </p:nvPr>
        </p:nvSpPr>
        <p:spPr>
          <a:xfrm>
            <a:off x="5657850" y="6419850"/>
            <a:ext cx="4211638" cy="309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250" tIns="44325" rIns="90250" bIns="443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2cb2cc193b5_67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46438" y="520700"/>
            <a:ext cx="3378300" cy="25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75" name="Google Shape;775;g2cb2cc193b5_67_32:notes"/>
          <p:cNvSpPr txBox="1">
            <a:spLocks noGrp="1"/>
          </p:cNvSpPr>
          <p:nvPr>
            <p:ph type="body" idx="1"/>
          </p:nvPr>
        </p:nvSpPr>
        <p:spPr>
          <a:xfrm>
            <a:off x="1331913" y="3208338"/>
            <a:ext cx="7208700" cy="30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250" tIns="44325" rIns="90250" bIns="44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76" name="Google Shape;776;g2cb2cc193b5_67_32:notes"/>
          <p:cNvSpPr txBox="1">
            <a:spLocks noGrp="1"/>
          </p:cNvSpPr>
          <p:nvPr>
            <p:ph type="sldNum" idx="12"/>
          </p:nvPr>
        </p:nvSpPr>
        <p:spPr>
          <a:xfrm>
            <a:off x="5657850" y="6419850"/>
            <a:ext cx="42117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250" tIns="44325" rIns="90250" bIns="443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2cb2cc193b5_67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46438" y="520700"/>
            <a:ext cx="3378200" cy="2533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99" name="Google Shape;799;g2cb2cc193b5_67_57:notes"/>
          <p:cNvSpPr txBox="1">
            <a:spLocks noGrp="1"/>
          </p:cNvSpPr>
          <p:nvPr>
            <p:ph type="body" idx="1"/>
          </p:nvPr>
        </p:nvSpPr>
        <p:spPr>
          <a:xfrm>
            <a:off x="1331913" y="3208338"/>
            <a:ext cx="7208700" cy="30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250" tIns="44325" rIns="90250" bIns="44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0" name="Google Shape;800;g2cb2cc193b5_67_57:notes"/>
          <p:cNvSpPr txBox="1">
            <a:spLocks noGrp="1"/>
          </p:cNvSpPr>
          <p:nvPr>
            <p:ph type="sldNum" idx="12"/>
          </p:nvPr>
        </p:nvSpPr>
        <p:spPr>
          <a:xfrm>
            <a:off x="5657850" y="6419850"/>
            <a:ext cx="42117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250" tIns="44325" rIns="90250" bIns="443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46438" y="520700"/>
            <a:ext cx="3378200" cy="2533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9" name="Google Shape;809;p14:notes"/>
          <p:cNvSpPr txBox="1">
            <a:spLocks noGrp="1"/>
          </p:cNvSpPr>
          <p:nvPr>
            <p:ph type="body" idx="1"/>
          </p:nvPr>
        </p:nvSpPr>
        <p:spPr>
          <a:xfrm>
            <a:off x="1331913" y="3208338"/>
            <a:ext cx="7208837" cy="305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250" tIns="44325" rIns="90250" bIns="44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GB"/>
              <a:t>pubblicazioni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10" name="Google Shape;810;p14:notes"/>
          <p:cNvSpPr txBox="1">
            <a:spLocks noGrp="1"/>
          </p:cNvSpPr>
          <p:nvPr>
            <p:ph type="sldNum" idx="12"/>
          </p:nvPr>
        </p:nvSpPr>
        <p:spPr>
          <a:xfrm>
            <a:off x="5657850" y="6419850"/>
            <a:ext cx="4211638" cy="309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250" tIns="44325" rIns="90250" bIns="443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13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>
            <a:spLocks noGrp="1"/>
          </p:cNvSpPr>
          <p:nvPr>
            <p:ph type="sldNum" idx="12"/>
          </p:nvPr>
        </p:nvSpPr>
        <p:spPr>
          <a:xfrm>
            <a:off x="5657850" y="6419850"/>
            <a:ext cx="4211638" cy="309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250" tIns="44325" rIns="90250" bIns="443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46438" y="520700"/>
            <a:ext cx="3378200" cy="2533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1331913" y="3208338"/>
            <a:ext cx="7208837" cy="305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250" tIns="44325" rIns="90250" bIns="44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46438" y="520700"/>
            <a:ext cx="3378200" cy="2533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1331913" y="3208338"/>
            <a:ext cx="7208837" cy="305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250" tIns="44325" rIns="90250" bIns="44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Automatic vs visual inspection:</a:t>
            </a:r>
            <a:endParaRPr/>
          </a:p>
          <a:p>
            <a:pPr marL="285750" lvl="0" indent="-76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✔"/>
            </a:pPr>
            <a:r>
              <a:rPr lang="en-GB"/>
              <a:t> Objective vs subjective (misinterpretations)</a:t>
            </a:r>
            <a:endParaRPr/>
          </a:p>
          <a:p>
            <a:pPr marL="285750" lvl="0" indent="-76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✔"/>
            </a:pPr>
            <a:r>
              <a:rPr lang="en-GB"/>
              <a:t> Quantitaive vs qualitative (not reproducible)</a:t>
            </a:r>
            <a:endParaRPr/>
          </a:p>
          <a:p>
            <a:pPr marL="285750" lvl="0" indent="-76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✔"/>
            </a:pPr>
            <a:r>
              <a:rPr lang="en-GB"/>
              <a:t> Fast vs Time consuming</a:t>
            </a:r>
            <a:endParaRPr/>
          </a:p>
          <a:p>
            <a:pPr marL="285750" lvl="0" indent="-76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✔"/>
            </a:pPr>
            <a:r>
              <a:rPr lang="en-GB"/>
              <a:t> Cost of cluster vs cost of exter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5657850" y="6419850"/>
            <a:ext cx="4211638" cy="309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250" tIns="44325" rIns="90250" bIns="443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:notes"/>
          <p:cNvSpPr txBox="1">
            <a:spLocks noGrp="1"/>
          </p:cNvSpPr>
          <p:nvPr>
            <p:ph type="body" idx="1"/>
          </p:nvPr>
        </p:nvSpPr>
        <p:spPr>
          <a:xfrm>
            <a:off x="1331913" y="3208338"/>
            <a:ext cx="7208837" cy="305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250" tIns="44325" rIns="90250" bIns="44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4" name="Google Shape;13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46438" y="520700"/>
            <a:ext cx="3378200" cy="2533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46438" y="520700"/>
            <a:ext cx="3378200" cy="2533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8" name="Google Shape;158;p6:notes"/>
          <p:cNvSpPr txBox="1">
            <a:spLocks noGrp="1"/>
          </p:cNvSpPr>
          <p:nvPr>
            <p:ph type="body" idx="1"/>
          </p:nvPr>
        </p:nvSpPr>
        <p:spPr>
          <a:xfrm>
            <a:off x="1331913" y="3208338"/>
            <a:ext cx="7208837" cy="305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250" tIns="44325" rIns="90250" bIns="44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9" name="Google Shape;159;p6:notes"/>
          <p:cNvSpPr txBox="1">
            <a:spLocks noGrp="1"/>
          </p:cNvSpPr>
          <p:nvPr>
            <p:ph type="sldNum" idx="12"/>
          </p:nvPr>
        </p:nvSpPr>
        <p:spPr>
          <a:xfrm>
            <a:off x="5657850" y="6419850"/>
            <a:ext cx="4211638" cy="309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250" tIns="44325" rIns="90250" bIns="443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46438" y="520700"/>
            <a:ext cx="3378200" cy="2533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71" name="Google Shape;171;p7:notes"/>
          <p:cNvSpPr txBox="1">
            <a:spLocks noGrp="1"/>
          </p:cNvSpPr>
          <p:nvPr>
            <p:ph type="body" idx="1"/>
          </p:nvPr>
        </p:nvSpPr>
        <p:spPr>
          <a:xfrm>
            <a:off x="1331913" y="3208338"/>
            <a:ext cx="7208837" cy="305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250" tIns="44325" rIns="90250" bIns="44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2" name="Google Shape;172;p7:notes"/>
          <p:cNvSpPr txBox="1">
            <a:spLocks noGrp="1"/>
          </p:cNvSpPr>
          <p:nvPr>
            <p:ph type="sldNum" idx="12"/>
          </p:nvPr>
        </p:nvSpPr>
        <p:spPr>
          <a:xfrm>
            <a:off x="5657850" y="6419850"/>
            <a:ext cx="4211638" cy="309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250" tIns="44325" rIns="90250" bIns="443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46438" y="520700"/>
            <a:ext cx="3378200" cy="2533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7" name="Google Shape;197;p8:notes"/>
          <p:cNvSpPr txBox="1">
            <a:spLocks noGrp="1"/>
          </p:cNvSpPr>
          <p:nvPr>
            <p:ph type="body" idx="1"/>
          </p:nvPr>
        </p:nvSpPr>
        <p:spPr>
          <a:xfrm>
            <a:off x="1331913" y="3208338"/>
            <a:ext cx="7208837" cy="305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250" tIns="44325" rIns="90250" bIns="44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8" name="Google Shape;198;p8:notes"/>
          <p:cNvSpPr txBox="1">
            <a:spLocks noGrp="1"/>
          </p:cNvSpPr>
          <p:nvPr>
            <p:ph type="sldNum" idx="12"/>
          </p:nvPr>
        </p:nvSpPr>
        <p:spPr>
          <a:xfrm>
            <a:off x="5657850" y="6419850"/>
            <a:ext cx="4211638" cy="309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250" tIns="44325" rIns="90250" bIns="443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46438" y="520700"/>
            <a:ext cx="3378200" cy="2533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8" name="Google Shape;208;p9:notes"/>
          <p:cNvSpPr txBox="1">
            <a:spLocks noGrp="1"/>
          </p:cNvSpPr>
          <p:nvPr>
            <p:ph type="body" idx="1"/>
          </p:nvPr>
        </p:nvSpPr>
        <p:spPr>
          <a:xfrm>
            <a:off x="1331913" y="3208338"/>
            <a:ext cx="7208837" cy="305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250" tIns="44325" rIns="90250" bIns="44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9" name="Google Shape;209;p9:notes"/>
          <p:cNvSpPr txBox="1">
            <a:spLocks noGrp="1"/>
          </p:cNvSpPr>
          <p:nvPr>
            <p:ph type="sldNum" idx="12"/>
          </p:nvPr>
        </p:nvSpPr>
        <p:spPr>
          <a:xfrm>
            <a:off x="5657850" y="6419850"/>
            <a:ext cx="4211638" cy="309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250" tIns="44325" rIns="90250" bIns="443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2cb2cc193b5_15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46438" y="520700"/>
            <a:ext cx="3378300" cy="25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41" name="Google Shape;741;g2cb2cc193b5_15_5:notes"/>
          <p:cNvSpPr txBox="1">
            <a:spLocks noGrp="1"/>
          </p:cNvSpPr>
          <p:nvPr>
            <p:ph type="body" idx="1"/>
          </p:nvPr>
        </p:nvSpPr>
        <p:spPr>
          <a:xfrm>
            <a:off x="1331913" y="3208338"/>
            <a:ext cx="7208700" cy="30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250" tIns="44325" rIns="90250" bIns="44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42" name="Google Shape;742;g2cb2cc193b5_15_5:notes"/>
          <p:cNvSpPr txBox="1">
            <a:spLocks noGrp="1"/>
          </p:cNvSpPr>
          <p:nvPr>
            <p:ph type="sldNum" idx="12"/>
          </p:nvPr>
        </p:nvSpPr>
        <p:spPr>
          <a:xfrm>
            <a:off x="5657850" y="6419850"/>
            <a:ext cx="42117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250" tIns="44325" rIns="90250" bIns="443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_Unitn+FBK">
  <p:cSld name="1_Title_Unitn+FB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6"/>
          <p:cNvSpPr txBox="1">
            <a:spLocks noGrp="1"/>
          </p:cNvSpPr>
          <p:nvPr>
            <p:ph type="title"/>
          </p:nvPr>
        </p:nvSpPr>
        <p:spPr>
          <a:xfrm>
            <a:off x="914400" y="2789238"/>
            <a:ext cx="73914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6"/>
          <p:cNvSpPr txBox="1"/>
          <p:nvPr/>
        </p:nvSpPr>
        <p:spPr>
          <a:xfrm>
            <a:off x="5715000" y="4724400"/>
            <a:ext cx="1524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6"/>
          <p:cNvSpPr txBox="1">
            <a:spLocks noGrp="1"/>
          </p:cNvSpPr>
          <p:nvPr>
            <p:ph type="body" idx="1"/>
          </p:nvPr>
        </p:nvSpPr>
        <p:spPr>
          <a:xfrm>
            <a:off x="5486400" y="4572000"/>
            <a:ext cx="3429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pic>
        <p:nvPicPr>
          <p:cNvPr id="18" name="Google Shape;1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82468" y="389942"/>
            <a:ext cx="979064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6200" y="313742"/>
            <a:ext cx="991429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261817"/>
            <a:ext cx="2819400" cy="109445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RSDE FBK">
  <p:cSld name="content RSDE FBK">
    <p:bg>
      <p:bgPr>
        <a:gradFill>
          <a:gsLst>
            <a:gs pos="0">
              <a:srgbClr val="226297"/>
            </a:gs>
            <a:gs pos="97000">
              <a:srgbClr val="020940"/>
            </a:gs>
            <a:gs pos="100000">
              <a:srgbClr val="02094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1454"/>
            <a:ext cx="9144000" cy="92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6453190"/>
            <a:ext cx="1173745" cy="381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" name="Google Shape;24;p17"/>
          <p:cNvCxnSpPr/>
          <p:nvPr/>
        </p:nvCxnSpPr>
        <p:spPr>
          <a:xfrm>
            <a:off x="1981201" y="6508750"/>
            <a:ext cx="6823075" cy="0"/>
          </a:xfrm>
          <a:prstGeom prst="straightConnector1">
            <a:avLst/>
          </a:prstGeom>
          <a:noFill/>
          <a:ln w="127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17"/>
          <p:cNvSpPr txBox="1">
            <a:spLocks noGrp="1"/>
          </p:cNvSpPr>
          <p:nvPr>
            <p:ph type="sldNum" idx="12"/>
          </p:nvPr>
        </p:nvSpPr>
        <p:spPr>
          <a:xfrm>
            <a:off x="6762750" y="64706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ftr" idx="11"/>
          </p:nvPr>
        </p:nvSpPr>
        <p:spPr>
          <a:xfrm>
            <a:off x="3124200" y="64706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73914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1"/>
          </p:nvPr>
        </p:nvSpPr>
        <p:spPr>
          <a:xfrm>
            <a:off x="432000" y="1219200"/>
            <a:ext cx="8280000" cy="50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pic>
        <p:nvPicPr>
          <p:cNvPr id="29" name="Google Shape;29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22252" y="6448430"/>
            <a:ext cx="406549" cy="348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1938" y="277802"/>
            <a:ext cx="1666875" cy="116842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18"/>
          <p:cNvSpPr txBox="1">
            <a:spLocks noGrp="1"/>
          </p:cNvSpPr>
          <p:nvPr>
            <p:ph type="title"/>
          </p:nvPr>
        </p:nvSpPr>
        <p:spPr>
          <a:xfrm>
            <a:off x="914400" y="2362200"/>
            <a:ext cx="73914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3" name="Google Shape;33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65201" y="395400"/>
            <a:ext cx="991429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18"/>
          <p:cNvSpPr txBox="1"/>
          <p:nvPr/>
        </p:nvSpPr>
        <p:spPr>
          <a:xfrm>
            <a:off x="1828800" y="369094"/>
            <a:ext cx="5943600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Remote Sensing Laboratory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Dept. of Information Engineering and Computer Science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University of Trento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Via Sommarive, 9, I-38123 Povo, Trento, Italy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8"/>
          <p:cNvSpPr txBox="1"/>
          <p:nvPr/>
        </p:nvSpPr>
        <p:spPr>
          <a:xfrm>
            <a:off x="5715000" y="4724400"/>
            <a:ext cx="1524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8"/>
          <p:cNvSpPr txBox="1">
            <a:spLocks noGrp="1"/>
          </p:cNvSpPr>
          <p:nvPr>
            <p:ph type="body" idx="1"/>
          </p:nvPr>
        </p:nvSpPr>
        <p:spPr>
          <a:xfrm>
            <a:off x="5486400" y="4572000"/>
            <a:ext cx="3429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RSDE FBK">
  <p:cSld name="Title RSDE FB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9"/>
          <p:cNvSpPr txBox="1">
            <a:spLocks noGrp="1"/>
          </p:cNvSpPr>
          <p:nvPr>
            <p:ph type="title"/>
          </p:nvPr>
        </p:nvSpPr>
        <p:spPr>
          <a:xfrm>
            <a:off x="914400" y="2362200"/>
            <a:ext cx="73914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/>
          <p:nvPr/>
        </p:nvSpPr>
        <p:spPr>
          <a:xfrm>
            <a:off x="1828800" y="369094"/>
            <a:ext cx="5943600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Remote Sensing for Digital Earth</a:t>
            </a:r>
            <a:endParaRPr sz="1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Center for Information and Communication Technology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Fondazione Bruno Kessler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Via Sommarive,18, I-38123 Povo, Trento, Italy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9"/>
          <p:cNvSpPr txBox="1"/>
          <p:nvPr/>
        </p:nvSpPr>
        <p:spPr>
          <a:xfrm>
            <a:off x="5715000" y="4724400"/>
            <a:ext cx="1524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9"/>
          <p:cNvSpPr txBox="1">
            <a:spLocks noGrp="1"/>
          </p:cNvSpPr>
          <p:nvPr>
            <p:ph type="body" idx="1"/>
          </p:nvPr>
        </p:nvSpPr>
        <p:spPr>
          <a:xfrm>
            <a:off x="5486400" y="4572000"/>
            <a:ext cx="3429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pic>
        <p:nvPicPr>
          <p:cNvPr id="42" name="Google Shape;42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01" y="293708"/>
            <a:ext cx="1175519" cy="1006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00" y="249680"/>
            <a:ext cx="2819400" cy="109445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tandard">
  <p:cSld name="content standard">
    <p:bg>
      <p:bgPr>
        <a:gradFill>
          <a:gsLst>
            <a:gs pos="0">
              <a:srgbClr val="226297"/>
            </a:gs>
            <a:gs pos="97000">
              <a:srgbClr val="020940"/>
            </a:gs>
            <a:gs pos="100000">
              <a:srgbClr val="02094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1454"/>
            <a:ext cx="9144000" cy="925975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20"/>
          <p:cNvSpPr txBox="1"/>
          <p:nvPr/>
        </p:nvSpPr>
        <p:spPr>
          <a:xfrm>
            <a:off x="644526" y="6537327"/>
            <a:ext cx="2201863" cy="246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University of Trento, Italy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" name="Google Shape;4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525" y="6428323"/>
            <a:ext cx="539750" cy="37834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Google Shape;48;p20"/>
          <p:cNvCxnSpPr/>
          <p:nvPr/>
        </p:nvCxnSpPr>
        <p:spPr>
          <a:xfrm>
            <a:off x="741363" y="6508750"/>
            <a:ext cx="8062912" cy="0"/>
          </a:xfrm>
          <a:prstGeom prst="straightConnector1">
            <a:avLst/>
          </a:prstGeom>
          <a:noFill/>
          <a:ln w="127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9" name="Google Shape;49;p20"/>
          <p:cNvSpPr txBox="1">
            <a:spLocks noGrp="1"/>
          </p:cNvSpPr>
          <p:nvPr>
            <p:ph type="sldNum" idx="12"/>
          </p:nvPr>
        </p:nvSpPr>
        <p:spPr>
          <a:xfrm>
            <a:off x="6762750" y="64706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0" name="Google Shape;50;p20"/>
          <p:cNvSpPr txBox="1">
            <a:spLocks noGrp="1"/>
          </p:cNvSpPr>
          <p:nvPr>
            <p:ph type="ftr" idx="11"/>
          </p:nvPr>
        </p:nvSpPr>
        <p:spPr>
          <a:xfrm>
            <a:off x="3124200" y="64706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73914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body" idx="1"/>
          </p:nvPr>
        </p:nvSpPr>
        <p:spPr>
          <a:xfrm>
            <a:off x="432000" y="1219200"/>
            <a:ext cx="8280000" cy="50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tandard (Unitn FBK)">
  <p:cSld name="content standard (Unitn FBK)">
    <p:bg>
      <p:bgPr>
        <a:gradFill>
          <a:gsLst>
            <a:gs pos="0">
              <a:srgbClr val="226297"/>
            </a:gs>
            <a:gs pos="97000">
              <a:srgbClr val="020940"/>
            </a:gs>
            <a:gs pos="100000">
              <a:srgbClr val="02094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1454"/>
            <a:ext cx="9144000" cy="9259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21"/>
          <p:cNvSpPr txBox="1"/>
          <p:nvPr/>
        </p:nvSpPr>
        <p:spPr>
          <a:xfrm>
            <a:off x="644526" y="6537327"/>
            <a:ext cx="2201863" cy="246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University of Trento - FBK, Italy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525" y="6428323"/>
            <a:ext cx="539750" cy="37834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" name="Google Shape;57;p21"/>
          <p:cNvCxnSpPr/>
          <p:nvPr/>
        </p:nvCxnSpPr>
        <p:spPr>
          <a:xfrm>
            <a:off x="741363" y="6508750"/>
            <a:ext cx="8062912" cy="0"/>
          </a:xfrm>
          <a:prstGeom prst="straightConnector1">
            <a:avLst/>
          </a:prstGeom>
          <a:noFill/>
          <a:ln w="127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21"/>
          <p:cNvSpPr txBox="1">
            <a:spLocks noGrp="1"/>
          </p:cNvSpPr>
          <p:nvPr>
            <p:ph type="sldNum" idx="12"/>
          </p:nvPr>
        </p:nvSpPr>
        <p:spPr>
          <a:xfrm>
            <a:off x="6762750" y="64706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9" name="Google Shape;59;p21"/>
          <p:cNvSpPr txBox="1">
            <a:spLocks noGrp="1"/>
          </p:cNvSpPr>
          <p:nvPr>
            <p:ph type="ftr" idx="11"/>
          </p:nvPr>
        </p:nvSpPr>
        <p:spPr>
          <a:xfrm>
            <a:off x="3124200" y="64706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73914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1"/>
          <p:cNvSpPr txBox="1">
            <a:spLocks noGrp="1"/>
          </p:cNvSpPr>
          <p:nvPr>
            <p:ph type="body" idx="1"/>
          </p:nvPr>
        </p:nvSpPr>
        <p:spPr>
          <a:xfrm>
            <a:off x="432000" y="1219200"/>
            <a:ext cx="8280000" cy="50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RSLab Unitn FBK">
  <p:cSld name="content RSLab Unitn FBK">
    <p:bg>
      <p:bgPr>
        <a:gradFill>
          <a:gsLst>
            <a:gs pos="0">
              <a:srgbClr val="226297"/>
            </a:gs>
            <a:gs pos="97000">
              <a:srgbClr val="020940"/>
            </a:gs>
            <a:gs pos="100000">
              <a:srgbClr val="02094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1454"/>
            <a:ext cx="9144000" cy="92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525" y="6428323"/>
            <a:ext cx="539750" cy="37834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" name="Google Shape;65;p22"/>
          <p:cNvCxnSpPr/>
          <p:nvPr/>
        </p:nvCxnSpPr>
        <p:spPr>
          <a:xfrm>
            <a:off x="1981201" y="6508750"/>
            <a:ext cx="6823075" cy="0"/>
          </a:xfrm>
          <a:prstGeom prst="straightConnector1">
            <a:avLst/>
          </a:prstGeom>
          <a:noFill/>
          <a:ln w="127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6" name="Google Shape;66;p22"/>
          <p:cNvSpPr txBox="1">
            <a:spLocks noGrp="1"/>
          </p:cNvSpPr>
          <p:nvPr>
            <p:ph type="sldNum" idx="12"/>
          </p:nvPr>
        </p:nvSpPr>
        <p:spPr>
          <a:xfrm>
            <a:off x="6762750" y="64706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ftr" idx="11"/>
          </p:nvPr>
        </p:nvSpPr>
        <p:spPr>
          <a:xfrm>
            <a:off x="3124200" y="64706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73914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body" idx="1"/>
          </p:nvPr>
        </p:nvSpPr>
        <p:spPr>
          <a:xfrm>
            <a:off x="432000" y="1219200"/>
            <a:ext cx="8280000" cy="50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pic>
        <p:nvPicPr>
          <p:cNvPr id="70" name="Google Shape;70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22252" y="6448430"/>
            <a:ext cx="406549" cy="348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8573" y="6424610"/>
            <a:ext cx="381382" cy="381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body" idx="1"/>
          </p:nvPr>
        </p:nvSpPr>
        <p:spPr>
          <a:xfrm>
            <a:off x="533400" y="1371602"/>
            <a:ext cx="8229600" cy="524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title"/>
          </p:nvPr>
        </p:nvSpPr>
        <p:spPr>
          <a:xfrm>
            <a:off x="1066800" y="366713"/>
            <a:ext cx="73914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ftr" idx="11"/>
          </p:nvPr>
        </p:nvSpPr>
        <p:spPr>
          <a:xfrm>
            <a:off x="3124200" y="64706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sldNum" idx="12"/>
          </p:nvPr>
        </p:nvSpPr>
        <p:spPr>
          <a:xfrm>
            <a:off x="6762750" y="64706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3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"/>
          <p:cNvSpPr txBox="1">
            <a:spLocks noGrp="1"/>
          </p:cNvSpPr>
          <p:nvPr>
            <p:ph type="title"/>
          </p:nvPr>
        </p:nvSpPr>
        <p:spPr>
          <a:xfrm>
            <a:off x="381000" y="2209800"/>
            <a:ext cx="83820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A Hybrid Quantum-Classical CNN Architecture for Semantic Segmentation of Radar Sounder Data</a:t>
            </a:r>
            <a:endParaRPr/>
          </a:p>
        </p:txBody>
      </p:sp>
      <p:sp>
        <p:nvSpPr>
          <p:cNvPr id="78" name="Google Shape;78;p1"/>
          <p:cNvSpPr txBox="1">
            <a:spLocks noGrp="1"/>
          </p:cNvSpPr>
          <p:nvPr>
            <p:ph type="body" idx="1"/>
          </p:nvPr>
        </p:nvSpPr>
        <p:spPr>
          <a:xfrm>
            <a:off x="5486400" y="4572000"/>
            <a:ext cx="3429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Raktim Ghosh</a:t>
            </a:r>
            <a:endParaRPr/>
          </a:p>
          <a:p>
            <a:pPr marL="45720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Amer Delilbasic</a:t>
            </a:r>
            <a:endParaRPr/>
          </a:p>
          <a:p>
            <a:pPr marL="0" lvl="0" indent="0" algn="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GB"/>
              <a:t>Gabriele Cavallaro</a:t>
            </a:r>
            <a:endParaRPr/>
          </a:p>
          <a:p>
            <a:pPr marL="0" lvl="0" indent="0" algn="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GB"/>
              <a:t> Francesca Bovolo</a:t>
            </a:r>
            <a:endParaRPr/>
          </a:p>
        </p:txBody>
      </p:sp>
      <p:sp>
        <p:nvSpPr>
          <p:cNvPr id="79" name="Google Shape;79;p1"/>
          <p:cNvSpPr txBox="1"/>
          <p:nvPr/>
        </p:nvSpPr>
        <p:spPr>
          <a:xfrm>
            <a:off x="4036375" y="6227400"/>
            <a:ext cx="5257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None/>
            </a:pPr>
            <a:r>
              <a:rPr lang="en-GB" sz="1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E-mail: ra</a:t>
            </a:r>
            <a:r>
              <a:rPr lang="en-GB" sz="1600" b="1">
                <a:solidFill>
                  <a:schemeClr val="lt2"/>
                </a:solidFill>
              </a:rPr>
              <a:t>ghosh@fbk.eu </a:t>
            </a:r>
            <a:r>
              <a:rPr lang="en-GB" sz="1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	 </a:t>
            </a:r>
            <a:endParaRPr sz="16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None/>
            </a:pPr>
            <a:endParaRPr sz="16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None/>
            </a:pPr>
            <a:endParaRPr sz="16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11"/>
          <p:cNvSpPr txBox="1">
            <a:spLocks noGrp="1"/>
          </p:cNvSpPr>
          <p:nvPr>
            <p:ph type="sldNum" idx="12"/>
          </p:nvPr>
        </p:nvSpPr>
        <p:spPr>
          <a:xfrm>
            <a:off x="6705600" y="653770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10</a:t>
            </a:fld>
            <a:endParaRPr/>
          </a:p>
        </p:txBody>
      </p:sp>
      <p:sp>
        <p:nvSpPr>
          <p:cNvPr id="759" name="Google Shape;759;p11"/>
          <p:cNvSpPr txBox="1"/>
          <p:nvPr/>
        </p:nvSpPr>
        <p:spPr>
          <a:xfrm>
            <a:off x="5613480" y="6017078"/>
            <a:ext cx="2133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r>
              <a:rPr lang="en-GB" sz="1800">
                <a:solidFill>
                  <a:schemeClr val="lt1"/>
                </a:solidFill>
              </a:rPr>
              <a:t>ise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p11"/>
          <p:cNvSpPr txBox="1">
            <a:spLocks noGrp="1"/>
          </p:cNvSpPr>
          <p:nvPr>
            <p:ph type="ftr" idx="11"/>
          </p:nvPr>
        </p:nvSpPr>
        <p:spPr>
          <a:xfrm>
            <a:off x="3124200" y="64706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Raktim Ghosh</a:t>
            </a:r>
            <a:endParaRPr/>
          </a:p>
        </p:txBody>
      </p:sp>
      <p:sp>
        <p:nvSpPr>
          <p:cNvPr id="761" name="Google Shape;761;p11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73914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Experimental Setup</a:t>
            </a:r>
            <a:endParaRPr/>
          </a:p>
        </p:txBody>
      </p:sp>
      <p:graphicFrame>
        <p:nvGraphicFramePr>
          <p:cNvPr id="762" name="Google Shape;762;p11"/>
          <p:cNvGraphicFramePr/>
          <p:nvPr/>
        </p:nvGraphicFramePr>
        <p:xfrm>
          <a:off x="542451" y="2466603"/>
          <a:ext cx="4838700" cy="2926160"/>
        </p:xfrm>
        <a:graphic>
          <a:graphicData uri="http://schemas.openxmlformats.org/drawingml/2006/table">
            <a:tbl>
              <a:tblPr firstRow="1" bandRow="1">
                <a:noFill/>
                <a:tableStyleId>{9C9CB976-FEAC-4B75-9AC1-34EEC39B01A4}</a:tableStyleId>
              </a:tblPr>
              <a:tblGrid>
                <a:gridCol w="346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accent2"/>
                          </a:solidFill>
                        </a:rPr>
                        <a:t>Parameters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>
                          <a:solidFill>
                            <a:schemeClr val="accent2"/>
                          </a:solidFill>
                        </a:rPr>
                        <a:t>Values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/>
                        <a:t>Number of Training Samples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/>
                        <a:t>800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/>
                        <a:t>Number of Testing Samples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/>
                        <a:t>2</a:t>
                      </a:r>
                      <a:r>
                        <a:rPr lang="en-GB" sz="1800"/>
                        <a:t>54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/>
                        <a:t>Size of the Individual Samples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/>
                        <a:t>50</a:t>
                      </a:r>
                      <a:r>
                        <a:rPr lang="en-GB" sz="1800" u="none" strike="noStrike" cap="none"/>
                        <a:t> * </a:t>
                      </a:r>
                      <a:r>
                        <a:rPr lang="en-GB" sz="1800"/>
                        <a:t>50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/>
                        <a:t>Batch Size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/>
                        <a:t>16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1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/>
                        <a:t>Number of Epochs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/>
                        <a:t>50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1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/>
                        <a:t>Learning Rate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/>
                        <a:t>0.00001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1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/>
                        <a:t>Optimizer 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/>
                        <a:t>AdamW 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63" name="Google Shape;763;p11"/>
          <p:cNvSpPr txBox="1"/>
          <p:nvPr/>
        </p:nvSpPr>
        <p:spPr>
          <a:xfrm>
            <a:off x="5648450" y="1162425"/>
            <a:ext cx="3407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Sample radargrams acquired by MCoRDS3 Sensor (NASA)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4" name="Google Shape;764;p11"/>
          <p:cNvSpPr/>
          <p:nvPr/>
        </p:nvSpPr>
        <p:spPr>
          <a:xfrm>
            <a:off x="5329553" y="6063839"/>
            <a:ext cx="228600" cy="251700"/>
          </a:xfrm>
          <a:prstGeom prst="rect">
            <a:avLst/>
          </a:prstGeom>
          <a:solidFill>
            <a:srgbClr val="542378"/>
          </a:solidFill>
          <a:ln w="127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76EFF"/>
              </a:solidFill>
              <a:highlight>
                <a:srgbClr val="80008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5" name="Google Shape;765;p11"/>
          <p:cNvCxnSpPr/>
          <p:nvPr/>
        </p:nvCxnSpPr>
        <p:spPr>
          <a:xfrm>
            <a:off x="6232196" y="2108996"/>
            <a:ext cx="0" cy="876300"/>
          </a:xfrm>
          <a:prstGeom prst="straightConnector1">
            <a:avLst/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66" name="Google Shape;766;p11"/>
          <p:cNvSpPr txBox="1"/>
          <p:nvPr/>
        </p:nvSpPr>
        <p:spPr>
          <a:xfrm>
            <a:off x="6177301" y="1841525"/>
            <a:ext cx="948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Azimuth</a:t>
            </a: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p11"/>
          <p:cNvSpPr txBox="1"/>
          <p:nvPr/>
        </p:nvSpPr>
        <p:spPr>
          <a:xfrm rot="-5400000">
            <a:off x="5755575" y="2305257"/>
            <a:ext cx="732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Range</a:t>
            </a: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8" name="Google Shape;768;p11"/>
          <p:cNvCxnSpPr/>
          <p:nvPr/>
        </p:nvCxnSpPr>
        <p:spPr>
          <a:xfrm>
            <a:off x="6232212" y="2118413"/>
            <a:ext cx="838200" cy="0"/>
          </a:xfrm>
          <a:prstGeom prst="straightConnector1">
            <a:avLst/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69" name="Google Shape;769;p11"/>
          <p:cNvSpPr/>
          <p:nvPr/>
        </p:nvSpPr>
        <p:spPr>
          <a:xfrm>
            <a:off x="3915628" y="6067159"/>
            <a:ext cx="228600" cy="251700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76E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p11"/>
          <p:cNvSpPr txBox="1"/>
          <p:nvPr/>
        </p:nvSpPr>
        <p:spPr>
          <a:xfrm>
            <a:off x="4199555" y="6018355"/>
            <a:ext cx="1447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>
                <a:solidFill>
                  <a:schemeClr val="lt1"/>
                </a:solidFill>
              </a:rPr>
              <a:t>Bedrock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1" name="Google Shape;77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7051" y="2275112"/>
            <a:ext cx="2020149" cy="2014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772" name="Google Shape;772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4513" y="4388175"/>
            <a:ext cx="2045237" cy="201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2cb2cc193b5_67_32"/>
          <p:cNvSpPr txBox="1">
            <a:spLocks noGrp="1"/>
          </p:cNvSpPr>
          <p:nvPr>
            <p:ph type="sldNum" idx="12"/>
          </p:nvPr>
        </p:nvSpPr>
        <p:spPr>
          <a:xfrm>
            <a:off x="6762750" y="64706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11</a:t>
            </a:fld>
            <a:endParaRPr/>
          </a:p>
        </p:txBody>
      </p:sp>
      <p:sp>
        <p:nvSpPr>
          <p:cNvPr id="779" name="Google Shape;779;g2cb2cc193b5_67_32"/>
          <p:cNvSpPr txBox="1">
            <a:spLocks noGrp="1"/>
          </p:cNvSpPr>
          <p:nvPr>
            <p:ph type="ftr" idx="11"/>
          </p:nvPr>
        </p:nvSpPr>
        <p:spPr>
          <a:xfrm>
            <a:off x="3124200" y="6470652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Raktim Ghosh</a:t>
            </a:r>
            <a:endParaRPr/>
          </a:p>
        </p:txBody>
      </p:sp>
      <p:sp>
        <p:nvSpPr>
          <p:cNvPr id="780" name="Google Shape;780;g2cb2cc193b5_67_32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7391400" cy="5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Qualitative Results</a:t>
            </a:r>
            <a:endParaRPr/>
          </a:p>
        </p:txBody>
      </p:sp>
      <p:cxnSp>
        <p:nvCxnSpPr>
          <p:cNvPr id="781" name="Google Shape;781;g2cb2cc193b5_67_32"/>
          <p:cNvCxnSpPr/>
          <p:nvPr/>
        </p:nvCxnSpPr>
        <p:spPr>
          <a:xfrm>
            <a:off x="248771" y="1518484"/>
            <a:ext cx="0" cy="876300"/>
          </a:xfrm>
          <a:prstGeom prst="straightConnector1">
            <a:avLst/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82" name="Google Shape;782;g2cb2cc193b5_67_32"/>
          <p:cNvCxnSpPr/>
          <p:nvPr/>
        </p:nvCxnSpPr>
        <p:spPr>
          <a:xfrm>
            <a:off x="248771" y="1518484"/>
            <a:ext cx="838200" cy="0"/>
          </a:xfrm>
          <a:prstGeom prst="straightConnector1">
            <a:avLst/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83" name="Google Shape;783;g2cb2cc193b5_67_32"/>
          <p:cNvSpPr txBox="1"/>
          <p:nvPr/>
        </p:nvSpPr>
        <p:spPr>
          <a:xfrm>
            <a:off x="258051" y="1262150"/>
            <a:ext cx="838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Azimuth</a:t>
            </a: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g2cb2cc193b5_67_32"/>
          <p:cNvSpPr txBox="1"/>
          <p:nvPr/>
        </p:nvSpPr>
        <p:spPr>
          <a:xfrm rot="-5400000">
            <a:off x="-227850" y="1714745"/>
            <a:ext cx="732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Range</a:t>
            </a: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5" name="Google Shape;785;g2cb2cc193b5_67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388" y="2042187"/>
            <a:ext cx="8097223" cy="2483642"/>
          </a:xfrm>
          <a:prstGeom prst="rect">
            <a:avLst/>
          </a:prstGeom>
          <a:noFill/>
          <a:ln>
            <a:noFill/>
          </a:ln>
        </p:spPr>
      </p:pic>
      <p:sp>
        <p:nvSpPr>
          <p:cNvPr id="786" name="Google Shape;786;g2cb2cc193b5_67_32"/>
          <p:cNvSpPr txBox="1"/>
          <p:nvPr/>
        </p:nvSpPr>
        <p:spPr>
          <a:xfrm>
            <a:off x="430975" y="1634088"/>
            <a:ext cx="14199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</a:rPr>
              <a:t>Radargram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787" name="Google Shape;787;g2cb2cc193b5_67_32"/>
          <p:cNvSpPr txBox="1"/>
          <p:nvPr/>
        </p:nvSpPr>
        <p:spPr>
          <a:xfrm>
            <a:off x="2056120" y="1634113"/>
            <a:ext cx="17061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</a:rPr>
              <a:t>Reference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788" name="Google Shape;788;g2cb2cc193b5_67_32"/>
          <p:cNvSpPr txBox="1"/>
          <p:nvPr/>
        </p:nvSpPr>
        <p:spPr>
          <a:xfrm>
            <a:off x="3718244" y="1634113"/>
            <a:ext cx="17061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</a:rPr>
              <a:t>Classical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789" name="Google Shape;789;g2cb2cc193b5_67_32"/>
          <p:cNvSpPr txBox="1"/>
          <p:nvPr/>
        </p:nvSpPr>
        <p:spPr>
          <a:xfrm>
            <a:off x="5433573" y="1634088"/>
            <a:ext cx="17061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</a:rPr>
              <a:t>Bellman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790" name="Google Shape;790;g2cb2cc193b5_67_32"/>
          <p:cNvSpPr txBox="1"/>
          <p:nvPr/>
        </p:nvSpPr>
        <p:spPr>
          <a:xfrm>
            <a:off x="6729351" y="1634800"/>
            <a:ext cx="2694900" cy="5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</a:rPr>
              <a:t>Real Amplitudes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791" name="Google Shape;791;g2cb2cc193b5_67_32"/>
          <p:cNvSpPr/>
          <p:nvPr/>
        </p:nvSpPr>
        <p:spPr>
          <a:xfrm>
            <a:off x="4345226" y="4656500"/>
            <a:ext cx="176400" cy="184800"/>
          </a:xfrm>
          <a:prstGeom prst="rect">
            <a:avLst/>
          </a:prstGeom>
          <a:solidFill>
            <a:srgbClr val="542378"/>
          </a:solidFill>
          <a:ln w="127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76EFF"/>
              </a:solidFill>
              <a:highlight>
                <a:srgbClr val="80008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Google Shape;792;g2cb2cc193b5_67_32"/>
          <p:cNvSpPr txBox="1"/>
          <p:nvPr/>
        </p:nvSpPr>
        <p:spPr>
          <a:xfrm>
            <a:off x="4629155" y="4582609"/>
            <a:ext cx="2133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r>
              <a:rPr lang="en-GB">
                <a:solidFill>
                  <a:schemeClr val="lt1"/>
                </a:solidFill>
              </a:rPr>
              <a:t>ise</a:t>
            </a:r>
            <a:endParaRPr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Google Shape;793;g2cb2cc193b5_67_32"/>
          <p:cNvSpPr/>
          <p:nvPr/>
        </p:nvSpPr>
        <p:spPr>
          <a:xfrm>
            <a:off x="3025225" y="4641425"/>
            <a:ext cx="176400" cy="184800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300" b="0" i="0" u="none" strike="noStrike" cap="none">
              <a:solidFill>
                <a:srgbClr val="276E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Google Shape;794;g2cb2cc193b5_67_32"/>
          <p:cNvSpPr txBox="1"/>
          <p:nvPr/>
        </p:nvSpPr>
        <p:spPr>
          <a:xfrm>
            <a:off x="3317777" y="4582625"/>
            <a:ext cx="965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>
                <a:solidFill>
                  <a:schemeClr val="lt1"/>
                </a:solidFill>
              </a:rPr>
              <a:t>Bedrock</a:t>
            </a:r>
            <a:endParaRPr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g2cb2cc193b5_67_32"/>
          <p:cNvSpPr txBox="1"/>
          <p:nvPr/>
        </p:nvSpPr>
        <p:spPr>
          <a:xfrm>
            <a:off x="452550" y="4996550"/>
            <a:ext cx="8280000" cy="14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-GB" sz="1800">
                <a:solidFill>
                  <a:schemeClr val="lt1"/>
                </a:solidFill>
              </a:rPr>
              <a:t>Qualitatively, the proposed HQC architecture accurately distinguishes the bedrock from the noise.</a:t>
            </a:r>
            <a:endParaRPr sz="1800">
              <a:solidFill>
                <a:schemeClr val="lt1"/>
              </a:solidFill>
            </a:endParaRPr>
          </a:p>
          <a:p>
            <a:pPr marL="43199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-GB" sz="1800">
                <a:solidFill>
                  <a:schemeClr val="lt1"/>
                </a:solidFill>
              </a:rPr>
              <a:t>The classical counterpart was unable to distinguish bedrock from noise.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796" name="Google Shape;796;g2cb2cc193b5_67_32"/>
          <p:cNvSpPr txBox="1"/>
          <p:nvPr/>
        </p:nvSpPr>
        <p:spPr>
          <a:xfrm>
            <a:off x="5934550" y="1330681"/>
            <a:ext cx="28956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</a:rPr>
              <a:t>Proposed HQC approach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2cb2cc193b5_67_57"/>
          <p:cNvSpPr txBox="1">
            <a:spLocks noGrp="1"/>
          </p:cNvSpPr>
          <p:nvPr>
            <p:ph type="sldNum" idx="12"/>
          </p:nvPr>
        </p:nvSpPr>
        <p:spPr>
          <a:xfrm>
            <a:off x="6762750" y="64706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12</a:t>
            </a:fld>
            <a:endParaRPr/>
          </a:p>
        </p:txBody>
      </p:sp>
      <p:sp>
        <p:nvSpPr>
          <p:cNvPr id="803" name="Google Shape;803;g2cb2cc193b5_67_57"/>
          <p:cNvSpPr txBox="1">
            <a:spLocks noGrp="1"/>
          </p:cNvSpPr>
          <p:nvPr>
            <p:ph type="ftr" idx="11"/>
          </p:nvPr>
        </p:nvSpPr>
        <p:spPr>
          <a:xfrm>
            <a:off x="3124200" y="6470652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Raktim Ghosh</a:t>
            </a:r>
            <a:endParaRPr/>
          </a:p>
        </p:txBody>
      </p:sp>
      <p:sp>
        <p:nvSpPr>
          <p:cNvPr id="804" name="Google Shape;804;g2cb2cc193b5_67_57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7391400" cy="5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Quantitative Results</a:t>
            </a:r>
            <a:endParaRPr/>
          </a:p>
        </p:txBody>
      </p:sp>
      <p:graphicFrame>
        <p:nvGraphicFramePr>
          <p:cNvPr id="805" name="Google Shape;805;g2cb2cc193b5_67_57"/>
          <p:cNvGraphicFramePr/>
          <p:nvPr/>
        </p:nvGraphicFramePr>
        <p:xfrm>
          <a:off x="974564" y="1189803"/>
          <a:ext cx="7029325" cy="1483400"/>
        </p:xfrm>
        <a:graphic>
          <a:graphicData uri="http://schemas.openxmlformats.org/drawingml/2006/table">
            <a:tbl>
              <a:tblPr firstRow="1" bandRow="1">
                <a:noFill/>
                <a:tableStyleId>{9C9CB976-FEAC-4B75-9AC1-34EEC39B01A4}</a:tableStyleId>
              </a:tblPr>
              <a:tblGrid>
                <a:gridCol w="3549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7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2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>
                          <a:solidFill>
                            <a:schemeClr val="accent3"/>
                          </a:solidFill>
                        </a:rPr>
                        <a:t>Algorithms</a:t>
                      </a:r>
                      <a:endParaRPr sz="1400" u="none" strike="noStrike" cap="none">
                        <a:solidFill>
                          <a:schemeClr val="accent3"/>
                        </a:solidFill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>
                          <a:solidFill>
                            <a:schemeClr val="accent3"/>
                          </a:solidFill>
                        </a:rPr>
                        <a:t>F1-Score</a:t>
                      </a:r>
                      <a:endParaRPr sz="1400" u="none" strike="noStrike" cap="none">
                        <a:solidFill>
                          <a:schemeClr val="accent3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chemeClr val="accent3"/>
                          </a:solidFill>
                        </a:rPr>
                        <a:t>OA</a:t>
                      </a:r>
                      <a:endParaRPr sz="1800" u="none" strike="noStrike" cap="none">
                        <a:solidFill>
                          <a:schemeClr val="accent3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>
                          <a:solidFill>
                            <a:schemeClr val="accent2"/>
                          </a:solidFill>
                        </a:rPr>
                        <a:t>HQC (Real Amplitudes Circuit)</a:t>
                      </a:r>
                      <a:endParaRPr sz="1400" u="none" strike="noStrike" cap="none">
                        <a:solidFill>
                          <a:schemeClr val="accent2"/>
                        </a:solidFill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>
                          <a:solidFill>
                            <a:schemeClr val="accent2"/>
                          </a:solidFill>
                        </a:rPr>
                        <a:t>0.8477</a:t>
                      </a:r>
                      <a:endParaRPr sz="1400" u="none" strike="noStrike" cap="none">
                        <a:solidFill>
                          <a:schemeClr val="accent2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chemeClr val="accent2"/>
                          </a:solidFill>
                        </a:rPr>
                        <a:t>93.93</a:t>
                      </a:r>
                      <a:endParaRPr sz="1800">
                        <a:solidFill>
                          <a:schemeClr val="accent2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/>
                        <a:t>HQC (Bellman Circuit)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/>
                        <a:t>        0.8248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93.13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/>
                        <a:t>Classical Architecture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/>
                        <a:t>0.7407</a:t>
                      </a:r>
                      <a:r>
                        <a:rPr lang="en-GB" sz="1800" u="none" strike="noStrike" cap="none"/>
                        <a:t> 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89.55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06" name="Google Shape;806;g2cb2cc193b5_67_57"/>
          <p:cNvSpPr txBox="1"/>
          <p:nvPr/>
        </p:nvSpPr>
        <p:spPr>
          <a:xfrm>
            <a:off x="331650" y="2960075"/>
            <a:ext cx="8404500" cy="21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-GB" sz="1800">
                <a:solidFill>
                  <a:schemeClr val="lt1"/>
                </a:solidFill>
              </a:rPr>
              <a:t>The proposed architecture with the </a:t>
            </a:r>
            <a:r>
              <a:rPr lang="en-GB" sz="1800">
                <a:solidFill>
                  <a:schemeClr val="accent2"/>
                </a:solidFill>
              </a:rPr>
              <a:t>Real Amplitude Circuits</a:t>
            </a:r>
            <a:r>
              <a:rPr lang="en-GB" sz="1800">
                <a:solidFill>
                  <a:schemeClr val="lt1"/>
                </a:solidFill>
              </a:rPr>
              <a:t> achieved the highest rate of accuracy in terms of </a:t>
            </a:r>
            <a:r>
              <a:rPr lang="en-GB" sz="1800">
                <a:solidFill>
                  <a:schemeClr val="accent2"/>
                </a:solidFill>
              </a:rPr>
              <a:t>OA and F1-score</a:t>
            </a:r>
            <a:r>
              <a:rPr lang="en-GB" sz="1800">
                <a:solidFill>
                  <a:schemeClr val="lt1"/>
                </a:solidFill>
              </a:rPr>
              <a:t>.</a:t>
            </a:r>
            <a:endParaRPr sz="180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-GB" sz="1800">
                <a:solidFill>
                  <a:schemeClr val="lt1"/>
                </a:solidFill>
              </a:rPr>
              <a:t>F1-score improved </a:t>
            </a:r>
            <a:r>
              <a:rPr lang="en-GB" sz="1800">
                <a:solidFill>
                  <a:schemeClr val="accent3"/>
                </a:solidFill>
              </a:rPr>
              <a:t>11%</a:t>
            </a:r>
            <a:r>
              <a:rPr lang="en-GB" sz="1800">
                <a:solidFill>
                  <a:schemeClr val="lt1"/>
                </a:solidFill>
              </a:rPr>
              <a:t> for </a:t>
            </a:r>
            <a:r>
              <a:rPr lang="en-GB" sz="1800">
                <a:solidFill>
                  <a:schemeClr val="accent2"/>
                </a:solidFill>
              </a:rPr>
              <a:t>Bellman Circuit</a:t>
            </a:r>
            <a:r>
              <a:rPr lang="en-GB" sz="1800">
                <a:solidFill>
                  <a:schemeClr val="lt1"/>
                </a:solidFill>
              </a:rPr>
              <a:t> and </a:t>
            </a:r>
            <a:r>
              <a:rPr lang="en-GB" sz="1800">
                <a:solidFill>
                  <a:schemeClr val="accent3"/>
                </a:solidFill>
              </a:rPr>
              <a:t>14%</a:t>
            </a:r>
            <a:r>
              <a:rPr lang="en-GB" sz="1800">
                <a:solidFill>
                  <a:schemeClr val="lt1"/>
                </a:solidFill>
              </a:rPr>
              <a:t> for </a:t>
            </a:r>
            <a:r>
              <a:rPr lang="en-GB" sz="1800">
                <a:solidFill>
                  <a:schemeClr val="accent2"/>
                </a:solidFill>
              </a:rPr>
              <a:t>Real Amplitudes Circuit.</a:t>
            </a:r>
            <a:endParaRPr sz="1800">
              <a:solidFill>
                <a:schemeClr val="accent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-GB" sz="1800">
                <a:solidFill>
                  <a:schemeClr val="lt1"/>
                </a:solidFill>
              </a:rPr>
              <a:t>The quantum circuits as </a:t>
            </a:r>
            <a:r>
              <a:rPr lang="en-GB" sz="1800">
                <a:solidFill>
                  <a:schemeClr val="accent2"/>
                </a:solidFill>
              </a:rPr>
              <a:t>bottleneck connectors</a:t>
            </a:r>
            <a:r>
              <a:rPr lang="en-GB" sz="1800">
                <a:solidFill>
                  <a:schemeClr val="lt1"/>
                </a:solidFill>
              </a:rPr>
              <a:t> established a </a:t>
            </a:r>
            <a:r>
              <a:rPr lang="en-GB" sz="1800">
                <a:solidFill>
                  <a:schemeClr val="accent2"/>
                </a:solidFill>
              </a:rPr>
              <a:t>rich back-and-forth information processing</a:t>
            </a:r>
            <a:r>
              <a:rPr lang="en-GB" sz="1800">
                <a:solidFill>
                  <a:schemeClr val="lt1"/>
                </a:solidFill>
              </a:rPr>
              <a:t> system for the </a:t>
            </a:r>
            <a:r>
              <a:rPr lang="en-GB" sz="1800">
                <a:solidFill>
                  <a:schemeClr val="accent2"/>
                </a:solidFill>
              </a:rPr>
              <a:t>UNet-like architecture</a:t>
            </a:r>
            <a:r>
              <a:rPr lang="en-GB" sz="1800">
                <a:solidFill>
                  <a:schemeClr val="lt1"/>
                </a:solidFill>
              </a:rPr>
              <a:t>.</a:t>
            </a:r>
            <a:endParaRPr sz="180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-GB" sz="1800">
                <a:solidFill>
                  <a:schemeClr val="lt1"/>
                </a:solidFill>
              </a:rPr>
              <a:t>The contextual richness was decreased while using </a:t>
            </a:r>
            <a:r>
              <a:rPr lang="en-GB" sz="1800">
                <a:solidFill>
                  <a:schemeClr val="accent2"/>
                </a:solidFill>
              </a:rPr>
              <a:t>FC layer for the bottleneck connector</a:t>
            </a:r>
            <a:r>
              <a:rPr lang="en-GB" sz="1800">
                <a:solidFill>
                  <a:schemeClr val="lt1"/>
                </a:solidFill>
              </a:rPr>
              <a:t> as a </a:t>
            </a:r>
            <a:r>
              <a:rPr lang="en-GB" sz="1800">
                <a:solidFill>
                  <a:schemeClr val="accent2"/>
                </a:solidFill>
              </a:rPr>
              <a:t>counterpart of quantum circuits</a:t>
            </a:r>
            <a:r>
              <a:rPr lang="en-GB" sz="1800">
                <a:solidFill>
                  <a:schemeClr val="lt1"/>
                </a:solidFill>
              </a:rPr>
              <a:t>.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14"/>
          <p:cNvSpPr txBox="1">
            <a:spLocks noGrp="1"/>
          </p:cNvSpPr>
          <p:nvPr>
            <p:ph type="sldNum" idx="12"/>
          </p:nvPr>
        </p:nvSpPr>
        <p:spPr>
          <a:xfrm>
            <a:off x="6762750" y="64706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13</a:t>
            </a:fld>
            <a:endParaRPr/>
          </a:p>
        </p:txBody>
      </p:sp>
      <p:sp>
        <p:nvSpPr>
          <p:cNvPr id="813" name="Google Shape;813;p14"/>
          <p:cNvSpPr txBox="1">
            <a:spLocks noGrp="1"/>
          </p:cNvSpPr>
          <p:nvPr>
            <p:ph type="ftr" idx="11"/>
          </p:nvPr>
        </p:nvSpPr>
        <p:spPr>
          <a:xfrm>
            <a:off x="3124200" y="64706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Raktim Ghosh</a:t>
            </a:r>
            <a:endParaRPr/>
          </a:p>
        </p:txBody>
      </p:sp>
      <p:sp>
        <p:nvSpPr>
          <p:cNvPr id="814" name="Google Shape;814;p14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73914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Conclusions &amp; Future Work</a:t>
            </a:r>
            <a:endParaRPr/>
          </a:p>
        </p:txBody>
      </p:sp>
      <p:sp>
        <p:nvSpPr>
          <p:cNvPr id="815" name="Google Shape;815;p14"/>
          <p:cNvSpPr txBox="1">
            <a:spLocks noGrp="1"/>
          </p:cNvSpPr>
          <p:nvPr>
            <p:ph type="body" idx="1"/>
          </p:nvPr>
        </p:nvSpPr>
        <p:spPr>
          <a:xfrm>
            <a:off x="432000" y="1295400"/>
            <a:ext cx="8280000" cy="50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chemeClr val="accent3"/>
                </a:solidFill>
              </a:rPr>
              <a:t>Conclusions</a:t>
            </a:r>
            <a:endParaRPr>
              <a:solidFill>
                <a:schemeClr val="accent3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000">
              <a:solidFill>
                <a:schemeClr val="accent3"/>
              </a:solidFill>
            </a:endParaRPr>
          </a:p>
          <a:p>
            <a:pPr marL="285750" lvl="0" indent="-28575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Char char="✔"/>
            </a:pPr>
            <a:r>
              <a:rPr lang="en-GB">
                <a:solidFill>
                  <a:schemeClr val="lt2"/>
                </a:solidFill>
              </a:rPr>
              <a:t>We developed a </a:t>
            </a:r>
            <a:r>
              <a:rPr lang="en-GB">
                <a:solidFill>
                  <a:schemeClr val="accent2"/>
                </a:solidFill>
              </a:rPr>
              <a:t>Hybrid Quantum-Classical CNN architecture</a:t>
            </a:r>
            <a:r>
              <a:rPr lang="en-GB">
                <a:solidFill>
                  <a:schemeClr val="lt2"/>
                </a:solidFill>
              </a:rPr>
              <a:t> for radargram segmentation.</a:t>
            </a:r>
            <a:endParaRPr>
              <a:solidFill>
                <a:schemeClr val="lt2"/>
              </a:solidFill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1000">
              <a:solidFill>
                <a:schemeClr val="lt2"/>
              </a:solidFill>
            </a:endParaRPr>
          </a:p>
          <a:p>
            <a:pPr marL="285750" lvl="0" indent="-28575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Char char="✔"/>
            </a:pPr>
            <a:r>
              <a:rPr lang="en-GB">
                <a:solidFill>
                  <a:schemeClr val="lt2"/>
                </a:solidFill>
              </a:rPr>
              <a:t>The architecture incorporates </a:t>
            </a:r>
            <a:r>
              <a:rPr lang="en-GB">
                <a:solidFill>
                  <a:schemeClr val="accent2"/>
                </a:solidFill>
              </a:rPr>
              <a:t>Quantum Circuits as a bottleneck</a:t>
            </a:r>
            <a:r>
              <a:rPr lang="en-GB">
                <a:solidFill>
                  <a:schemeClr val="lt2"/>
                </a:solidFill>
              </a:rPr>
              <a:t> between the Encoder and Decoder. </a:t>
            </a:r>
            <a:endParaRPr>
              <a:solidFill>
                <a:schemeClr val="lt2"/>
              </a:solidFill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1000">
              <a:solidFill>
                <a:schemeClr val="lt2"/>
              </a:solidFill>
            </a:endParaRPr>
          </a:p>
          <a:p>
            <a:pPr marL="285750" lvl="0" indent="-28575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Char char="✔"/>
            </a:pPr>
            <a:r>
              <a:rPr lang="en-GB">
                <a:solidFill>
                  <a:schemeClr val="lt2"/>
                </a:solidFill>
              </a:rPr>
              <a:t>The method depicts </a:t>
            </a:r>
            <a:r>
              <a:rPr lang="en-GB">
                <a:solidFill>
                  <a:schemeClr val="accent2"/>
                </a:solidFill>
              </a:rPr>
              <a:t>a rich contextual discriminative information transfer</a:t>
            </a:r>
            <a:r>
              <a:rPr lang="en-GB">
                <a:solidFill>
                  <a:schemeClr val="lt2"/>
                </a:solidFill>
              </a:rPr>
              <a:t> between the </a:t>
            </a:r>
            <a:r>
              <a:rPr lang="en-GB">
                <a:solidFill>
                  <a:schemeClr val="accent2"/>
                </a:solidFill>
              </a:rPr>
              <a:t>Encoder </a:t>
            </a:r>
            <a:r>
              <a:rPr lang="en-GB">
                <a:solidFill>
                  <a:schemeClr val="lt2"/>
                </a:solidFill>
              </a:rPr>
              <a:t>and </a:t>
            </a:r>
            <a:r>
              <a:rPr lang="en-GB">
                <a:solidFill>
                  <a:schemeClr val="accent2"/>
                </a:solidFill>
              </a:rPr>
              <a:t>Decoder.</a:t>
            </a:r>
            <a:endParaRPr>
              <a:solidFill>
                <a:schemeClr val="accent2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lt2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chemeClr val="accent3"/>
                </a:solidFill>
              </a:rPr>
              <a:t>Future Work</a:t>
            </a:r>
            <a:endParaRPr>
              <a:solidFill>
                <a:schemeClr val="accent3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1000">
              <a:solidFill>
                <a:schemeClr val="accent3"/>
              </a:solidFill>
            </a:endParaRPr>
          </a:p>
          <a:p>
            <a:pPr marL="285750" lvl="0" indent="-28575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Char char="✔"/>
            </a:pPr>
            <a:r>
              <a:rPr lang="en-GB">
                <a:solidFill>
                  <a:schemeClr val="lt2"/>
                </a:solidFill>
              </a:rPr>
              <a:t>Replace the </a:t>
            </a:r>
            <a:r>
              <a:rPr lang="en-GB">
                <a:solidFill>
                  <a:schemeClr val="accent2"/>
                </a:solidFill>
              </a:rPr>
              <a:t>classical skip connectors</a:t>
            </a:r>
            <a:r>
              <a:rPr lang="en-GB">
                <a:solidFill>
                  <a:schemeClr val="lt2"/>
                </a:solidFill>
              </a:rPr>
              <a:t> with </a:t>
            </a:r>
            <a:r>
              <a:rPr lang="en-GB">
                <a:solidFill>
                  <a:schemeClr val="accent2"/>
                </a:solidFill>
              </a:rPr>
              <a:t>quantum layers </a:t>
            </a:r>
            <a:r>
              <a:rPr lang="en-GB"/>
              <a:t>for the UNET-like architecture  </a:t>
            </a:r>
            <a:r>
              <a:rPr lang="en-GB">
                <a:solidFill>
                  <a:schemeClr val="lt2"/>
                </a:solidFill>
              </a:rPr>
              <a:t>in miscellaneous parts of the overall HQC settings.</a:t>
            </a:r>
            <a:endParaRPr>
              <a:solidFill>
                <a:schemeClr val="lt2"/>
              </a:solidFill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1000">
              <a:solidFill>
                <a:schemeClr val="lt2"/>
              </a:solidFill>
            </a:endParaRPr>
          </a:p>
          <a:p>
            <a:pPr marL="285750" lvl="0" indent="-28575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Char char="✔"/>
            </a:pPr>
            <a:r>
              <a:rPr lang="en-GB"/>
              <a:t>Explore the </a:t>
            </a:r>
            <a:r>
              <a:rPr lang="en-GB">
                <a:solidFill>
                  <a:schemeClr val="accent2"/>
                </a:solidFill>
              </a:rPr>
              <a:t>unsupervised settings with the Quantum Circuits.</a:t>
            </a:r>
            <a:endParaRPr>
              <a:solidFill>
                <a:schemeClr val="accent2"/>
              </a:solidFill>
            </a:endParaRPr>
          </a:p>
          <a:p>
            <a:pPr marL="285750" lvl="0" indent="-17145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>
              <a:solidFill>
                <a:schemeClr val="lt2"/>
              </a:solidFill>
            </a:endParaRPr>
          </a:p>
          <a:p>
            <a:pPr marL="285750" lvl="0" indent="-17145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>
              <a:solidFill>
                <a:schemeClr val="lt2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lt2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2"/>
          <p:cNvGrpSpPr/>
          <p:nvPr/>
        </p:nvGrpSpPr>
        <p:grpSpPr>
          <a:xfrm>
            <a:off x="904876" y="4318702"/>
            <a:ext cx="530225" cy="474662"/>
            <a:chOff x="3174" y="2656"/>
            <a:chExt cx="1549" cy="1351"/>
          </a:xfrm>
        </p:grpSpPr>
        <p:sp>
          <p:nvSpPr>
            <p:cNvPr id="86" name="Google Shape;86;p2"/>
            <p:cNvSpPr/>
            <p:nvPr/>
          </p:nvSpPr>
          <p:spPr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>
              <a:gsLst>
                <a:gs pos="0">
                  <a:srgbClr val="E6E6E6"/>
                </a:gs>
                <a:gs pos="7500">
                  <a:srgbClr val="7D8496"/>
                </a:gs>
                <a:gs pos="26499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0"/>
            </a:gradFill>
            <a:ln w="9525" cap="flat" cmpd="sng">
              <a:solidFill>
                <a:srgbClr val="C0C0C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3262" y="2737"/>
              <a:ext cx="1350" cy="1166"/>
            </a:xfrm>
            <a:prstGeom prst="hexagon">
              <a:avLst>
                <a:gd name="adj" fmla="val 28896"/>
                <a:gd name="vf" fmla="val 115470"/>
              </a:avLst>
            </a:prstGeom>
            <a:gradFill>
              <a:gsLst>
                <a:gs pos="0">
                  <a:srgbClr val="234F70"/>
                </a:gs>
                <a:gs pos="50000">
                  <a:srgbClr val="4BAFF1"/>
                </a:gs>
                <a:gs pos="100000">
                  <a:srgbClr val="234F70"/>
                </a:gs>
              </a:gsLst>
              <a:lin ang="2700000" scaled="0"/>
            </a:gra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89" name="Google Shape;89;p2"/>
          <p:cNvCxnSpPr/>
          <p:nvPr/>
        </p:nvCxnSpPr>
        <p:spPr>
          <a:xfrm>
            <a:off x="1291770" y="1817915"/>
            <a:ext cx="7080250" cy="1587"/>
          </a:xfrm>
          <a:prstGeom prst="straightConnector1">
            <a:avLst/>
          </a:prstGeom>
          <a:noFill/>
          <a:ln w="25400" cap="flat" cmpd="sng">
            <a:solidFill>
              <a:schemeClr val="lt2"/>
            </a:solidFill>
            <a:prstDash val="dot"/>
            <a:round/>
            <a:headEnd type="none" w="sm" len="sm"/>
            <a:tailEnd type="oval" w="med" len="med"/>
          </a:ln>
        </p:spPr>
      </p:cxnSp>
      <p:sp>
        <p:nvSpPr>
          <p:cNvPr id="90" name="Google Shape;90;p2"/>
          <p:cNvSpPr txBox="1">
            <a:spLocks noGrp="1"/>
          </p:cNvSpPr>
          <p:nvPr>
            <p:ph type="sldNum" idx="12"/>
          </p:nvPr>
        </p:nvSpPr>
        <p:spPr>
          <a:xfrm>
            <a:off x="6762750" y="64706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type="ftr" idx="11"/>
          </p:nvPr>
        </p:nvSpPr>
        <p:spPr>
          <a:xfrm>
            <a:off x="3124200" y="64706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Raktim Ghosh</a:t>
            </a:r>
            <a:endParaRPr/>
          </a:p>
        </p:txBody>
      </p:sp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73914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Outline</a:t>
            </a:r>
            <a:endParaRPr/>
          </a:p>
        </p:txBody>
      </p:sp>
      <p:sp>
        <p:nvSpPr>
          <p:cNvPr id="93" name="Google Shape;93;p2"/>
          <p:cNvSpPr txBox="1"/>
          <p:nvPr/>
        </p:nvSpPr>
        <p:spPr>
          <a:xfrm>
            <a:off x="1411288" y="1411288"/>
            <a:ext cx="63627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Introduction and Motivation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1411288" y="2357439"/>
            <a:ext cx="66738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1420815" y="4360864"/>
            <a:ext cx="7080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Preliminary Results </a:t>
            </a:r>
            <a:r>
              <a:rPr lang="en-GB" sz="1800">
                <a:solidFill>
                  <a:schemeClr val="lt2"/>
                </a:solidFill>
              </a:rPr>
              <a:t>on Radar Sounder Data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6" name="Google Shape;96;p2"/>
          <p:cNvGrpSpPr/>
          <p:nvPr/>
        </p:nvGrpSpPr>
        <p:grpSpPr>
          <a:xfrm>
            <a:off x="895350" y="1371600"/>
            <a:ext cx="520700" cy="463550"/>
            <a:chOff x="1110" y="2656"/>
            <a:chExt cx="1549" cy="1351"/>
          </a:xfrm>
        </p:grpSpPr>
        <p:sp>
          <p:nvSpPr>
            <p:cNvPr id="97" name="Google Shape;97;p2"/>
            <p:cNvSpPr/>
            <p:nvPr/>
          </p:nvSpPr>
          <p:spPr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>
              <a:gsLst>
                <a:gs pos="0">
                  <a:srgbClr val="E6E6E6"/>
                </a:gs>
                <a:gs pos="7500">
                  <a:srgbClr val="7D8496"/>
                </a:gs>
                <a:gs pos="26499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0"/>
            </a:gradFill>
            <a:ln w="9525" cap="flat" cmpd="sng">
              <a:solidFill>
                <a:srgbClr val="C0C0C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200" y="2735"/>
              <a:ext cx="1351" cy="1171"/>
            </a:xfrm>
            <a:prstGeom prst="hexagon">
              <a:avLst>
                <a:gd name="adj" fmla="val 28896"/>
                <a:gd name="vf" fmla="val 115470"/>
              </a:avLst>
            </a:prstGeom>
            <a:gradFill>
              <a:gsLst>
                <a:gs pos="0">
                  <a:srgbClr val="468722"/>
                </a:gs>
                <a:gs pos="50000">
                  <a:schemeClr val="accent2"/>
                </a:gs>
                <a:gs pos="100000">
                  <a:srgbClr val="468722"/>
                </a:gs>
              </a:gsLst>
              <a:lin ang="2700000" scaled="0"/>
            </a:gra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0" name="Google Shape;100;p2"/>
          <p:cNvSpPr txBox="1"/>
          <p:nvPr/>
        </p:nvSpPr>
        <p:spPr>
          <a:xfrm>
            <a:off x="1001713" y="1416052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1" name="Google Shape;101;p2"/>
          <p:cNvGrpSpPr/>
          <p:nvPr/>
        </p:nvGrpSpPr>
        <p:grpSpPr>
          <a:xfrm>
            <a:off x="895350" y="5327650"/>
            <a:ext cx="520700" cy="463550"/>
            <a:chOff x="1110" y="2656"/>
            <a:chExt cx="1549" cy="1351"/>
          </a:xfrm>
        </p:grpSpPr>
        <p:sp>
          <p:nvSpPr>
            <p:cNvPr id="102" name="Google Shape;102;p2"/>
            <p:cNvSpPr/>
            <p:nvPr/>
          </p:nvSpPr>
          <p:spPr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>
              <a:gsLst>
                <a:gs pos="0">
                  <a:srgbClr val="E6E6E6"/>
                </a:gs>
                <a:gs pos="7500">
                  <a:srgbClr val="7D8496"/>
                </a:gs>
                <a:gs pos="26499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0"/>
            </a:gradFill>
            <a:ln w="9525" cap="flat" cmpd="sng">
              <a:solidFill>
                <a:srgbClr val="C0C0C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200" y="2735"/>
              <a:ext cx="1351" cy="1171"/>
            </a:xfrm>
            <a:prstGeom prst="hexagon">
              <a:avLst>
                <a:gd name="adj" fmla="val 28896"/>
                <a:gd name="vf" fmla="val 115470"/>
              </a:avLst>
            </a:prstGeom>
            <a:gradFill>
              <a:gsLst>
                <a:gs pos="0">
                  <a:srgbClr val="468722"/>
                </a:gs>
                <a:gs pos="50000">
                  <a:schemeClr val="accent2"/>
                </a:gs>
                <a:gs pos="100000">
                  <a:srgbClr val="468722"/>
                </a:gs>
              </a:gsLst>
              <a:lin ang="2700000" scaled="0"/>
            </a:gra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2"/>
          <p:cNvSpPr txBox="1"/>
          <p:nvPr/>
        </p:nvSpPr>
        <p:spPr>
          <a:xfrm>
            <a:off x="1411288" y="5349875"/>
            <a:ext cx="4673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Conclusions &amp; Future Work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"/>
          <p:cNvSpPr txBox="1"/>
          <p:nvPr/>
        </p:nvSpPr>
        <p:spPr>
          <a:xfrm>
            <a:off x="1411290" y="3365500"/>
            <a:ext cx="7115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Proposed </a:t>
            </a:r>
            <a:r>
              <a:rPr lang="en-GB" sz="1800">
                <a:solidFill>
                  <a:schemeClr val="lt2"/>
                </a:solidFill>
              </a:rPr>
              <a:t>Hybrid Quantum-Classical</a:t>
            </a:r>
            <a:r>
              <a:rPr lang="en-GB"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Architecture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7" name="Google Shape;107;p2"/>
          <p:cNvCxnSpPr/>
          <p:nvPr/>
        </p:nvCxnSpPr>
        <p:spPr>
          <a:xfrm>
            <a:off x="1296988" y="3775077"/>
            <a:ext cx="7080250" cy="1587"/>
          </a:xfrm>
          <a:prstGeom prst="straightConnector1">
            <a:avLst/>
          </a:prstGeom>
          <a:noFill/>
          <a:ln w="25400" cap="flat" cmpd="sng">
            <a:solidFill>
              <a:schemeClr val="lt2"/>
            </a:solidFill>
            <a:prstDash val="dot"/>
            <a:round/>
            <a:headEnd type="none" w="sm" len="sm"/>
            <a:tailEnd type="oval" w="med" len="med"/>
          </a:ln>
        </p:spPr>
      </p:cxnSp>
      <p:cxnSp>
        <p:nvCxnSpPr>
          <p:cNvPr id="108" name="Google Shape;108;p2"/>
          <p:cNvCxnSpPr/>
          <p:nvPr/>
        </p:nvCxnSpPr>
        <p:spPr>
          <a:xfrm>
            <a:off x="1296988" y="4778377"/>
            <a:ext cx="7080250" cy="1587"/>
          </a:xfrm>
          <a:prstGeom prst="straightConnector1">
            <a:avLst/>
          </a:prstGeom>
          <a:noFill/>
          <a:ln w="25400" cap="flat" cmpd="sng">
            <a:solidFill>
              <a:schemeClr val="lt2"/>
            </a:solidFill>
            <a:prstDash val="dot"/>
            <a:round/>
            <a:headEnd type="none" w="sm" len="sm"/>
            <a:tailEnd type="oval" w="med" len="med"/>
          </a:ln>
        </p:spPr>
      </p:cxnSp>
      <p:cxnSp>
        <p:nvCxnSpPr>
          <p:cNvPr id="109" name="Google Shape;109;p2"/>
          <p:cNvCxnSpPr/>
          <p:nvPr/>
        </p:nvCxnSpPr>
        <p:spPr>
          <a:xfrm>
            <a:off x="1296988" y="5780087"/>
            <a:ext cx="7080250" cy="1588"/>
          </a:xfrm>
          <a:prstGeom prst="straightConnector1">
            <a:avLst/>
          </a:prstGeom>
          <a:noFill/>
          <a:ln w="25400" cap="flat" cmpd="sng">
            <a:solidFill>
              <a:schemeClr val="lt2"/>
            </a:solidFill>
            <a:prstDash val="dot"/>
            <a:round/>
            <a:headEnd type="none" w="sm" len="sm"/>
            <a:tailEnd type="oval" w="med" len="med"/>
          </a:ln>
        </p:spPr>
      </p:cxnSp>
      <p:cxnSp>
        <p:nvCxnSpPr>
          <p:cNvPr id="110" name="Google Shape;110;p2"/>
          <p:cNvCxnSpPr/>
          <p:nvPr/>
        </p:nvCxnSpPr>
        <p:spPr>
          <a:xfrm>
            <a:off x="1298575" y="2774952"/>
            <a:ext cx="7080250" cy="1587"/>
          </a:xfrm>
          <a:prstGeom prst="straightConnector1">
            <a:avLst/>
          </a:prstGeom>
          <a:noFill/>
          <a:ln w="25400" cap="flat" cmpd="sng">
            <a:solidFill>
              <a:schemeClr val="lt2"/>
            </a:solidFill>
            <a:prstDash val="dot"/>
            <a:round/>
            <a:headEnd type="none" w="sm" len="sm"/>
            <a:tailEnd type="oval" w="med" len="med"/>
          </a:ln>
        </p:spPr>
      </p:cxnSp>
      <p:grpSp>
        <p:nvGrpSpPr>
          <p:cNvPr id="111" name="Google Shape;111;p2"/>
          <p:cNvGrpSpPr/>
          <p:nvPr/>
        </p:nvGrpSpPr>
        <p:grpSpPr>
          <a:xfrm>
            <a:off x="895352" y="2314575"/>
            <a:ext cx="530225" cy="474662"/>
            <a:chOff x="3174" y="2656"/>
            <a:chExt cx="1549" cy="1351"/>
          </a:xfrm>
        </p:grpSpPr>
        <p:sp>
          <p:nvSpPr>
            <p:cNvPr id="112" name="Google Shape;112;p2"/>
            <p:cNvSpPr/>
            <p:nvPr/>
          </p:nvSpPr>
          <p:spPr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>
              <a:gsLst>
                <a:gs pos="0">
                  <a:srgbClr val="E6E6E6"/>
                </a:gs>
                <a:gs pos="7500">
                  <a:srgbClr val="7D8496"/>
                </a:gs>
                <a:gs pos="26499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0"/>
            </a:gradFill>
            <a:ln w="9525" cap="flat" cmpd="sng">
              <a:solidFill>
                <a:srgbClr val="C0C0C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3262" y="2737"/>
              <a:ext cx="1350" cy="1166"/>
            </a:xfrm>
            <a:prstGeom prst="hexagon">
              <a:avLst>
                <a:gd name="adj" fmla="val 28896"/>
                <a:gd name="vf" fmla="val 115470"/>
              </a:avLst>
            </a:prstGeom>
            <a:gradFill>
              <a:gsLst>
                <a:gs pos="0">
                  <a:srgbClr val="234F70"/>
                </a:gs>
                <a:gs pos="50000">
                  <a:srgbClr val="4BAFF1"/>
                </a:gs>
                <a:gs pos="100000">
                  <a:srgbClr val="234F70"/>
                </a:gs>
              </a:gsLst>
              <a:lin ang="2700000" scaled="0"/>
            </a:gra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5" name="Google Shape;115;p2"/>
          <p:cNvSpPr txBox="1"/>
          <p:nvPr/>
        </p:nvSpPr>
        <p:spPr>
          <a:xfrm>
            <a:off x="995363" y="2362200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6" name="Google Shape;116;p2"/>
          <p:cNvGrpSpPr/>
          <p:nvPr/>
        </p:nvGrpSpPr>
        <p:grpSpPr>
          <a:xfrm>
            <a:off x="895350" y="3328987"/>
            <a:ext cx="520700" cy="463550"/>
            <a:chOff x="1110" y="2656"/>
            <a:chExt cx="1549" cy="1351"/>
          </a:xfrm>
        </p:grpSpPr>
        <p:sp>
          <p:nvSpPr>
            <p:cNvPr id="117" name="Google Shape;117;p2"/>
            <p:cNvSpPr/>
            <p:nvPr/>
          </p:nvSpPr>
          <p:spPr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>
              <a:gsLst>
                <a:gs pos="0">
                  <a:srgbClr val="E6E6E6"/>
                </a:gs>
                <a:gs pos="7500">
                  <a:srgbClr val="7D8496"/>
                </a:gs>
                <a:gs pos="26499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0"/>
            </a:gradFill>
            <a:ln w="9525" cap="flat" cmpd="sng">
              <a:solidFill>
                <a:srgbClr val="C0C0C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00" y="2735"/>
              <a:ext cx="1351" cy="1171"/>
            </a:xfrm>
            <a:prstGeom prst="hexagon">
              <a:avLst>
                <a:gd name="adj" fmla="val 28896"/>
                <a:gd name="vf" fmla="val 115470"/>
              </a:avLst>
            </a:prstGeom>
            <a:gradFill>
              <a:gsLst>
                <a:gs pos="0">
                  <a:srgbClr val="468722"/>
                </a:gs>
                <a:gs pos="50000">
                  <a:schemeClr val="accent2"/>
                </a:gs>
                <a:gs pos="100000">
                  <a:srgbClr val="468722"/>
                </a:gs>
              </a:gsLst>
              <a:lin ang="2700000" scaled="0"/>
            </a:gra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0" name="Google Shape;120;p2"/>
          <p:cNvSpPr txBox="1"/>
          <p:nvPr/>
        </p:nvSpPr>
        <p:spPr>
          <a:xfrm>
            <a:off x="998538" y="3370264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8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"/>
          <p:cNvSpPr txBox="1"/>
          <p:nvPr/>
        </p:nvSpPr>
        <p:spPr>
          <a:xfrm>
            <a:off x="1008063" y="4360864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"/>
          <p:cNvSpPr txBox="1"/>
          <p:nvPr/>
        </p:nvSpPr>
        <p:spPr>
          <a:xfrm>
            <a:off x="998538" y="5372100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"/>
          <p:cNvSpPr txBox="1">
            <a:spLocks noGrp="1"/>
          </p:cNvSpPr>
          <p:nvPr>
            <p:ph type="sldNum" idx="12"/>
          </p:nvPr>
        </p:nvSpPr>
        <p:spPr>
          <a:xfrm>
            <a:off x="6762750" y="64706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  <p:sp>
        <p:nvSpPr>
          <p:cNvPr id="129" name="Google Shape;129;p4"/>
          <p:cNvSpPr txBox="1">
            <a:spLocks noGrp="1"/>
          </p:cNvSpPr>
          <p:nvPr>
            <p:ph type="ftr" idx="11"/>
          </p:nvPr>
        </p:nvSpPr>
        <p:spPr>
          <a:xfrm>
            <a:off x="3124200" y="64706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Raktim Ghosh</a:t>
            </a:r>
            <a:endParaRPr/>
          </a:p>
        </p:txBody>
      </p:sp>
      <p:sp>
        <p:nvSpPr>
          <p:cNvPr id="130" name="Google Shape;130;p4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73914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131" name="Google Shape;131;p4"/>
          <p:cNvSpPr txBox="1">
            <a:spLocks noGrp="1"/>
          </p:cNvSpPr>
          <p:nvPr>
            <p:ph type="body" idx="1"/>
          </p:nvPr>
        </p:nvSpPr>
        <p:spPr>
          <a:xfrm>
            <a:off x="432000" y="1257957"/>
            <a:ext cx="8280000" cy="50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✔"/>
            </a:pPr>
            <a:r>
              <a:rPr lang="en-GB"/>
              <a:t>Research activities have been carried out in the development of different types of </a:t>
            </a:r>
            <a:r>
              <a:rPr lang="en-GB">
                <a:solidFill>
                  <a:schemeClr val="accent2"/>
                </a:solidFill>
              </a:rPr>
              <a:t>Quantum Computers </a:t>
            </a:r>
            <a:r>
              <a:rPr lang="en-GB"/>
              <a:t>(</a:t>
            </a:r>
            <a:r>
              <a:rPr lang="en-GB">
                <a:solidFill>
                  <a:schemeClr val="accent2"/>
                </a:solidFill>
              </a:rPr>
              <a:t>QC</a:t>
            </a:r>
            <a:r>
              <a:rPr lang="en-GB"/>
              <a:t>), that incorporates principles of </a:t>
            </a:r>
            <a:r>
              <a:rPr lang="en-GB">
                <a:solidFill>
                  <a:schemeClr val="accent2"/>
                </a:solidFill>
              </a:rPr>
              <a:t>quantum computing</a:t>
            </a:r>
            <a:r>
              <a:rPr lang="en-GB"/>
              <a:t> to perform computations on qubits.</a:t>
            </a:r>
            <a:endParaRPr/>
          </a:p>
          <a:p>
            <a:pPr marL="28575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/>
          </a:p>
          <a:p>
            <a:pPr marL="28575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✔"/>
            </a:pPr>
            <a:r>
              <a:rPr lang="en-GB"/>
              <a:t>By utilizing the </a:t>
            </a:r>
            <a:r>
              <a:rPr lang="en-GB">
                <a:solidFill>
                  <a:schemeClr val="accent2"/>
                </a:solidFill>
              </a:rPr>
              <a:t>principles of QC</a:t>
            </a:r>
            <a:r>
              <a:rPr lang="en-GB"/>
              <a:t>, </a:t>
            </a:r>
            <a:r>
              <a:rPr lang="en-GB">
                <a:solidFill>
                  <a:schemeClr val="accent2"/>
                </a:solidFill>
              </a:rPr>
              <a:t>quantum algorithms</a:t>
            </a:r>
            <a:r>
              <a:rPr lang="en-GB"/>
              <a:t> address miscellaneous tasks such as </a:t>
            </a:r>
            <a:r>
              <a:rPr lang="en-GB">
                <a:solidFill>
                  <a:schemeClr val="accent2"/>
                </a:solidFill>
              </a:rPr>
              <a:t>quantum simulations</a:t>
            </a:r>
            <a:r>
              <a:rPr lang="en-GB"/>
              <a:t>, </a:t>
            </a:r>
            <a:r>
              <a:rPr lang="en-GB">
                <a:solidFill>
                  <a:schemeClr val="accent2"/>
                </a:solidFill>
              </a:rPr>
              <a:t>search and optimizations</a:t>
            </a:r>
            <a:r>
              <a:rPr lang="en-GB"/>
              <a:t>, </a:t>
            </a:r>
            <a:r>
              <a:rPr lang="en-GB">
                <a:solidFill>
                  <a:schemeClr val="accent2"/>
                </a:solidFill>
              </a:rPr>
              <a:t>quantum cryptography</a:t>
            </a:r>
            <a:r>
              <a:rPr lang="en-GB"/>
              <a:t>, etc.</a:t>
            </a:r>
            <a:endParaRPr/>
          </a:p>
          <a:p>
            <a:pPr marL="28575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>
              <a:solidFill>
                <a:srgbClr val="64C131"/>
              </a:solidFill>
            </a:endParaRPr>
          </a:p>
          <a:p>
            <a:pPr marL="28575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✔"/>
            </a:pPr>
            <a:r>
              <a:rPr lang="en-GB"/>
              <a:t>In the domain of radar sounder, the </a:t>
            </a:r>
            <a:r>
              <a:rPr lang="en-GB">
                <a:solidFill>
                  <a:schemeClr val="accent2"/>
                </a:solidFill>
              </a:rPr>
              <a:t>data volume</a:t>
            </a:r>
            <a:r>
              <a:rPr lang="en-GB"/>
              <a:t> is </a:t>
            </a:r>
            <a:r>
              <a:rPr lang="en-GB">
                <a:solidFill>
                  <a:schemeClr val="accent2"/>
                </a:solidFill>
              </a:rPr>
              <a:t>large</a:t>
            </a:r>
            <a:r>
              <a:rPr lang="en-GB"/>
              <a:t> (e.g., SHARAD, MCoRDS)</a:t>
            </a:r>
            <a:r>
              <a:rPr lang="en-GB">
                <a:solidFill>
                  <a:schemeClr val="accent2"/>
                </a:solidFill>
              </a:rPr>
              <a:t> </a:t>
            </a:r>
            <a:r>
              <a:rPr lang="en-GB"/>
              <a:t>and will </a:t>
            </a:r>
            <a:r>
              <a:rPr lang="en-GB">
                <a:solidFill>
                  <a:schemeClr val="accent2"/>
                </a:solidFill>
              </a:rPr>
              <a:t>increase </a:t>
            </a:r>
            <a:r>
              <a:rPr lang="en-GB"/>
              <a:t>because of new operated instruments (e.g., RIME on JUICE).</a:t>
            </a:r>
            <a:endParaRPr/>
          </a:p>
          <a:p>
            <a:pPr marL="28575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>
              <a:solidFill>
                <a:schemeClr val="lt2"/>
              </a:solidFill>
            </a:endParaRPr>
          </a:p>
          <a:p>
            <a:pPr marL="28575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✔"/>
            </a:pPr>
            <a:r>
              <a:rPr lang="en-GB"/>
              <a:t>Recently, Classical </a:t>
            </a:r>
            <a:r>
              <a:rPr lang="en-GB">
                <a:solidFill>
                  <a:schemeClr val="accent2"/>
                </a:solidFill>
              </a:rPr>
              <a:t>CNN</a:t>
            </a:r>
            <a:r>
              <a:rPr lang="en-GB"/>
              <a:t> and </a:t>
            </a:r>
            <a:r>
              <a:rPr lang="en-GB">
                <a:solidFill>
                  <a:schemeClr val="accent2"/>
                </a:solidFill>
              </a:rPr>
              <a:t>Transformers-based approaches</a:t>
            </a:r>
            <a:r>
              <a:rPr lang="en-GB"/>
              <a:t> have been developed to segment </a:t>
            </a:r>
            <a:r>
              <a:rPr lang="en-GB">
                <a:solidFill>
                  <a:schemeClr val="accent2"/>
                </a:solidFill>
              </a:rPr>
              <a:t>radar sounder data</a:t>
            </a:r>
            <a:r>
              <a:rPr lang="en-GB"/>
              <a:t>.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8575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✔"/>
            </a:pPr>
            <a:r>
              <a:rPr lang="en-GB"/>
              <a:t>However, </a:t>
            </a:r>
            <a:r>
              <a:rPr lang="en-GB">
                <a:solidFill>
                  <a:schemeClr val="accent2"/>
                </a:solidFill>
              </a:rPr>
              <a:t>no attempt has been made to leverage</a:t>
            </a:r>
            <a:r>
              <a:rPr lang="en-GB"/>
              <a:t> the </a:t>
            </a:r>
            <a:r>
              <a:rPr lang="en-GB">
                <a:solidFill>
                  <a:schemeClr val="accent2"/>
                </a:solidFill>
              </a:rPr>
              <a:t>quantum related concepts</a:t>
            </a:r>
            <a:r>
              <a:rPr lang="en-GB"/>
              <a:t> in processing radar sounder data.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"/>
          <p:cNvSpPr txBox="1"/>
          <p:nvPr/>
        </p:nvSpPr>
        <p:spPr>
          <a:xfrm>
            <a:off x="432000" y="1256400"/>
            <a:ext cx="6807000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Arial"/>
              <a:buNone/>
            </a:pPr>
            <a:r>
              <a:rPr lang="en-GB" sz="18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Radar Sounder technology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Char char="✔"/>
            </a:pPr>
            <a:r>
              <a:rPr lang="en-GB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Transmitted EM pulses at </a:t>
            </a:r>
            <a:r>
              <a:rPr lang="en-GB"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low frequency </a:t>
            </a:r>
            <a:r>
              <a:rPr lang="en-GB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(MF/HF/VHF) and with a wide band.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Char char="✔"/>
            </a:pPr>
            <a:r>
              <a:rPr lang="en-GB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Wave </a:t>
            </a:r>
            <a:r>
              <a:rPr lang="en-GB"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penetrates the subsurface </a:t>
            </a:r>
            <a:r>
              <a:rPr lang="en-GB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and at each dielectric discontinuity, a part of the EM wave is </a:t>
            </a:r>
            <a:r>
              <a:rPr lang="en-GB"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reflected back</a:t>
            </a:r>
            <a:r>
              <a:rPr lang="en-GB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"/>
          <p:cNvSpPr txBox="1">
            <a:spLocks noGrp="1"/>
          </p:cNvSpPr>
          <p:nvPr>
            <p:ph type="sldNum" idx="12"/>
          </p:nvPr>
        </p:nvSpPr>
        <p:spPr>
          <a:xfrm>
            <a:off x="6762750" y="64706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  <p:sp>
        <p:nvSpPr>
          <p:cNvPr id="138" name="Google Shape;138;p3"/>
          <p:cNvSpPr txBox="1">
            <a:spLocks noGrp="1"/>
          </p:cNvSpPr>
          <p:nvPr>
            <p:ph type="ftr" idx="11"/>
          </p:nvPr>
        </p:nvSpPr>
        <p:spPr>
          <a:xfrm>
            <a:off x="3124200" y="64706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Raktim Ghosh</a:t>
            </a:r>
            <a:endParaRPr/>
          </a:p>
        </p:txBody>
      </p:sp>
      <p:sp>
        <p:nvSpPr>
          <p:cNvPr id="139" name="Google Shape;139;p3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73914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Radar Sounder</a:t>
            </a:r>
            <a:endParaRPr/>
          </a:p>
        </p:txBody>
      </p:sp>
      <p:pic>
        <p:nvPicPr>
          <p:cNvPr id="140" name="Google Shape;14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762000"/>
            <a:ext cx="2609207" cy="3094038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"/>
          <p:cNvSpPr txBox="1"/>
          <p:nvPr/>
        </p:nvSpPr>
        <p:spPr>
          <a:xfrm>
            <a:off x="432000" y="3250981"/>
            <a:ext cx="7797600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Arial"/>
              <a:buNone/>
            </a:pPr>
            <a:r>
              <a:rPr lang="en-GB" sz="18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Radargram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Char char="✔"/>
            </a:pPr>
            <a:r>
              <a:rPr lang="en-GB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radargram is the coherent representation of backscattered echoes.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Char char="✔"/>
            </a:pPr>
            <a:r>
              <a:rPr lang="en-GB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From a radargram it is possible </a:t>
            </a:r>
            <a:r>
              <a:rPr lang="en-GB"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en-GB" sz="1800" b="0" i="0" u="none" strike="noStrike" cap="none">
                <a:solidFill>
                  <a:srgbClr val="64C13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characterize subsurface target structures and estimate relevant parameters</a:t>
            </a:r>
            <a:r>
              <a:rPr lang="en-GB" sz="1800" b="0" i="0" u="none" strike="noStrike" cap="none">
                <a:solidFill>
                  <a:srgbClr val="64C13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(i.e., dielectric properties, depth).</a:t>
            </a:r>
            <a:br>
              <a:rPr lang="en-GB" sz="1800" b="0" i="0" u="none" strike="noStrike" cap="none">
                <a:solidFill>
                  <a:srgbClr val="64C13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2" name="Google Shape;142;p3"/>
          <p:cNvGrpSpPr/>
          <p:nvPr/>
        </p:nvGrpSpPr>
        <p:grpSpPr>
          <a:xfrm>
            <a:off x="-76200" y="4642140"/>
            <a:ext cx="8880108" cy="1816046"/>
            <a:chOff x="329225" y="4709254"/>
            <a:chExt cx="8880108" cy="1816046"/>
          </a:xfrm>
        </p:grpSpPr>
        <p:sp>
          <p:nvSpPr>
            <p:cNvPr id="143" name="Google Shape;143;p3"/>
            <p:cNvSpPr txBox="1"/>
            <p:nvPr/>
          </p:nvSpPr>
          <p:spPr>
            <a:xfrm>
              <a:off x="329225" y="5361510"/>
              <a:ext cx="2999148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GB" sz="1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Radargram acquired in Greenland by MCoRDS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4" name="Google Shape;144;p3"/>
            <p:cNvCxnSpPr/>
            <p:nvPr/>
          </p:nvCxnSpPr>
          <p:spPr>
            <a:xfrm rot="10800000" flipH="1">
              <a:off x="3532548" y="4719857"/>
              <a:ext cx="4569077" cy="4543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grpSp>
          <p:nvGrpSpPr>
            <p:cNvPr id="145" name="Google Shape;145;p3"/>
            <p:cNvGrpSpPr/>
            <p:nvPr/>
          </p:nvGrpSpPr>
          <p:grpSpPr>
            <a:xfrm>
              <a:off x="2895600" y="4709254"/>
              <a:ext cx="6313733" cy="1816046"/>
              <a:chOff x="2895600" y="4709254"/>
              <a:chExt cx="6313733" cy="1816046"/>
            </a:xfrm>
          </p:grpSpPr>
          <p:cxnSp>
            <p:nvCxnSpPr>
              <p:cNvPr id="146" name="Google Shape;146;p3"/>
              <p:cNvCxnSpPr/>
              <p:nvPr/>
            </p:nvCxnSpPr>
            <p:spPr>
              <a:xfrm>
                <a:off x="3532548" y="4724400"/>
                <a:ext cx="0" cy="17526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7" name="Google Shape;147;p3"/>
              <p:cNvSpPr txBox="1"/>
              <p:nvPr/>
            </p:nvSpPr>
            <p:spPr>
              <a:xfrm>
                <a:off x="7532933" y="4709254"/>
                <a:ext cx="1676400" cy="27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GB" sz="12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Azimuth</a:t>
                </a:r>
                <a:endParaRPr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3"/>
              <p:cNvSpPr txBox="1"/>
              <p:nvPr/>
            </p:nvSpPr>
            <p:spPr>
              <a:xfrm>
                <a:off x="2895600" y="6248400"/>
                <a:ext cx="1676400" cy="27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GB" sz="12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Range</a:t>
                </a:r>
                <a:endParaRPr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149" name="Google Shape;149;p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 l="14054" t="10968" r="10728" b="12521"/>
          <a:stretch/>
        </p:blipFill>
        <p:spPr>
          <a:xfrm>
            <a:off x="3141842" y="4666735"/>
            <a:ext cx="3990976" cy="1609297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3"/>
          <p:cNvSpPr txBox="1"/>
          <p:nvPr/>
        </p:nvSpPr>
        <p:spPr>
          <a:xfrm>
            <a:off x="5687796" y="5796446"/>
            <a:ext cx="120448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Bedrock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1" name="Google Shape;151;p3"/>
          <p:cNvCxnSpPr/>
          <p:nvPr/>
        </p:nvCxnSpPr>
        <p:spPr>
          <a:xfrm flipH="1">
            <a:off x="5335609" y="5953362"/>
            <a:ext cx="429997" cy="135010"/>
          </a:xfrm>
          <a:prstGeom prst="straightConnector1">
            <a:avLst/>
          </a:prstGeom>
          <a:solidFill>
            <a:schemeClr val="accen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2" name="Google Shape;152;p3"/>
          <p:cNvSpPr txBox="1"/>
          <p:nvPr/>
        </p:nvSpPr>
        <p:spPr>
          <a:xfrm>
            <a:off x="5550608" y="5196142"/>
            <a:ext cx="120448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Internal Layers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" name="Google Shape;153;p3"/>
          <p:cNvCxnSpPr/>
          <p:nvPr/>
        </p:nvCxnSpPr>
        <p:spPr>
          <a:xfrm>
            <a:off x="3409048" y="5941789"/>
            <a:ext cx="183021" cy="293165"/>
          </a:xfrm>
          <a:prstGeom prst="straightConnector1">
            <a:avLst/>
          </a:prstGeom>
          <a:solidFill>
            <a:schemeClr val="accen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4" name="Google Shape;154;p3"/>
          <p:cNvSpPr txBox="1"/>
          <p:nvPr/>
        </p:nvSpPr>
        <p:spPr>
          <a:xfrm>
            <a:off x="3206151" y="5720906"/>
            <a:ext cx="120448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Noise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3"/>
          <p:cNvSpPr/>
          <p:nvPr/>
        </p:nvSpPr>
        <p:spPr>
          <a:xfrm>
            <a:off x="4646950" y="5997900"/>
            <a:ext cx="348600" cy="215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"/>
          <p:cNvSpPr txBox="1">
            <a:spLocks noGrp="1"/>
          </p:cNvSpPr>
          <p:nvPr>
            <p:ph type="sldNum" idx="12"/>
          </p:nvPr>
        </p:nvSpPr>
        <p:spPr>
          <a:xfrm>
            <a:off x="6762750" y="64706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  <p:sp>
        <p:nvSpPr>
          <p:cNvPr id="162" name="Google Shape;162;p6"/>
          <p:cNvSpPr txBox="1">
            <a:spLocks noGrp="1"/>
          </p:cNvSpPr>
          <p:nvPr>
            <p:ph type="ftr" idx="11"/>
          </p:nvPr>
        </p:nvSpPr>
        <p:spPr>
          <a:xfrm>
            <a:off x="3124200" y="6463473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Raktim Ghosh</a:t>
            </a:r>
            <a:endParaRPr/>
          </a:p>
        </p:txBody>
      </p:sp>
      <p:sp>
        <p:nvSpPr>
          <p:cNvPr id="163" name="Google Shape;163;p6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73914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Problem Statement and Goal</a:t>
            </a:r>
            <a:endParaRPr/>
          </a:p>
        </p:txBody>
      </p:sp>
      <p:sp>
        <p:nvSpPr>
          <p:cNvPr id="164" name="Google Shape;164;p6"/>
          <p:cNvSpPr txBox="1"/>
          <p:nvPr/>
        </p:nvSpPr>
        <p:spPr>
          <a:xfrm>
            <a:off x="990600" y="2149362"/>
            <a:ext cx="6934200" cy="369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t="-9998" b="-2666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6"/>
          <p:cNvSpPr txBox="1"/>
          <p:nvPr/>
        </p:nvSpPr>
        <p:spPr>
          <a:xfrm>
            <a:off x="609600" y="3670909"/>
            <a:ext cx="7696200" cy="9234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6"/>
          <p:cNvSpPr txBox="1"/>
          <p:nvPr/>
        </p:nvSpPr>
        <p:spPr>
          <a:xfrm>
            <a:off x="432000" y="1317246"/>
            <a:ext cx="828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✔"/>
            </a:pPr>
            <a:r>
              <a:rPr lang="en-GB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Let us denote a radargram as: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6"/>
          <p:cNvSpPr txBox="1"/>
          <p:nvPr/>
        </p:nvSpPr>
        <p:spPr>
          <a:xfrm>
            <a:off x="432000" y="3024578"/>
            <a:ext cx="8280000" cy="6462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449" t="-4714" b="-1414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6"/>
          <p:cNvSpPr txBox="1"/>
          <p:nvPr/>
        </p:nvSpPr>
        <p:spPr>
          <a:xfrm>
            <a:off x="432000" y="4981175"/>
            <a:ext cx="8280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3"/>
                </a:solidFill>
              </a:rPr>
              <a:t>Goal:</a:t>
            </a:r>
            <a:r>
              <a:rPr lang="en-GB" sz="1800">
                <a:solidFill>
                  <a:schemeClr val="lt1"/>
                </a:solidFill>
              </a:rPr>
              <a:t> to</a:t>
            </a:r>
            <a:r>
              <a:rPr lang="en-GB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develop a hybrid </a:t>
            </a:r>
            <a:r>
              <a:rPr lang="en-GB"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supervised segmentation model</a:t>
            </a:r>
            <a:r>
              <a:rPr lang="en-GB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using </a:t>
            </a:r>
            <a:r>
              <a:rPr lang="en-GB"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Hybri</a:t>
            </a:r>
            <a:r>
              <a:rPr lang="en-GB" sz="1800">
                <a:solidFill>
                  <a:schemeClr val="accent2"/>
                </a:solidFill>
              </a:rPr>
              <a:t>d Quantum-Classical </a:t>
            </a:r>
            <a:r>
              <a:rPr lang="en-GB" sz="1800">
                <a:solidFill>
                  <a:schemeClr val="lt1"/>
                </a:solidFill>
              </a:rPr>
              <a:t>(</a:t>
            </a:r>
            <a:r>
              <a:rPr lang="en-GB" sz="1800">
                <a:solidFill>
                  <a:schemeClr val="accent2"/>
                </a:solidFill>
              </a:rPr>
              <a:t>HQC</a:t>
            </a:r>
            <a:r>
              <a:rPr lang="en-GB" sz="1800">
                <a:solidFill>
                  <a:schemeClr val="lt1"/>
                </a:solidFill>
              </a:rPr>
              <a:t>)</a:t>
            </a:r>
            <a:r>
              <a:rPr lang="en-GB" sz="1800">
                <a:solidFill>
                  <a:schemeClr val="accent2"/>
                </a:solidFill>
              </a:rPr>
              <a:t> </a:t>
            </a:r>
            <a:r>
              <a:rPr lang="en-GB"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CNN</a:t>
            </a:r>
            <a:r>
              <a:rPr lang="en-GB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800">
                <a:solidFill>
                  <a:schemeClr val="lt1"/>
                </a:solidFill>
              </a:rPr>
              <a:t>architecture that assigns a distinct class to each pixel in </a:t>
            </a:r>
            <a:r>
              <a:rPr lang="en-GB" sz="1800" i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GB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GB" sz="1800" i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i,j</a:t>
            </a:r>
            <a:r>
              <a:rPr lang="en-GB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-GB" sz="1800">
                <a:solidFill>
                  <a:schemeClr val="lt1"/>
                </a:solidFill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"/>
          <p:cNvSpPr txBox="1">
            <a:spLocks noGrp="1"/>
          </p:cNvSpPr>
          <p:nvPr>
            <p:ph type="sldNum" idx="12"/>
          </p:nvPr>
        </p:nvSpPr>
        <p:spPr>
          <a:xfrm>
            <a:off x="6762750" y="64706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  <p:sp>
        <p:nvSpPr>
          <p:cNvPr id="175" name="Google Shape;175;p7"/>
          <p:cNvSpPr txBox="1">
            <a:spLocks noGrp="1"/>
          </p:cNvSpPr>
          <p:nvPr>
            <p:ph type="ftr" idx="11"/>
          </p:nvPr>
        </p:nvSpPr>
        <p:spPr>
          <a:xfrm>
            <a:off x="3124200" y="64706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Raktim Ghosh</a:t>
            </a:r>
            <a:endParaRPr/>
          </a:p>
        </p:txBody>
      </p:sp>
      <p:sp>
        <p:nvSpPr>
          <p:cNvPr id="176" name="Google Shape;176;p7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73914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>
                <a:solidFill>
                  <a:schemeClr val="lt1"/>
                </a:solidFill>
              </a:rPr>
              <a:t>Hybrid Quantum-Classical Architecture</a:t>
            </a:r>
            <a:endParaRPr/>
          </a:p>
        </p:txBody>
      </p:sp>
      <p:sp>
        <p:nvSpPr>
          <p:cNvPr id="177" name="Google Shape;177;p7"/>
          <p:cNvSpPr/>
          <p:nvPr/>
        </p:nvSpPr>
        <p:spPr>
          <a:xfrm>
            <a:off x="642211" y="1653573"/>
            <a:ext cx="1866888" cy="1200852"/>
          </a:xfrm>
          <a:prstGeom prst="flowChartMultidocumen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Input Training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Samples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7"/>
          <p:cNvSpPr/>
          <p:nvPr/>
        </p:nvSpPr>
        <p:spPr>
          <a:xfrm>
            <a:off x="6130872" y="1724654"/>
            <a:ext cx="2671500" cy="7449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>
                <a:solidFill>
                  <a:schemeClr val="lt1"/>
                </a:solidFill>
              </a:rPr>
              <a:t>Successive </a:t>
            </a:r>
            <a:r>
              <a:rPr lang="en-GB" sz="1800">
                <a:solidFill>
                  <a:schemeClr val="accent3"/>
                </a:solidFill>
              </a:rPr>
              <a:t>CNN Layer</a:t>
            </a:r>
            <a:r>
              <a:rPr lang="en-GB" sz="1800">
                <a:solidFill>
                  <a:schemeClr val="lt1"/>
                </a:solidFill>
              </a:rPr>
              <a:t> with Max pooling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7"/>
          <p:cNvSpPr/>
          <p:nvPr/>
        </p:nvSpPr>
        <p:spPr>
          <a:xfrm>
            <a:off x="6130875" y="3185225"/>
            <a:ext cx="2671500" cy="7659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>
                <a:solidFill>
                  <a:schemeClr val="accent3"/>
                </a:solidFill>
              </a:rPr>
              <a:t>HQC</a:t>
            </a:r>
            <a:r>
              <a:rPr lang="en-GB" sz="1800">
                <a:solidFill>
                  <a:schemeClr val="lt1"/>
                </a:solidFill>
              </a:rPr>
              <a:t> Bottleneck Quantum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7"/>
          <p:cNvSpPr/>
          <p:nvPr/>
        </p:nvSpPr>
        <p:spPr>
          <a:xfrm>
            <a:off x="3198150" y="3035225"/>
            <a:ext cx="2671500" cy="10659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>
                <a:solidFill>
                  <a:schemeClr val="lt1"/>
                </a:solidFill>
              </a:rPr>
              <a:t>Quantum Circuits - </a:t>
            </a:r>
            <a:r>
              <a:rPr lang="en-GB" sz="1800">
                <a:solidFill>
                  <a:schemeClr val="accent3"/>
                </a:solidFill>
              </a:rPr>
              <a:t>Bellman</a:t>
            </a:r>
            <a:r>
              <a:rPr lang="en-GB" sz="1800">
                <a:solidFill>
                  <a:schemeClr val="lt1"/>
                </a:solidFill>
              </a:rPr>
              <a:t> and </a:t>
            </a:r>
            <a:r>
              <a:rPr lang="en-GB" sz="1800">
                <a:solidFill>
                  <a:schemeClr val="accent3"/>
                </a:solidFill>
              </a:rPr>
              <a:t>Real Amplitudes Circuit</a:t>
            </a:r>
            <a:endParaRPr sz="14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7"/>
          <p:cNvSpPr/>
          <p:nvPr/>
        </p:nvSpPr>
        <p:spPr>
          <a:xfrm>
            <a:off x="3198150" y="1653575"/>
            <a:ext cx="2671500" cy="8256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Hybrid </a:t>
            </a:r>
            <a:r>
              <a:rPr lang="en-GB" sz="1800">
                <a:solidFill>
                  <a:schemeClr val="lt1"/>
                </a:solidFill>
              </a:rPr>
              <a:t>Quantum-Classical Encoder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7"/>
          <p:cNvSpPr/>
          <p:nvPr/>
        </p:nvSpPr>
        <p:spPr>
          <a:xfrm>
            <a:off x="265409" y="4720327"/>
            <a:ext cx="2671500" cy="7725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>
                <a:solidFill>
                  <a:schemeClr val="accent3"/>
                </a:solidFill>
              </a:rPr>
              <a:t>HQC</a:t>
            </a:r>
            <a:r>
              <a:rPr lang="en-GB" sz="1800">
                <a:solidFill>
                  <a:schemeClr val="lt1"/>
                </a:solidFill>
              </a:rPr>
              <a:t> Decoder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7"/>
          <p:cNvSpPr/>
          <p:nvPr/>
        </p:nvSpPr>
        <p:spPr>
          <a:xfrm>
            <a:off x="267350" y="3181950"/>
            <a:ext cx="2671500" cy="7725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>
                <a:solidFill>
                  <a:schemeClr val="lt1"/>
                </a:solidFill>
              </a:rPr>
              <a:t>Quantum Embedding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7"/>
          <p:cNvSpPr/>
          <p:nvPr/>
        </p:nvSpPr>
        <p:spPr>
          <a:xfrm>
            <a:off x="6130872" y="4720327"/>
            <a:ext cx="2671500" cy="7725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>
                <a:solidFill>
                  <a:schemeClr val="lt1"/>
                </a:solidFill>
              </a:rPr>
              <a:t>Loss Function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7"/>
          <p:cNvSpPr/>
          <p:nvPr/>
        </p:nvSpPr>
        <p:spPr>
          <a:xfrm>
            <a:off x="3187164" y="4496603"/>
            <a:ext cx="2671500" cy="1219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>
                <a:solidFill>
                  <a:schemeClr val="lt1"/>
                </a:solidFill>
              </a:rPr>
              <a:t>Successive Transpose Convolutions Operations to recover the Spatial Dimension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6" name="Google Shape;186;p7"/>
          <p:cNvCxnSpPr/>
          <p:nvPr/>
        </p:nvCxnSpPr>
        <p:spPr>
          <a:xfrm>
            <a:off x="2509111" y="2081223"/>
            <a:ext cx="689100" cy="0"/>
          </a:xfrm>
          <a:prstGeom prst="straightConnector1">
            <a:avLst/>
          </a:prstGeom>
          <a:noFill/>
          <a:ln w="9525" cap="flat" cmpd="sng">
            <a:solidFill>
              <a:srgbClr val="FFC000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187" name="Google Shape;187;p7"/>
          <p:cNvCxnSpPr>
            <a:endCxn id="178" idx="1"/>
          </p:cNvCxnSpPr>
          <p:nvPr/>
        </p:nvCxnSpPr>
        <p:spPr>
          <a:xfrm>
            <a:off x="5869572" y="2097104"/>
            <a:ext cx="261300" cy="0"/>
          </a:xfrm>
          <a:prstGeom prst="straightConnector1">
            <a:avLst/>
          </a:prstGeom>
          <a:noFill/>
          <a:ln w="9525" cap="flat" cmpd="sng">
            <a:solidFill>
              <a:srgbClr val="FFC000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188" name="Google Shape;188;p7"/>
          <p:cNvCxnSpPr>
            <a:stCxn id="178" idx="2"/>
            <a:endCxn id="179" idx="0"/>
          </p:cNvCxnSpPr>
          <p:nvPr/>
        </p:nvCxnSpPr>
        <p:spPr>
          <a:xfrm>
            <a:off x="7466622" y="2469554"/>
            <a:ext cx="0" cy="715800"/>
          </a:xfrm>
          <a:prstGeom prst="straightConnector1">
            <a:avLst/>
          </a:prstGeom>
          <a:noFill/>
          <a:ln w="9525" cap="flat" cmpd="sng">
            <a:solidFill>
              <a:srgbClr val="FFC000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189" name="Google Shape;189;p7"/>
          <p:cNvCxnSpPr/>
          <p:nvPr/>
        </p:nvCxnSpPr>
        <p:spPr>
          <a:xfrm rot="10800000">
            <a:off x="5888899" y="3568202"/>
            <a:ext cx="222600" cy="0"/>
          </a:xfrm>
          <a:prstGeom prst="straightConnector1">
            <a:avLst/>
          </a:prstGeom>
          <a:noFill/>
          <a:ln w="9525" cap="flat" cmpd="sng">
            <a:solidFill>
              <a:srgbClr val="FFC000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190" name="Google Shape;190;p7"/>
          <p:cNvCxnSpPr/>
          <p:nvPr/>
        </p:nvCxnSpPr>
        <p:spPr>
          <a:xfrm rot="10800000">
            <a:off x="2938731" y="3568202"/>
            <a:ext cx="222600" cy="0"/>
          </a:xfrm>
          <a:prstGeom prst="straightConnector1">
            <a:avLst/>
          </a:prstGeom>
          <a:noFill/>
          <a:ln w="9525" cap="flat" cmpd="sng">
            <a:solidFill>
              <a:srgbClr val="FFC000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191" name="Google Shape;191;p7"/>
          <p:cNvCxnSpPr>
            <a:stCxn id="183" idx="2"/>
            <a:endCxn id="182" idx="0"/>
          </p:cNvCxnSpPr>
          <p:nvPr/>
        </p:nvCxnSpPr>
        <p:spPr>
          <a:xfrm flipH="1">
            <a:off x="1601300" y="3954450"/>
            <a:ext cx="1800" cy="765900"/>
          </a:xfrm>
          <a:prstGeom prst="straightConnector1">
            <a:avLst/>
          </a:prstGeom>
          <a:noFill/>
          <a:ln w="9525" cap="flat" cmpd="sng">
            <a:solidFill>
              <a:srgbClr val="FFC000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192" name="Google Shape;192;p7"/>
          <p:cNvCxnSpPr>
            <a:stCxn id="182" idx="3"/>
            <a:endCxn id="185" idx="1"/>
          </p:cNvCxnSpPr>
          <p:nvPr/>
        </p:nvCxnSpPr>
        <p:spPr>
          <a:xfrm>
            <a:off x="2936909" y="5106577"/>
            <a:ext cx="250200" cy="0"/>
          </a:xfrm>
          <a:prstGeom prst="straightConnector1">
            <a:avLst/>
          </a:prstGeom>
          <a:noFill/>
          <a:ln w="9525" cap="flat" cmpd="sng">
            <a:solidFill>
              <a:srgbClr val="FFC000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193" name="Google Shape;193;p7"/>
          <p:cNvCxnSpPr/>
          <p:nvPr/>
        </p:nvCxnSpPr>
        <p:spPr>
          <a:xfrm>
            <a:off x="5858683" y="5106574"/>
            <a:ext cx="252900" cy="0"/>
          </a:xfrm>
          <a:prstGeom prst="straightConnector1">
            <a:avLst/>
          </a:prstGeom>
          <a:noFill/>
          <a:ln w="9525" cap="flat" cmpd="sng">
            <a:solidFill>
              <a:srgbClr val="FFC000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194" name="Google Shape;194;p7"/>
          <p:cNvSpPr txBox="1"/>
          <p:nvPr/>
        </p:nvSpPr>
        <p:spPr>
          <a:xfrm>
            <a:off x="536300" y="1186750"/>
            <a:ext cx="2133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{(</a:t>
            </a:r>
            <a:r>
              <a:rPr lang="en-GB" sz="1800" i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GB" sz="1800" i="1" baseline="-25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GB" sz="1800" i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</a:t>
            </a:r>
            <a:r>
              <a:rPr lang="en-GB" sz="1800" i="1" baseline="-25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GB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 </a:t>
            </a:r>
            <a:r>
              <a:rPr lang="en-GB" sz="1800" i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GB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=1,..., </a:t>
            </a:r>
            <a:r>
              <a:rPr lang="en-GB" sz="1800" i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GB" sz="1800">
                <a:solidFill>
                  <a:schemeClr val="lt1"/>
                </a:solidFill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"/>
          <p:cNvSpPr txBox="1">
            <a:spLocks noGrp="1"/>
          </p:cNvSpPr>
          <p:nvPr>
            <p:ph type="sldNum" idx="12"/>
          </p:nvPr>
        </p:nvSpPr>
        <p:spPr>
          <a:xfrm>
            <a:off x="6762750" y="64706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  <p:sp>
        <p:nvSpPr>
          <p:cNvPr id="201" name="Google Shape;201;p8"/>
          <p:cNvSpPr txBox="1">
            <a:spLocks noGrp="1"/>
          </p:cNvSpPr>
          <p:nvPr>
            <p:ph type="ftr" idx="11"/>
          </p:nvPr>
        </p:nvSpPr>
        <p:spPr>
          <a:xfrm>
            <a:off x="3124200" y="64706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Raktim Ghosh</a:t>
            </a:r>
            <a:endParaRPr/>
          </a:p>
        </p:txBody>
      </p:sp>
      <p:sp>
        <p:nvSpPr>
          <p:cNvPr id="202" name="Google Shape;202;p8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73914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Hybrid Quantum-Classical Architecture</a:t>
            </a:r>
            <a:endParaRPr/>
          </a:p>
        </p:txBody>
      </p:sp>
      <p:pic>
        <p:nvPicPr>
          <p:cNvPr id="203" name="Google Shape;203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4647" y="3823100"/>
            <a:ext cx="4812775" cy="2564875"/>
          </a:xfrm>
          <a:prstGeom prst="rect">
            <a:avLst/>
          </a:prstGeom>
          <a:noFill/>
          <a:ln w="19050" cap="flat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04" name="Google Shape;204;p8"/>
          <p:cNvSpPr txBox="1"/>
          <p:nvPr/>
        </p:nvSpPr>
        <p:spPr>
          <a:xfrm>
            <a:off x="432000" y="1256400"/>
            <a:ext cx="8280000" cy="24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-GB" sz="1800">
                <a:solidFill>
                  <a:schemeClr val="lt1"/>
                </a:solidFill>
              </a:rPr>
              <a:t>Convolutional Layers are used to encode the information to a </a:t>
            </a:r>
            <a:r>
              <a:rPr lang="en-GB" sz="1800">
                <a:solidFill>
                  <a:schemeClr val="accent2"/>
                </a:solidFill>
              </a:rPr>
              <a:t>latent space with reduced spatial dimension</a:t>
            </a:r>
            <a:r>
              <a:rPr lang="en-GB" sz="1800">
                <a:solidFill>
                  <a:schemeClr val="lt1"/>
                </a:solidFill>
              </a:rPr>
              <a:t>. </a:t>
            </a:r>
            <a:endParaRPr sz="1800">
              <a:solidFill>
                <a:schemeClr val="lt1"/>
              </a:solidFill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-GB" sz="1800">
                <a:solidFill>
                  <a:schemeClr val="lt1"/>
                </a:solidFill>
              </a:rPr>
              <a:t>The information in the latent space is injected into the </a:t>
            </a:r>
            <a:r>
              <a:rPr lang="en-GB" sz="1800">
                <a:solidFill>
                  <a:schemeClr val="accent2"/>
                </a:solidFill>
              </a:rPr>
              <a:t>quantum circuits</a:t>
            </a:r>
            <a:r>
              <a:rPr lang="en-GB" sz="1800">
                <a:solidFill>
                  <a:schemeClr val="lt1"/>
                </a:solidFill>
              </a:rPr>
              <a:t> </a:t>
            </a:r>
            <a:r>
              <a:rPr lang="en-GB" sz="1800">
                <a:solidFill>
                  <a:schemeClr val="accent2"/>
                </a:solidFill>
              </a:rPr>
              <a:t>for estimating the probability amplitudes</a:t>
            </a:r>
            <a:r>
              <a:rPr lang="en-GB" sz="1800">
                <a:solidFill>
                  <a:schemeClr val="lt1"/>
                </a:solidFill>
              </a:rPr>
              <a:t>.</a:t>
            </a:r>
            <a:endParaRPr sz="1800">
              <a:solidFill>
                <a:schemeClr val="lt1"/>
              </a:solidFill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-GB" sz="1800">
                <a:solidFill>
                  <a:schemeClr val="lt1"/>
                </a:solidFill>
              </a:rPr>
              <a:t>The probability amplitudes are utilized as an input to the Decoder to upsample the spatial dimension for the final predictions.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05" name="Google Shape;205;p8"/>
          <p:cNvSpPr txBox="1"/>
          <p:nvPr/>
        </p:nvSpPr>
        <p:spPr>
          <a:xfrm>
            <a:off x="311700" y="5003850"/>
            <a:ext cx="23307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</a:rPr>
              <a:t>Schematic layout of HQC Architecture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9"/>
          <p:cNvSpPr txBox="1">
            <a:spLocks noGrp="1"/>
          </p:cNvSpPr>
          <p:nvPr>
            <p:ph type="sldNum" idx="12"/>
          </p:nvPr>
        </p:nvSpPr>
        <p:spPr>
          <a:xfrm>
            <a:off x="6762750" y="64706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8</a:t>
            </a:fld>
            <a:endParaRPr/>
          </a:p>
        </p:txBody>
      </p:sp>
      <p:sp>
        <p:nvSpPr>
          <p:cNvPr id="212" name="Google Shape;212;p9"/>
          <p:cNvSpPr txBox="1">
            <a:spLocks noGrp="1"/>
          </p:cNvSpPr>
          <p:nvPr>
            <p:ph type="ftr" idx="11"/>
          </p:nvPr>
        </p:nvSpPr>
        <p:spPr>
          <a:xfrm>
            <a:off x="3124200" y="64706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Raktim Ghosh</a:t>
            </a:r>
            <a:endParaRPr/>
          </a:p>
        </p:txBody>
      </p:sp>
      <p:sp>
        <p:nvSpPr>
          <p:cNvPr id="213" name="Google Shape;213;p9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73914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Schematic Layout of the Hybrid Architecture</a:t>
            </a:r>
            <a:endParaRPr/>
          </a:p>
        </p:txBody>
      </p:sp>
      <p:sp>
        <p:nvSpPr>
          <p:cNvPr id="214" name="Google Shape;214;p9"/>
          <p:cNvSpPr/>
          <p:nvPr/>
        </p:nvSpPr>
        <p:spPr>
          <a:xfrm rot="5400000">
            <a:off x="7769925" y="2138763"/>
            <a:ext cx="382500" cy="6426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C8EAFC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5" name="Google Shape;215;p9"/>
          <p:cNvGrpSpPr/>
          <p:nvPr/>
        </p:nvGrpSpPr>
        <p:grpSpPr>
          <a:xfrm>
            <a:off x="2960762" y="1307130"/>
            <a:ext cx="1591158" cy="1581010"/>
            <a:chOff x="443527" y="3023971"/>
            <a:chExt cx="1591158" cy="1581010"/>
          </a:xfrm>
        </p:grpSpPr>
        <p:grpSp>
          <p:nvGrpSpPr>
            <p:cNvPr id="216" name="Google Shape;216;p9"/>
            <p:cNvGrpSpPr/>
            <p:nvPr/>
          </p:nvGrpSpPr>
          <p:grpSpPr>
            <a:xfrm>
              <a:off x="443527" y="3023971"/>
              <a:ext cx="1442057" cy="1430346"/>
              <a:chOff x="529183" y="3239906"/>
              <a:chExt cx="1442057" cy="1430346"/>
            </a:xfrm>
          </p:grpSpPr>
          <p:grpSp>
            <p:nvGrpSpPr>
              <p:cNvPr id="217" name="Google Shape;217;p9"/>
              <p:cNvGrpSpPr/>
              <p:nvPr/>
            </p:nvGrpSpPr>
            <p:grpSpPr>
              <a:xfrm>
                <a:off x="529183" y="3240138"/>
                <a:ext cx="1082057" cy="1078651"/>
                <a:chOff x="1582845" y="4237768"/>
                <a:chExt cx="1082057" cy="1078651"/>
              </a:xfrm>
            </p:grpSpPr>
            <p:sp>
              <p:nvSpPr>
                <p:cNvPr id="218" name="Google Shape;218;p9"/>
                <p:cNvSpPr/>
                <p:nvPr/>
              </p:nvSpPr>
              <p:spPr>
                <a:xfrm>
                  <a:off x="1585632" y="4956419"/>
                  <a:ext cx="360000" cy="360000"/>
                </a:xfrm>
                <a:prstGeom prst="flowChartProcess">
                  <a:avLst/>
                </a:prstGeom>
                <a:solidFill>
                  <a:srgbClr val="C0E9A8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9" name="Google Shape;219;p9"/>
                <p:cNvSpPr/>
                <p:nvPr/>
              </p:nvSpPr>
              <p:spPr>
                <a:xfrm>
                  <a:off x="2300685" y="4596419"/>
                  <a:ext cx="360000" cy="360000"/>
                </a:xfrm>
                <a:prstGeom prst="flowChartProcess">
                  <a:avLst/>
                </a:prstGeom>
                <a:solidFill>
                  <a:srgbClr val="C0E9A8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0" name="Google Shape;220;p9"/>
                <p:cNvSpPr/>
                <p:nvPr/>
              </p:nvSpPr>
              <p:spPr>
                <a:xfrm>
                  <a:off x="1942845" y="4954478"/>
                  <a:ext cx="360000" cy="360000"/>
                </a:xfrm>
                <a:prstGeom prst="flowChartProcess">
                  <a:avLst/>
                </a:prstGeom>
                <a:solidFill>
                  <a:srgbClr val="C0E9A8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1" name="Google Shape;221;p9"/>
                <p:cNvSpPr/>
                <p:nvPr/>
              </p:nvSpPr>
              <p:spPr>
                <a:xfrm>
                  <a:off x="1582845" y="4595524"/>
                  <a:ext cx="360000" cy="360000"/>
                </a:xfrm>
                <a:prstGeom prst="flowChartProcess">
                  <a:avLst/>
                </a:prstGeom>
                <a:solidFill>
                  <a:srgbClr val="C0E9A8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2" name="Google Shape;222;p9"/>
                <p:cNvSpPr/>
                <p:nvPr/>
              </p:nvSpPr>
              <p:spPr>
                <a:xfrm>
                  <a:off x="2300685" y="4956419"/>
                  <a:ext cx="360000" cy="360000"/>
                </a:xfrm>
                <a:prstGeom prst="flowChartProcess">
                  <a:avLst/>
                </a:prstGeom>
                <a:solidFill>
                  <a:srgbClr val="C0E9A8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3" name="Google Shape;223;p9"/>
                <p:cNvSpPr/>
                <p:nvPr/>
              </p:nvSpPr>
              <p:spPr>
                <a:xfrm>
                  <a:off x="1583619" y="4239831"/>
                  <a:ext cx="360000" cy="360000"/>
                </a:xfrm>
                <a:prstGeom prst="flowChartProcess">
                  <a:avLst/>
                </a:prstGeom>
                <a:solidFill>
                  <a:srgbClr val="C0E9A8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4" name="Google Shape;224;p9"/>
                <p:cNvSpPr/>
                <p:nvPr/>
              </p:nvSpPr>
              <p:spPr>
                <a:xfrm>
                  <a:off x="1943472" y="4598653"/>
                  <a:ext cx="360000" cy="360000"/>
                </a:xfrm>
                <a:prstGeom prst="flowChartProcess">
                  <a:avLst/>
                </a:prstGeom>
                <a:solidFill>
                  <a:srgbClr val="C0E9A8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5" name="Google Shape;225;p9"/>
                <p:cNvSpPr/>
                <p:nvPr/>
              </p:nvSpPr>
              <p:spPr>
                <a:xfrm>
                  <a:off x="1942641" y="4239133"/>
                  <a:ext cx="360000" cy="360000"/>
                </a:xfrm>
                <a:prstGeom prst="flowChartProcess">
                  <a:avLst/>
                </a:prstGeom>
                <a:solidFill>
                  <a:srgbClr val="C0E9A8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6" name="Google Shape;226;p9"/>
                <p:cNvSpPr/>
                <p:nvPr/>
              </p:nvSpPr>
              <p:spPr>
                <a:xfrm>
                  <a:off x="2304902" y="4237768"/>
                  <a:ext cx="360000" cy="360000"/>
                </a:xfrm>
                <a:prstGeom prst="flowChartProcess">
                  <a:avLst/>
                </a:prstGeom>
                <a:solidFill>
                  <a:srgbClr val="C0E9A8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27" name="Google Shape;227;p9"/>
              <p:cNvSpPr/>
              <p:nvPr/>
            </p:nvSpPr>
            <p:spPr>
              <a:xfrm>
                <a:off x="1604032" y="3239906"/>
                <a:ext cx="360000" cy="360000"/>
              </a:xfrm>
              <a:prstGeom prst="flowChartProcess">
                <a:avLst/>
              </a:prstGeom>
              <a:solidFill>
                <a:srgbClr val="C0E9A8"/>
              </a:solidFill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475" tIns="44450" rIns="90475" bIns="444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9"/>
              <p:cNvSpPr/>
              <p:nvPr/>
            </p:nvSpPr>
            <p:spPr>
              <a:xfrm>
                <a:off x="1606128" y="3597894"/>
                <a:ext cx="360000" cy="360000"/>
              </a:xfrm>
              <a:prstGeom prst="flowChartProcess">
                <a:avLst/>
              </a:prstGeom>
              <a:solidFill>
                <a:srgbClr val="C0E9A8"/>
              </a:solidFill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475" tIns="44450" rIns="90475" bIns="444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9"/>
              <p:cNvSpPr/>
              <p:nvPr/>
            </p:nvSpPr>
            <p:spPr>
              <a:xfrm>
                <a:off x="1606128" y="3953187"/>
                <a:ext cx="360000" cy="360000"/>
              </a:xfrm>
              <a:prstGeom prst="flowChartProcess">
                <a:avLst/>
              </a:prstGeom>
              <a:solidFill>
                <a:srgbClr val="C0E9A8"/>
              </a:solidFill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475" tIns="44450" rIns="90475" bIns="444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9"/>
              <p:cNvSpPr/>
              <p:nvPr/>
            </p:nvSpPr>
            <p:spPr>
              <a:xfrm>
                <a:off x="531970" y="4310252"/>
                <a:ext cx="360000" cy="360000"/>
              </a:xfrm>
              <a:prstGeom prst="flowChartProcess">
                <a:avLst/>
              </a:prstGeom>
              <a:solidFill>
                <a:srgbClr val="C0E9A8"/>
              </a:solidFill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475" tIns="44450" rIns="90475" bIns="444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9"/>
              <p:cNvSpPr/>
              <p:nvPr/>
            </p:nvSpPr>
            <p:spPr>
              <a:xfrm>
                <a:off x="893478" y="4310252"/>
                <a:ext cx="360000" cy="360000"/>
              </a:xfrm>
              <a:prstGeom prst="flowChartProcess">
                <a:avLst/>
              </a:prstGeom>
              <a:solidFill>
                <a:srgbClr val="C0E9A8"/>
              </a:solidFill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475" tIns="44450" rIns="90475" bIns="444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9"/>
              <p:cNvSpPr/>
              <p:nvPr/>
            </p:nvSpPr>
            <p:spPr>
              <a:xfrm>
                <a:off x="1251240" y="4305274"/>
                <a:ext cx="360000" cy="360000"/>
              </a:xfrm>
              <a:prstGeom prst="flowChartProcess">
                <a:avLst/>
              </a:prstGeom>
              <a:solidFill>
                <a:srgbClr val="C0E9A8"/>
              </a:solidFill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475" tIns="44450" rIns="90475" bIns="444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9"/>
              <p:cNvSpPr/>
              <p:nvPr/>
            </p:nvSpPr>
            <p:spPr>
              <a:xfrm>
                <a:off x="1611240" y="4301917"/>
                <a:ext cx="360000" cy="360000"/>
              </a:xfrm>
              <a:prstGeom prst="flowChartProcess">
                <a:avLst/>
              </a:prstGeom>
              <a:solidFill>
                <a:srgbClr val="C0E9A8"/>
              </a:solidFill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475" tIns="44450" rIns="90475" bIns="444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4" name="Google Shape;234;p9"/>
            <p:cNvGrpSpPr/>
            <p:nvPr/>
          </p:nvGrpSpPr>
          <p:grpSpPr>
            <a:xfrm>
              <a:off x="511478" y="3103453"/>
              <a:ext cx="1442057" cy="1430346"/>
              <a:chOff x="529183" y="3239906"/>
              <a:chExt cx="1442057" cy="1430346"/>
            </a:xfrm>
          </p:grpSpPr>
          <p:grpSp>
            <p:nvGrpSpPr>
              <p:cNvPr id="235" name="Google Shape;235;p9"/>
              <p:cNvGrpSpPr/>
              <p:nvPr/>
            </p:nvGrpSpPr>
            <p:grpSpPr>
              <a:xfrm>
                <a:off x="529183" y="3240138"/>
                <a:ext cx="1082057" cy="1078651"/>
                <a:chOff x="1582845" y="4237768"/>
                <a:chExt cx="1082057" cy="1078651"/>
              </a:xfrm>
            </p:grpSpPr>
            <p:sp>
              <p:nvSpPr>
                <p:cNvPr id="236" name="Google Shape;236;p9"/>
                <p:cNvSpPr/>
                <p:nvPr/>
              </p:nvSpPr>
              <p:spPr>
                <a:xfrm>
                  <a:off x="1585632" y="4956419"/>
                  <a:ext cx="360000" cy="360000"/>
                </a:xfrm>
                <a:prstGeom prst="flowChartProcess">
                  <a:avLst/>
                </a:prstGeom>
                <a:solidFill>
                  <a:srgbClr val="C0E9A8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7" name="Google Shape;237;p9"/>
                <p:cNvSpPr/>
                <p:nvPr/>
              </p:nvSpPr>
              <p:spPr>
                <a:xfrm>
                  <a:off x="2300685" y="4596419"/>
                  <a:ext cx="360000" cy="360000"/>
                </a:xfrm>
                <a:prstGeom prst="flowChartProcess">
                  <a:avLst/>
                </a:prstGeom>
                <a:solidFill>
                  <a:srgbClr val="C0E9A8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8" name="Google Shape;238;p9"/>
                <p:cNvSpPr/>
                <p:nvPr/>
              </p:nvSpPr>
              <p:spPr>
                <a:xfrm>
                  <a:off x="1942845" y="4954478"/>
                  <a:ext cx="360000" cy="360000"/>
                </a:xfrm>
                <a:prstGeom prst="flowChartProcess">
                  <a:avLst/>
                </a:prstGeom>
                <a:solidFill>
                  <a:srgbClr val="C0E9A8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9" name="Google Shape;239;p9"/>
                <p:cNvSpPr/>
                <p:nvPr/>
              </p:nvSpPr>
              <p:spPr>
                <a:xfrm>
                  <a:off x="1582845" y="4595524"/>
                  <a:ext cx="360000" cy="360000"/>
                </a:xfrm>
                <a:prstGeom prst="flowChartProcess">
                  <a:avLst/>
                </a:prstGeom>
                <a:solidFill>
                  <a:srgbClr val="C0E9A8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0" name="Google Shape;240;p9"/>
                <p:cNvSpPr/>
                <p:nvPr/>
              </p:nvSpPr>
              <p:spPr>
                <a:xfrm>
                  <a:off x="2300685" y="4956419"/>
                  <a:ext cx="360000" cy="360000"/>
                </a:xfrm>
                <a:prstGeom prst="flowChartProcess">
                  <a:avLst/>
                </a:prstGeom>
                <a:solidFill>
                  <a:srgbClr val="C0E9A8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1" name="Google Shape;241;p9"/>
                <p:cNvSpPr/>
                <p:nvPr/>
              </p:nvSpPr>
              <p:spPr>
                <a:xfrm>
                  <a:off x="1583619" y="4239831"/>
                  <a:ext cx="360000" cy="360000"/>
                </a:xfrm>
                <a:prstGeom prst="flowChartProcess">
                  <a:avLst/>
                </a:prstGeom>
                <a:solidFill>
                  <a:srgbClr val="C0E9A8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2" name="Google Shape;242;p9"/>
                <p:cNvSpPr/>
                <p:nvPr/>
              </p:nvSpPr>
              <p:spPr>
                <a:xfrm>
                  <a:off x="1943472" y="4598653"/>
                  <a:ext cx="360000" cy="360000"/>
                </a:xfrm>
                <a:prstGeom prst="flowChartProcess">
                  <a:avLst/>
                </a:prstGeom>
                <a:solidFill>
                  <a:srgbClr val="C0E9A8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3" name="Google Shape;243;p9"/>
                <p:cNvSpPr/>
                <p:nvPr/>
              </p:nvSpPr>
              <p:spPr>
                <a:xfrm>
                  <a:off x="1942641" y="4239133"/>
                  <a:ext cx="360000" cy="360000"/>
                </a:xfrm>
                <a:prstGeom prst="flowChartProcess">
                  <a:avLst/>
                </a:prstGeom>
                <a:solidFill>
                  <a:srgbClr val="C0E9A8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4" name="Google Shape;244;p9"/>
                <p:cNvSpPr/>
                <p:nvPr/>
              </p:nvSpPr>
              <p:spPr>
                <a:xfrm>
                  <a:off x="2304902" y="4237768"/>
                  <a:ext cx="360000" cy="360000"/>
                </a:xfrm>
                <a:prstGeom prst="flowChartProcess">
                  <a:avLst/>
                </a:prstGeom>
                <a:solidFill>
                  <a:srgbClr val="C0E9A8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45" name="Google Shape;245;p9"/>
              <p:cNvSpPr/>
              <p:nvPr/>
            </p:nvSpPr>
            <p:spPr>
              <a:xfrm>
                <a:off x="1604032" y="3239906"/>
                <a:ext cx="360000" cy="360000"/>
              </a:xfrm>
              <a:prstGeom prst="flowChartProcess">
                <a:avLst/>
              </a:prstGeom>
              <a:solidFill>
                <a:srgbClr val="C0E9A8"/>
              </a:solidFill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475" tIns="44450" rIns="90475" bIns="444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9"/>
              <p:cNvSpPr/>
              <p:nvPr/>
            </p:nvSpPr>
            <p:spPr>
              <a:xfrm>
                <a:off x="1606128" y="3597894"/>
                <a:ext cx="360000" cy="360000"/>
              </a:xfrm>
              <a:prstGeom prst="flowChartProcess">
                <a:avLst/>
              </a:prstGeom>
              <a:solidFill>
                <a:srgbClr val="C0E9A8"/>
              </a:solidFill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475" tIns="44450" rIns="90475" bIns="444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9"/>
              <p:cNvSpPr/>
              <p:nvPr/>
            </p:nvSpPr>
            <p:spPr>
              <a:xfrm>
                <a:off x="1606128" y="3953187"/>
                <a:ext cx="360000" cy="360000"/>
              </a:xfrm>
              <a:prstGeom prst="flowChartProcess">
                <a:avLst/>
              </a:prstGeom>
              <a:solidFill>
                <a:srgbClr val="C0E9A8"/>
              </a:solidFill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475" tIns="44450" rIns="90475" bIns="444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9"/>
              <p:cNvSpPr/>
              <p:nvPr/>
            </p:nvSpPr>
            <p:spPr>
              <a:xfrm>
                <a:off x="531970" y="4310252"/>
                <a:ext cx="360000" cy="360000"/>
              </a:xfrm>
              <a:prstGeom prst="flowChartProcess">
                <a:avLst/>
              </a:prstGeom>
              <a:solidFill>
                <a:srgbClr val="C0E9A8"/>
              </a:solidFill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475" tIns="44450" rIns="90475" bIns="444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9"/>
              <p:cNvSpPr/>
              <p:nvPr/>
            </p:nvSpPr>
            <p:spPr>
              <a:xfrm>
                <a:off x="893478" y="4310252"/>
                <a:ext cx="360000" cy="360000"/>
              </a:xfrm>
              <a:prstGeom prst="flowChartProcess">
                <a:avLst/>
              </a:prstGeom>
              <a:solidFill>
                <a:srgbClr val="C0E9A8"/>
              </a:solidFill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475" tIns="44450" rIns="90475" bIns="444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9"/>
              <p:cNvSpPr/>
              <p:nvPr/>
            </p:nvSpPr>
            <p:spPr>
              <a:xfrm>
                <a:off x="1251240" y="4305274"/>
                <a:ext cx="360000" cy="360000"/>
              </a:xfrm>
              <a:prstGeom prst="flowChartProcess">
                <a:avLst/>
              </a:prstGeom>
              <a:solidFill>
                <a:srgbClr val="C0E9A8"/>
              </a:solidFill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475" tIns="44450" rIns="90475" bIns="444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9"/>
              <p:cNvSpPr/>
              <p:nvPr/>
            </p:nvSpPr>
            <p:spPr>
              <a:xfrm>
                <a:off x="1611240" y="4301917"/>
                <a:ext cx="360000" cy="360000"/>
              </a:xfrm>
              <a:prstGeom prst="flowChartProcess">
                <a:avLst/>
              </a:prstGeom>
              <a:solidFill>
                <a:srgbClr val="C0E9A8"/>
              </a:solidFill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475" tIns="44450" rIns="90475" bIns="444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2" name="Google Shape;252;p9"/>
            <p:cNvGrpSpPr/>
            <p:nvPr/>
          </p:nvGrpSpPr>
          <p:grpSpPr>
            <a:xfrm>
              <a:off x="592628" y="3174635"/>
              <a:ext cx="1442057" cy="1430346"/>
              <a:chOff x="529183" y="3239906"/>
              <a:chExt cx="1442057" cy="1430346"/>
            </a:xfrm>
          </p:grpSpPr>
          <p:grpSp>
            <p:nvGrpSpPr>
              <p:cNvPr id="253" name="Google Shape;253;p9"/>
              <p:cNvGrpSpPr/>
              <p:nvPr/>
            </p:nvGrpSpPr>
            <p:grpSpPr>
              <a:xfrm>
                <a:off x="529183" y="3240138"/>
                <a:ext cx="1082057" cy="1078651"/>
                <a:chOff x="1582845" y="4237768"/>
                <a:chExt cx="1082057" cy="1078651"/>
              </a:xfrm>
            </p:grpSpPr>
            <p:sp>
              <p:nvSpPr>
                <p:cNvPr id="254" name="Google Shape;254;p9"/>
                <p:cNvSpPr/>
                <p:nvPr/>
              </p:nvSpPr>
              <p:spPr>
                <a:xfrm>
                  <a:off x="1585632" y="4956419"/>
                  <a:ext cx="360000" cy="360000"/>
                </a:xfrm>
                <a:prstGeom prst="flowChartProcess">
                  <a:avLst/>
                </a:prstGeom>
                <a:solidFill>
                  <a:srgbClr val="C0E9A8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5" name="Google Shape;255;p9"/>
                <p:cNvSpPr/>
                <p:nvPr/>
              </p:nvSpPr>
              <p:spPr>
                <a:xfrm>
                  <a:off x="2300685" y="4596419"/>
                  <a:ext cx="360000" cy="360000"/>
                </a:xfrm>
                <a:prstGeom prst="flowChartProcess">
                  <a:avLst/>
                </a:prstGeom>
                <a:solidFill>
                  <a:srgbClr val="C0E9A8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6" name="Google Shape;256;p9"/>
                <p:cNvSpPr/>
                <p:nvPr/>
              </p:nvSpPr>
              <p:spPr>
                <a:xfrm>
                  <a:off x="1942845" y="4954478"/>
                  <a:ext cx="360000" cy="360000"/>
                </a:xfrm>
                <a:prstGeom prst="flowChartProcess">
                  <a:avLst/>
                </a:prstGeom>
                <a:solidFill>
                  <a:srgbClr val="C0E9A8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7" name="Google Shape;257;p9"/>
                <p:cNvSpPr/>
                <p:nvPr/>
              </p:nvSpPr>
              <p:spPr>
                <a:xfrm>
                  <a:off x="1582845" y="4595524"/>
                  <a:ext cx="360000" cy="360000"/>
                </a:xfrm>
                <a:prstGeom prst="flowChartProcess">
                  <a:avLst/>
                </a:prstGeom>
                <a:solidFill>
                  <a:srgbClr val="C0E9A8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8" name="Google Shape;258;p9"/>
                <p:cNvSpPr/>
                <p:nvPr/>
              </p:nvSpPr>
              <p:spPr>
                <a:xfrm>
                  <a:off x="2300685" y="4956419"/>
                  <a:ext cx="360000" cy="360000"/>
                </a:xfrm>
                <a:prstGeom prst="flowChartProcess">
                  <a:avLst/>
                </a:prstGeom>
                <a:solidFill>
                  <a:srgbClr val="C0E9A8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9" name="Google Shape;259;p9"/>
                <p:cNvSpPr/>
                <p:nvPr/>
              </p:nvSpPr>
              <p:spPr>
                <a:xfrm>
                  <a:off x="1583619" y="4239831"/>
                  <a:ext cx="360000" cy="360000"/>
                </a:xfrm>
                <a:prstGeom prst="flowChartProcess">
                  <a:avLst/>
                </a:prstGeom>
                <a:solidFill>
                  <a:srgbClr val="C0E9A8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0" name="Google Shape;260;p9"/>
                <p:cNvSpPr/>
                <p:nvPr/>
              </p:nvSpPr>
              <p:spPr>
                <a:xfrm>
                  <a:off x="1943472" y="4598653"/>
                  <a:ext cx="360000" cy="360000"/>
                </a:xfrm>
                <a:prstGeom prst="flowChartProcess">
                  <a:avLst/>
                </a:prstGeom>
                <a:solidFill>
                  <a:srgbClr val="C0E9A8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1" name="Google Shape;261;p9"/>
                <p:cNvSpPr/>
                <p:nvPr/>
              </p:nvSpPr>
              <p:spPr>
                <a:xfrm>
                  <a:off x="1942641" y="4239133"/>
                  <a:ext cx="360000" cy="360000"/>
                </a:xfrm>
                <a:prstGeom prst="flowChartProcess">
                  <a:avLst/>
                </a:prstGeom>
                <a:solidFill>
                  <a:srgbClr val="C0E9A8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2" name="Google Shape;262;p9"/>
                <p:cNvSpPr/>
                <p:nvPr/>
              </p:nvSpPr>
              <p:spPr>
                <a:xfrm>
                  <a:off x="2304902" y="4237768"/>
                  <a:ext cx="360000" cy="360000"/>
                </a:xfrm>
                <a:prstGeom prst="flowChartProcess">
                  <a:avLst/>
                </a:prstGeom>
                <a:solidFill>
                  <a:srgbClr val="C0E9A8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63" name="Google Shape;263;p9"/>
              <p:cNvSpPr/>
              <p:nvPr/>
            </p:nvSpPr>
            <p:spPr>
              <a:xfrm>
                <a:off x="1604032" y="3239906"/>
                <a:ext cx="360000" cy="360000"/>
              </a:xfrm>
              <a:prstGeom prst="flowChartProcess">
                <a:avLst/>
              </a:prstGeom>
              <a:solidFill>
                <a:srgbClr val="C0E9A8"/>
              </a:solidFill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475" tIns="44450" rIns="90475" bIns="444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9"/>
              <p:cNvSpPr/>
              <p:nvPr/>
            </p:nvSpPr>
            <p:spPr>
              <a:xfrm>
                <a:off x="1606128" y="3597894"/>
                <a:ext cx="360000" cy="360000"/>
              </a:xfrm>
              <a:prstGeom prst="flowChartProcess">
                <a:avLst/>
              </a:prstGeom>
              <a:solidFill>
                <a:srgbClr val="C0E9A8"/>
              </a:solidFill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475" tIns="44450" rIns="90475" bIns="444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9"/>
              <p:cNvSpPr/>
              <p:nvPr/>
            </p:nvSpPr>
            <p:spPr>
              <a:xfrm>
                <a:off x="1606128" y="3953187"/>
                <a:ext cx="360000" cy="360000"/>
              </a:xfrm>
              <a:prstGeom prst="flowChartProcess">
                <a:avLst/>
              </a:prstGeom>
              <a:solidFill>
                <a:srgbClr val="C0E9A8"/>
              </a:solidFill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475" tIns="44450" rIns="90475" bIns="444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9"/>
              <p:cNvSpPr/>
              <p:nvPr/>
            </p:nvSpPr>
            <p:spPr>
              <a:xfrm>
                <a:off x="531970" y="4310252"/>
                <a:ext cx="360000" cy="360000"/>
              </a:xfrm>
              <a:prstGeom prst="flowChartProcess">
                <a:avLst/>
              </a:prstGeom>
              <a:solidFill>
                <a:srgbClr val="C0E9A8"/>
              </a:solidFill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475" tIns="44450" rIns="90475" bIns="444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9"/>
              <p:cNvSpPr/>
              <p:nvPr/>
            </p:nvSpPr>
            <p:spPr>
              <a:xfrm>
                <a:off x="893478" y="4310252"/>
                <a:ext cx="360000" cy="360000"/>
              </a:xfrm>
              <a:prstGeom prst="flowChartProcess">
                <a:avLst/>
              </a:prstGeom>
              <a:solidFill>
                <a:srgbClr val="C0E9A8"/>
              </a:solidFill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475" tIns="44450" rIns="90475" bIns="444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9"/>
              <p:cNvSpPr/>
              <p:nvPr/>
            </p:nvSpPr>
            <p:spPr>
              <a:xfrm>
                <a:off x="1251240" y="4305274"/>
                <a:ext cx="360000" cy="360000"/>
              </a:xfrm>
              <a:prstGeom prst="flowChartProcess">
                <a:avLst/>
              </a:prstGeom>
              <a:solidFill>
                <a:srgbClr val="C0E9A8"/>
              </a:solidFill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475" tIns="44450" rIns="90475" bIns="444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9"/>
              <p:cNvSpPr/>
              <p:nvPr/>
            </p:nvSpPr>
            <p:spPr>
              <a:xfrm>
                <a:off x="1611240" y="4301917"/>
                <a:ext cx="360000" cy="360000"/>
              </a:xfrm>
              <a:prstGeom prst="flowChartProcess">
                <a:avLst/>
              </a:prstGeom>
              <a:solidFill>
                <a:srgbClr val="C0E9A8"/>
              </a:solidFill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475" tIns="44450" rIns="90475" bIns="444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70" name="Google Shape;270;p9"/>
          <p:cNvGrpSpPr/>
          <p:nvPr/>
        </p:nvGrpSpPr>
        <p:grpSpPr>
          <a:xfrm>
            <a:off x="234552" y="1017684"/>
            <a:ext cx="2160149" cy="2159921"/>
            <a:chOff x="620891" y="1866653"/>
            <a:chExt cx="3032640" cy="2999474"/>
          </a:xfrm>
        </p:grpSpPr>
        <p:grpSp>
          <p:nvGrpSpPr>
            <p:cNvPr id="271" name="Google Shape;271;p9"/>
            <p:cNvGrpSpPr/>
            <p:nvPr/>
          </p:nvGrpSpPr>
          <p:grpSpPr>
            <a:xfrm>
              <a:off x="620891" y="1866653"/>
              <a:ext cx="2880240" cy="2847074"/>
              <a:chOff x="111496" y="2740328"/>
              <a:chExt cx="2880240" cy="2847074"/>
            </a:xfrm>
          </p:grpSpPr>
          <p:grpSp>
            <p:nvGrpSpPr>
              <p:cNvPr id="272" name="Google Shape;272;p9"/>
              <p:cNvGrpSpPr/>
              <p:nvPr/>
            </p:nvGrpSpPr>
            <p:grpSpPr>
              <a:xfrm>
                <a:off x="111496" y="2740328"/>
                <a:ext cx="1442057" cy="1430346"/>
                <a:chOff x="529183" y="3239906"/>
                <a:chExt cx="1442057" cy="1430346"/>
              </a:xfrm>
            </p:grpSpPr>
            <p:grpSp>
              <p:nvGrpSpPr>
                <p:cNvPr id="273" name="Google Shape;273;p9"/>
                <p:cNvGrpSpPr/>
                <p:nvPr/>
              </p:nvGrpSpPr>
              <p:grpSpPr>
                <a:xfrm>
                  <a:off x="529183" y="3240138"/>
                  <a:ext cx="1082057" cy="1078651"/>
                  <a:chOff x="1582845" y="4237768"/>
                  <a:chExt cx="1082057" cy="1078651"/>
                </a:xfrm>
              </p:grpSpPr>
              <p:sp>
                <p:nvSpPr>
                  <p:cNvPr id="274" name="Google Shape;274;p9"/>
                  <p:cNvSpPr/>
                  <p:nvPr/>
                </p:nvSpPr>
                <p:spPr>
                  <a:xfrm>
                    <a:off x="1585632" y="4956419"/>
                    <a:ext cx="360000" cy="360000"/>
                  </a:xfrm>
                  <a:prstGeom prst="flowChartProcess">
                    <a:avLst/>
                  </a:prstGeom>
                  <a:solidFill>
                    <a:srgbClr val="DFF4D2"/>
                  </a:solidFill>
                  <a:ln w="127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0475" tIns="44450" rIns="90475" bIns="4445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5" name="Google Shape;275;p9"/>
                  <p:cNvSpPr/>
                  <p:nvPr/>
                </p:nvSpPr>
                <p:spPr>
                  <a:xfrm>
                    <a:off x="2300685" y="4596419"/>
                    <a:ext cx="360000" cy="360000"/>
                  </a:xfrm>
                  <a:prstGeom prst="flowChartProcess">
                    <a:avLst/>
                  </a:prstGeom>
                  <a:solidFill>
                    <a:srgbClr val="DFF4D2"/>
                  </a:solidFill>
                  <a:ln w="127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0475" tIns="44450" rIns="90475" bIns="4445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6" name="Google Shape;276;p9"/>
                  <p:cNvSpPr/>
                  <p:nvPr/>
                </p:nvSpPr>
                <p:spPr>
                  <a:xfrm>
                    <a:off x="1942845" y="4954478"/>
                    <a:ext cx="360000" cy="360000"/>
                  </a:xfrm>
                  <a:prstGeom prst="flowChartProcess">
                    <a:avLst/>
                  </a:prstGeom>
                  <a:solidFill>
                    <a:srgbClr val="DFF4D2"/>
                  </a:solidFill>
                  <a:ln w="127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0475" tIns="44450" rIns="90475" bIns="4445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7" name="Google Shape;277;p9"/>
                  <p:cNvSpPr/>
                  <p:nvPr/>
                </p:nvSpPr>
                <p:spPr>
                  <a:xfrm>
                    <a:off x="1582845" y="4595524"/>
                    <a:ext cx="360000" cy="360000"/>
                  </a:xfrm>
                  <a:prstGeom prst="flowChartProcess">
                    <a:avLst/>
                  </a:prstGeom>
                  <a:solidFill>
                    <a:srgbClr val="DFF4D2"/>
                  </a:solidFill>
                  <a:ln w="127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0475" tIns="44450" rIns="90475" bIns="4445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8" name="Google Shape;278;p9"/>
                  <p:cNvSpPr/>
                  <p:nvPr/>
                </p:nvSpPr>
                <p:spPr>
                  <a:xfrm>
                    <a:off x="2300685" y="4956419"/>
                    <a:ext cx="360000" cy="360000"/>
                  </a:xfrm>
                  <a:prstGeom prst="flowChartProcess">
                    <a:avLst/>
                  </a:prstGeom>
                  <a:solidFill>
                    <a:srgbClr val="DFF4D2"/>
                  </a:solidFill>
                  <a:ln w="127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0475" tIns="44450" rIns="90475" bIns="4445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9" name="Google Shape;279;p9"/>
                  <p:cNvSpPr/>
                  <p:nvPr/>
                </p:nvSpPr>
                <p:spPr>
                  <a:xfrm>
                    <a:off x="1583619" y="4239831"/>
                    <a:ext cx="360000" cy="360000"/>
                  </a:xfrm>
                  <a:prstGeom prst="flowChartProcess">
                    <a:avLst/>
                  </a:prstGeom>
                  <a:solidFill>
                    <a:srgbClr val="DFF4D2"/>
                  </a:solidFill>
                  <a:ln w="127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0475" tIns="44450" rIns="90475" bIns="4445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80" name="Google Shape;280;p9"/>
                  <p:cNvSpPr/>
                  <p:nvPr/>
                </p:nvSpPr>
                <p:spPr>
                  <a:xfrm>
                    <a:off x="1943472" y="4598653"/>
                    <a:ext cx="360000" cy="360000"/>
                  </a:xfrm>
                  <a:prstGeom prst="flowChartProcess">
                    <a:avLst/>
                  </a:prstGeom>
                  <a:solidFill>
                    <a:srgbClr val="DFF4D2"/>
                  </a:solidFill>
                  <a:ln w="127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0475" tIns="44450" rIns="90475" bIns="4445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81" name="Google Shape;281;p9"/>
                  <p:cNvSpPr/>
                  <p:nvPr/>
                </p:nvSpPr>
                <p:spPr>
                  <a:xfrm>
                    <a:off x="1942641" y="4239133"/>
                    <a:ext cx="360000" cy="360000"/>
                  </a:xfrm>
                  <a:prstGeom prst="flowChartProcess">
                    <a:avLst/>
                  </a:prstGeom>
                  <a:solidFill>
                    <a:srgbClr val="DFF4D2"/>
                  </a:solidFill>
                  <a:ln w="127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0475" tIns="44450" rIns="90475" bIns="4445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82" name="Google Shape;282;p9"/>
                  <p:cNvSpPr/>
                  <p:nvPr/>
                </p:nvSpPr>
                <p:spPr>
                  <a:xfrm>
                    <a:off x="2304902" y="4237768"/>
                    <a:ext cx="360000" cy="360000"/>
                  </a:xfrm>
                  <a:prstGeom prst="flowChartProcess">
                    <a:avLst/>
                  </a:prstGeom>
                  <a:solidFill>
                    <a:srgbClr val="DFF4D2"/>
                  </a:solidFill>
                  <a:ln w="127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0475" tIns="44450" rIns="90475" bIns="4445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283" name="Google Shape;283;p9"/>
                <p:cNvSpPr/>
                <p:nvPr/>
              </p:nvSpPr>
              <p:spPr>
                <a:xfrm>
                  <a:off x="1604032" y="3239906"/>
                  <a:ext cx="360000" cy="360000"/>
                </a:xfrm>
                <a:prstGeom prst="flowChartProcess">
                  <a:avLst/>
                </a:prstGeom>
                <a:solidFill>
                  <a:srgbClr val="DFF4D2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4" name="Google Shape;284;p9"/>
                <p:cNvSpPr/>
                <p:nvPr/>
              </p:nvSpPr>
              <p:spPr>
                <a:xfrm>
                  <a:off x="1606128" y="3597894"/>
                  <a:ext cx="360000" cy="360000"/>
                </a:xfrm>
                <a:prstGeom prst="flowChartProcess">
                  <a:avLst/>
                </a:prstGeom>
                <a:solidFill>
                  <a:srgbClr val="DFF4D2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5" name="Google Shape;285;p9"/>
                <p:cNvSpPr/>
                <p:nvPr/>
              </p:nvSpPr>
              <p:spPr>
                <a:xfrm>
                  <a:off x="1606128" y="3953187"/>
                  <a:ext cx="360000" cy="360000"/>
                </a:xfrm>
                <a:prstGeom prst="flowChartProcess">
                  <a:avLst/>
                </a:prstGeom>
                <a:solidFill>
                  <a:srgbClr val="DFF4D2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6" name="Google Shape;286;p9"/>
                <p:cNvSpPr/>
                <p:nvPr/>
              </p:nvSpPr>
              <p:spPr>
                <a:xfrm>
                  <a:off x="531970" y="4310252"/>
                  <a:ext cx="360000" cy="360000"/>
                </a:xfrm>
                <a:prstGeom prst="flowChartProcess">
                  <a:avLst/>
                </a:prstGeom>
                <a:solidFill>
                  <a:srgbClr val="DFF4D2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7" name="Google Shape;287;p9"/>
                <p:cNvSpPr/>
                <p:nvPr/>
              </p:nvSpPr>
              <p:spPr>
                <a:xfrm>
                  <a:off x="893478" y="4310252"/>
                  <a:ext cx="360000" cy="360000"/>
                </a:xfrm>
                <a:prstGeom prst="flowChartProcess">
                  <a:avLst/>
                </a:prstGeom>
                <a:solidFill>
                  <a:srgbClr val="DFF4D2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8" name="Google Shape;288;p9"/>
                <p:cNvSpPr/>
                <p:nvPr/>
              </p:nvSpPr>
              <p:spPr>
                <a:xfrm>
                  <a:off x="1251240" y="4305274"/>
                  <a:ext cx="360000" cy="360000"/>
                </a:xfrm>
                <a:prstGeom prst="flowChartProcess">
                  <a:avLst/>
                </a:prstGeom>
                <a:solidFill>
                  <a:srgbClr val="DFF4D2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9" name="Google Shape;289;p9"/>
                <p:cNvSpPr/>
                <p:nvPr/>
              </p:nvSpPr>
              <p:spPr>
                <a:xfrm>
                  <a:off x="1611240" y="4301917"/>
                  <a:ext cx="360000" cy="360000"/>
                </a:xfrm>
                <a:prstGeom prst="flowChartProcess">
                  <a:avLst/>
                </a:prstGeom>
                <a:solidFill>
                  <a:srgbClr val="DFF4D2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90" name="Google Shape;290;p9"/>
              <p:cNvGrpSpPr/>
              <p:nvPr/>
            </p:nvGrpSpPr>
            <p:grpSpPr>
              <a:xfrm>
                <a:off x="1542471" y="2740328"/>
                <a:ext cx="1442057" cy="1430346"/>
                <a:chOff x="529183" y="3239906"/>
                <a:chExt cx="1442057" cy="1430346"/>
              </a:xfrm>
            </p:grpSpPr>
            <p:grpSp>
              <p:nvGrpSpPr>
                <p:cNvPr id="291" name="Google Shape;291;p9"/>
                <p:cNvGrpSpPr/>
                <p:nvPr/>
              </p:nvGrpSpPr>
              <p:grpSpPr>
                <a:xfrm>
                  <a:off x="529183" y="3240138"/>
                  <a:ext cx="1082057" cy="1078651"/>
                  <a:chOff x="1582845" y="4237768"/>
                  <a:chExt cx="1082057" cy="1078651"/>
                </a:xfrm>
              </p:grpSpPr>
              <p:sp>
                <p:nvSpPr>
                  <p:cNvPr id="292" name="Google Shape;292;p9"/>
                  <p:cNvSpPr/>
                  <p:nvPr/>
                </p:nvSpPr>
                <p:spPr>
                  <a:xfrm>
                    <a:off x="1585632" y="4956419"/>
                    <a:ext cx="360000" cy="360000"/>
                  </a:xfrm>
                  <a:prstGeom prst="flowChartProcess">
                    <a:avLst/>
                  </a:prstGeom>
                  <a:solidFill>
                    <a:srgbClr val="DFF4D2"/>
                  </a:solidFill>
                  <a:ln w="127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0475" tIns="44450" rIns="90475" bIns="4445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93" name="Google Shape;293;p9"/>
                  <p:cNvSpPr/>
                  <p:nvPr/>
                </p:nvSpPr>
                <p:spPr>
                  <a:xfrm>
                    <a:off x="2300685" y="4596419"/>
                    <a:ext cx="360000" cy="360000"/>
                  </a:xfrm>
                  <a:prstGeom prst="flowChartProcess">
                    <a:avLst/>
                  </a:prstGeom>
                  <a:solidFill>
                    <a:srgbClr val="DFF4D2"/>
                  </a:solidFill>
                  <a:ln w="127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0475" tIns="44450" rIns="90475" bIns="4445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94" name="Google Shape;294;p9"/>
                  <p:cNvSpPr/>
                  <p:nvPr/>
                </p:nvSpPr>
                <p:spPr>
                  <a:xfrm>
                    <a:off x="1942845" y="4954478"/>
                    <a:ext cx="360000" cy="360000"/>
                  </a:xfrm>
                  <a:prstGeom prst="flowChartProcess">
                    <a:avLst/>
                  </a:prstGeom>
                  <a:solidFill>
                    <a:srgbClr val="DFF4D2"/>
                  </a:solidFill>
                  <a:ln w="127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0475" tIns="44450" rIns="90475" bIns="4445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95" name="Google Shape;295;p9"/>
                  <p:cNvSpPr/>
                  <p:nvPr/>
                </p:nvSpPr>
                <p:spPr>
                  <a:xfrm>
                    <a:off x="1582845" y="4595524"/>
                    <a:ext cx="360000" cy="360000"/>
                  </a:xfrm>
                  <a:prstGeom prst="flowChartProcess">
                    <a:avLst/>
                  </a:prstGeom>
                  <a:solidFill>
                    <a:srgbClr val="DFF4D2"/>
                  </a:solidFill>
                  <a:ln w="127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0475" tIns="44450" rIns="90475" bIns="4445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96" name="Google Shape;296;p9"/>
                  <p:cNvSpPr/>
                  <p:nvPr/>
                </p:nvSpPr>
                <p:spPr>
                  <a:xfrm>
                    <a:off x="2300685" y="4956419"/>
                    <a:ext cx="360000" cy="360000"/>
                  </a:xfrm>
                  <a:prstGeom prst="flowChartProcess">
                    <a:avLst/>
                  </a:prstGeom>
                  <a:solidFill>
                    <a:srgbClr val="DFF4D2"/>
                  </a:solidFill>
                  <a:ln w="127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0475" tIns="44450" rIns="90475" bIns="4445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97" name="Google Shape;297;p9"/>
                  <p:cNvSpPr/>
                  <p:nvPr/>
                </p:nvSpPr>
                <p:spPr>
                  <a:xfrm>
                    <a:off x="1583619" y="4239831"/>
                    <a:ext cx="360000" cy="360000"/>
                  </a:xfrm>
                  <a:prstGeom prst="flowChartProcess">
                    <a:avLst/>
                  </a:prstGeom>
                  <a:solidFill>
                    <a:srgbClr val="DFF4D2"/>
                  </a:solidFill>
                  <a:ln w="127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0475" tIns="44450" rIns="90475" bIns="4445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98" name="Google Shape;298;p9"/>
                  <p:cNvSpPr/>
                  <p:nvPr/>
                </p:nvSpPr>
                <p:spPr>
                  <a:xfrm>
                    <a:off x="1943472" y="4598653"/>
                    <a:ext cx="360000" cy="360000"/>
                  </a:xfrm>
                  <a:prstGeom prst="flowChartProcess">
                    <a:avLst/>
                  </a:prstGeom>
                  <a:solidFill>
                    <a:srgbClr val="DFF4D2"/>
                  </a:solidFill>
                  <a:ln w="127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0475" tIns="44450" rIns="90475" bIns="4445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99" name="Google Shape;299;p9"/>
                  <p:cNvSpPr/>
                  <p:nvPr/>
                </p:nvSpPr>
                <p:spPr>
                  <a:xfrm>
                    <a:off x="1942641" y="4239133"/>
                    <a:ext cx="360000" cy="360000"/>
                  </a:xfrm>
                  <a:prstGeom prst="flowChartProcess">
                    <a:avLst/>
                  </a:prstGeom>
                  <a:solidFill>
                    <a:srgbClr val="DFF4D2"/>
                  </a:solidFill>
                  <a:ln w="127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0475" tIns="44450" rIns="90475" bIns="4445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00" name="Google Shape;300;p9"/>
                  <p:cNvSpPr/>
                  <p:nvPr/>
                </p:nvSpPr>
                <p:spPr>
                  <a:xfrm>
                    <a:off x="2304902" y="4237768"/>
                    <a:ext cx="360000" cy="360000"/>
                  </a:xfrm>
                  <a:prstGeom prst="flowChartProcess">
                    <a:avLst/>
                  </a:prstGeom>
                  <a:solidFill>
                    <a:srgbClr val="DFF4D2"/>
                  </a:solidFill>
                  <a:ln w="127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0475" tIns="44450" rIns="90475" bIns="4445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301" name="Google Shape;301;p9"/>
                <p:cNvSpPr/>
                <p:nvPr/>
              </p:nvSpPr>
              <p:spPr>
                <a:xfrm>
                  <a:off x="1604032" y="3239906"/>
                  <a:ext cx="360000" cy="360000"/>
                </a:xfrm>
                <a:prstGeom prst="flowChartProcess">
                  <a:avLst/>
                </a:prstGeom>
                <a:solidFill>
                  <a:srgbClr val="DFF4D2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2" name="Google Shape;302;p9"/>
                <p:cNvSpPr/>
                <p:nvPr/>
              </p:nvSpPr>
              <p:spPr>
                <a:xfrm>
                  <a:off x="1606128" y="3597894"/>
                  <a:ext cx="360000" cy="360000"/>
                </a:xfrm>
                <a:prstGeom prst="flowChartProcess">
                  <a:avLst/>
                </a:prstGeom>
                <a:solidFill>
                  <a:srgbClr val="DFF4D2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3" name="Google Shape;303;p9"/>
                <p:cNvSpPr/>
                <p:nvPr/>
              </p:nvSpPr>
              <p:spPr>
                <a:xfrm>
                  <a:off x="1606128" y="3953187"/>
                  <a:ext cx="360000" cy="360000"/>
                </a:xfrm>
                <a:prstGeom prst="flowChartProcess">
                  <a:avLst/>
                </a:prstGeom>
                <a:solidFill>
                  <a:srgbClr val="DFF4D2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4" name="Google Shape;304;p9"/>
                <p:cNvSpPr/>
                <p:nvPr/>
              </p:nvSpPr>
              <p:spPr>
                <a:xfrm>
                  <a:off x="531970" y="4310252"/>
                  <a:ext cx="360000" cy="360000"/>
                </a:xfrm>
                <a:prstGeom prst="flowChartProcess">
                  <a:avLst/>
                </a:prstGeom>
                <a:solidFill>
                  <a:srgbClr val="DFF4D2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5" name="Google Shape;305;p9"/>
                <p:cNvSpPr/>
                <p:nvPr/>
              </p:nvSpPr>
              <p:spPr>
                <a:xfrm>
                  <a:off x="893478" y="4310252"/>
                  <a:ext cx="360000" cy="360000"/>
                </a:xfrm>
                <a:prstGeom prst="flowChartProcess">
                  <a:avLst/>
                </a:prstGeom>
                <a:solidFill>
                  <a:srgbClr val="DFF4D2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6" name="Google Shape;306;p9"/>
                <p:cNvSpPr/>
                <p:nvPr/>
              </p:nvSpPr>
              <p:spPr>
                <a:xfrm>
                  <a:off x="1251240" y="4305274"/>
                  <a:ext cx="360000" cy="360000"/>
                </a:xfrm>
                <a:prstGeom prst="flowChartProcess">
                  <a:avLst/>
                </a:prstGeom>
                <a:solidFill>
                  <a:srgbClr val="DFF4D2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7" name="Google Shape;307;p9"/>
                <p:cNvSpPr/>
                <p:nvPr/>
              </p:nvSpPr>
              <p:spPr>
                <a:xfrm>
                  <a:off x="1611240" y="4301917"/>
                  <a:ext cx="360000" cy="360000"/>
                </a:xfrm>
                <a:prstGeom prst="flowChartProcess">
                  <a:avLst/>
                </a:prstGeom>
                <a:solidFill>
                  <a:srgbClr val="DFF4D2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08" name="Google Shape;308;p9"/>
              <p:cNvGrpSpPr/>
              <p:nvPr/>
            </p:nvGrpSpPr>
            <p:grpSpPr>
              <a:xfrm>
                <a:off x="114825" y="4157056"/>
                <a:ext cx="1442057" cy="1430346"/>
                <a:chOff x="529183" y="3239906"/>
                <a:chExt cx="1442057" cy="1430346"/>
              </a:xfrm>
            </p:grpSpPr>
            <p:grpSp>
              <p:nvGrpSpPr>
                <p:cNvPr id="309" name="Google Shape;309;p9"/>
                <p:cNvGrpSpPr/>
                <p:nvPr/>
              </p:nvGrpSpPr>
              <p:grpSpPr>
                <a:xfrm>
                  <a:off x="529183" y="3240138"/>
                  <a:ext cx="1082057" cy="1078651"/>
                  <a:chOff x="1582845" y="4237768"/>
                  <a:chExt cx="1082057" cy="1078651"/>
                </a:xfrm>
              </p:grpSpPr>
              <p:sp>
                <p:nvSpPr>
                  <p:cNvPr id="310" name="Google Shape;310;p9"/>
                  <p:cNvSpPr/>
                  <p:nvPr/>
                </p:nvSpPr>
                <p:spPr>
                  <a:xfrm>
                    <a:off x="1585632" y="4956419"/>
                    <a:ext cx="360000" cy="360000"/>
                  </a:xfrm>
                  <a:prstGeom prst="flowChartProcess">
                    <a:avLst/>
                  </a:prstGeom>
                  <a:solidFill>
                    <a:srgbClr val="DFF4D2"/>
                  </a:solidFill>
                  <a:ln w="127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0475" tIns="44450" rIns="90475" bIns="4445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11" name="Google Shape;311;p9"/>
                  <p:cNvSpPr/>
                  <p:nvPr/>
                </p:nvSpPr>
                <p:spPr>
                  <a:xfrm>
                    <a:off x="2300685" y="4596419"/>
                    <a:ext cx="360000" cy="360000"/>
                  </a:xfrm>
                  <a:prstGeom prst="flowChartProcess">
                    <a:avLst/>
                  </a:prstGeom>
                  <a:solidFill>
                    <a:srgbClr val="DFF4D2"/>
                  </a:solidFill>
                  <a:ln w="127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0475" tIns="44450" rIns="90475" bIns="4445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12" name="Google Shape;312;p9"/>
                  <p:cNvSpPr/>
                  <p:nvPr/>
                </p:nvSpPr>
                <p:spPr>
                  <a:xfrm>
                    <a:off x="1942845" y="4954478"/>
                    <a:ext cx="360000" cy="360000"/>
                  </a:xfrm>
                  <a:prstGeom prst="flowChartProcess">
                    <a:avLst/>
                  </a:prstGeom>
                  <a:solidFill>
                    <a:srgbClr val="DFF4D2"/>
                  </a:solidFill>
                  <a:ln w="127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0475" tIns="44450" rIns="90475" bIns="4445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13" name="Google Shape;313;p9"/>
                  <p:cNvSpPr/>
                  <p:nvPr/>
                </p:nvSpPr>
                <p:spPr>
                  <a:xfrm>
                    <a:off x="1582845" y="4595524"/>
                    <a:ext cx="360000" cy="360000"/>
                  </a:xfrm>
                  <a:prstGeom prst="flowChartProcess">
                    <a:avLst/>
                  </a:prstGeom>
                  <a:solidFill>
                    <a:srgbClr val="DFF4D2"/>
                  </a:solidFill>
                  <a:ln w="127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0475" tIns="44450" rIns="90475" bIns="4445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14" name="Google Shape;314;p9"/>
                  <p:cNvSpPr/>
                  <p:nvPr/>
                </p:nvSpPr>
                <p:spPr>
                  <a:xfrm>
                    <a:off x="2300685" y="4956419"/>
                    <a:ext cx="360000" cy="360000"/>
                  </a:xfrm>
                  <a:prstGeom prst="flowChartProcess">
                    <a:avLst/>
                  </a:prstGeom>
                  <a:solidFill>
                    <a:srgbClr val="DFF4D2"/>
                  </a:solidFill>
                  <a:ln w="127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0475" tIns="44450" rIns="90475" bIns="4445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15" name="Google Shape;315;p9"/>
                  <p:cNvSpPr/>
                  <p:nvPr/>
                </p:nvSpPr>
                <p:spPr>
                  <a:xfrm>
                    <a:off x="1583619" y="4239831"/>
                    <a:ext cx="360000" cy="360000"/>
                  </a:xfrm>
                  <a:prstGeom prst="flowChartProcess">
                    <a:avLst/>
                  </a:prstGeom>
                  <a:solidFill>
                    <a:srgbClr val="DFF4D2"/>
                  </a:solidFill>
                  <a:ln w="127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0475" tIns="44450" rIns="90475" bIns="4445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16" name="Google Shape;316;p9"/>
                  <p:cNvSpPr/>
                  <p:nvPr/>
                </p:nvSpPr>
                <p:spPr>
                  <a:xfrm>
                    <a:off x="1943472" y="4598653"/>
                    <a:ext cx="360000" cy="360000"/>
                  </a:xfrm>
                  <a:prstGeom prst="flowChartProcess">
                    <a:avLst/>
                  </a:prstGeom>
                  <a:solidFill>
                    <a:srgbClr val="DFF4D2"/>
                  </a:solidFill>
                  <a:ln w="127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0475" tIns="44450" rIns="90475" bIns="4445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17" name="Google Shape;317;p9"/>
                  <p:cNvSpPr/>
                  <p:nvPr/>
                </p:nvSpPr>
                <p:spPr>
                  <a:xfrm>
                    <a:off x="1942641" y="4239133"/>
                    <a:ext cx="360000" cy="360000"/>
                  </a:xfrm>
                  <a:prstGeom prst="flowChartProcess">
                    <a:avLst/>
                  </a:prstGeom>
                  <a:solidFill>
                    <a:srgbClr val="DFF4D2"/>
                  </a:solidFill>
                  <a:ln w="127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0475" tIns="44450" rIns="90475" bIns="4445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18" name="Google Shape;318;p9"/>
                  <p:cNvSpPr/>
                  <p:nvPr/>
                </p:nvSpPr>
                <p:spPr>
                  <a:xfrm>
                    <a:off x="2304902" y="4237768"/>
                    <a:ext cx="360000" cy="360000"/>
                  </a:xfrm>
                  <a:prstGeom prst="flowChartProcess">
                    <a:avLst/>
                  </a:prstGeom>
                  <a:solidFill>
                    <a:srgbClr val="DFF4D2"/>
                  </a:solidFill>
                  <a:ln w="127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0475" tIns="44450" rIns="90475" bIns="4445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319" name="Google Shape;319;p9"/>
                <p:cNvSpPr/>
                <p:nvPr/>
              </p:nvSpPr>
              <p:spPr>
                <a:xfrm>
                  <a:off x="1604032" y="3239906"/>
                  <a:ext cx="360000" cy="360000"/>
                </a:xfrm>
                <a:prstGeom prst="flowChartProcess">
                  <a:avLst/>
                </a:prstGeom>
                <a:solidFill>
                  <a:srgbClr val="DFF4D2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0" name="Google Shape;320;p9"/>
                <p:cNvSpPr/>
                <p:nvPr/>
              </p:nvSpPr>
              <p:spPr>
                <a:xfrm>
                  <a:off x="1606128" y="3597894"/>
                  <a:ext cx="360000" cy="360000"/>
                </a:xfrm>
                <a:prstGeom prst="flowChartProcess">
                  <a:avLst/>
                </a:prstGeom>
                <a:solidFill>
                  <a:srgbClr val="DFF4D2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1" name="Google Shape;321;p9"/>
                <p:cNvSpPr/>
                <p:nvPr/>
              </p:nvSpPr>
              <p:spPr>
                <a:xfrm>
                  <a:off x="1606128" y="3953187"/>
                  <a:ext cx="360000" cy="360000"/>
                </a:xfrm>
                <a:prstGeom prst="flowChartProcess">
                  <a:avLst/>
                </a:prstGeom>
                <a:solidFill>
                  <a:srgbClr val="DFF4D2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2" name="Google Shape;322;p9"/>
                <p:cNvSpPr/>
                <p:nvPr/>
              </p:nvSpPr>
              <p:spPr>
                <a:xfrm>
                  <a:off x="531970" y="4310252"/>
                  <a:ext cx="360000" cy="360000"/>
                </a:xfrm>
                <a:prstGeom prst="flowChartProcess">
                  <a:avLst/>
                </a:prstGeom>
                <a:solidFill>
                  <a:srgbClr val="DFF4D2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3" name="Google Shape;323;p9"/>
                <p:cNvSpPr/>
                <p:nvPr/>
              </p:nvSpPr>
              <p:spPr>
                <a:xfrm>
                  <a:off x="893478" y="4310252"/>
                  <a:ext cx="360000" cy="360000"/>
                </a:xfrm>
                <a:prstGeom prst="flowChartProcess">
                  <a:avLst/>
                </a:prstGeom>
                <a:solidFill>
                  <a:srgbClr val="DFF4D2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4" name="Google Shape;324;p9"/>
                <p:cNvSpPr/>
                <p:nvPr/>
              </p:nvSpPr>
              <p:spPr>
                <a:xfrm>
                  <a:off x="1251240" y="4305274"/>
                  <a:ext cx="360000" cy="360000"/>
                </a:xfrm>
                <a:prstGeom prst="flowChartProcess">
                  <a:avLst/>
                </a:prstGeom>
                <a:solidFill>
                  <a:srgbClr val="DFF4D2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5" name="Google Shape;325;p9"/>
                <p:cNvSpPr/>
                <p:nvPr/>
              </p:nvSpPr>
              <p:spPr>
                <a:xfrm>
                  <a:off x="1611240" y="4301917"/>
                  <a:ext cx="360000" cy="360000"/>
                </a:xfrm>
                <a:prstGeom prst="flowChartProcess">
                  <a:avLst/>
                </a:prstGeom>
                <a:solidFill>
                  <a:srgbClr val="DFF4D2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26" name="Google Shape;326;p9"/>
              <p:cNvGrpSpPr/>
              <p:nvPr/>
            </p:nvGrpSpPr>
            <p:grpSpPr>
              <a:xfrm>
                <a:off x="1549679" y="4157056"/>
                <a:ext cx="1442057" cy="1430346"/>
                <a:chOff x="529183" y="3239906"/>
                <a:chExt cx="1442057" cy="1430346"/>
              </a:xfrm>
            </p:grpSpPr>
            <p:grpSp>
              <p:nvGrpSpPr>
                <p:cNvPr id="327" name="Google Shape;327;p9"/>
                <p:cNvGrpSpPr/>
                <p:nvPr/>
              </p:nvGrpSpPr>
              <p:grpSpPr>
                <a:xfrm>
                  <a:off x="529183" y="3240138"/>
                  <a:ext cx="1082057" cy="1078651"/>
                  <a:chOff x="1582845" y="4237768"/>
                  <a:chExt cx="1082057" cy="1078651"/>
                </a:xfrm>
              </p:grpSpPr>
              <p:sp>
                <p:nvSpPr>
                  <p:cNvPr id="328" name="Google Shape;328;p9"/>
                  <p:cNvSpPr/>
                  <p:nvPr/>
                </p:nvSpPr>
                <p:spPr>
                  <a:xfrm>
                    <a:off x="1585632" y="4956419"/>
                    <a:ext cx="360000" cy="360000"/>
                  </a:xfrm>
                  <a:prstGeom prst="flowChartProcess">
                    <a:avLst/>
                  </a:prstGeom>
                  <a:solidFill>
                    <a:srgbClr val="DFF4D2"/>
                  </a:solidFill>
                  <a:ln w="127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0475" tIns="44450" rIns="90475" bIns="4445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29" name="Google Shape;329;p9"/>
                  <p:cNvSpPr/>
                  <p:nvPr/>
                </p:nvSpPr>
                <p:spPr>
                  <a:xfrm>
                    <a:off x="2300685" y="4596419"/>
                    <a:ext cx="360000" cy="360000"/>
                  </a:xfrm>
                  <a:prstGeom prst="flowChartProcess">
                    <a:avLst/>
                  </a:prstGeom>
                  <a:solidFill>
                    <a:srgbClr val="DFF4D2"/>
                  </a:solidFill>
                  <a:ln w="127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0475" tIns="44450" rIns="90475" bIns="4445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30" name="Google Shape;330;p9"/>
                  <p:cNvSpPr/>
                  <p:nvPr/>
                </p:nvSpPr>
                <p:spPr>
                  <a:xfrm>
                    <a:off x="1942845" y="4954478"/>
                    <a:ext cx="360000" cy="360000"/>
                  </a:xfrm>
                  <a:prstGeom prst="flowChartProcess">
                    <a:avLst/>
                  </a:prstGeom>
                  <a:solidFill>
                    <a:srgbClr val="DFF4D2"/>
                  </a:solidFill>
                  <a:ln w="127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0475" tIns="44450" rIns="90475" bIns="4445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31" name="Google Shape;331;p9"/>
                  <p:cNvSpPr/>
                  <p:nvPr/>
                </p:nvSpPr>
                <p:spPr>
                  <a:xfrm>
                    <a:off x="1582845" y="4595524"/>
                    <a:ext cx="360000" cy="360000"/>
                  </a:xfrm>
                  <a:prstGeom prst="flowChartProcess">
                    <a:avLst/>
                  </a:prstGeom>
                  <a:solidFill>
                    <a:srgbClr val="DFF4D2"/>
                  </a:solidFill>
                  <a:ln w="127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0475" tIns="44450" rIns="90475" bIns="4445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32" name="Google Shape;332;p9"/>
                  <p:cNvSpPr/>
                  <p:nvPr/>
                </p:nvSpPr>
                <p:spPr>
                  <a:xfrm>
                    <a:off x="2300685" y="4956419"/>
                    <a:ext cx="360000" cy="360000"/>
                  </a:xfrm>
                  <a:prstGeom prst="flowChartProcess">
                    <a:avLst/>
                  </a:prstGeom>
                  <a:solidFill>
                    <a:srgbClr val="DFF4D2"/>
                  </a:solidFill>
                  <a:ln w="127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0475" tIns="44450" rIns="90475" bIns="4445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33" name="Google Shape;333;p9"/>
                  <p:cNvSpPr/>
                  <p:nvPr/>
                </p:nvSpPr>
                <p:spPr>
                  <a:xfrm>
                    <a:off x="1583619" y="4239831"/>
                    <a:ext cx="360000" cy="360000"/>
                  </a:xfrm>
                  <a:prstGeom prst="flowChartProcess">
                    <a:avLst/>
                  </a:prstGeom>
                  <a:solidFill>
                    <a:srgbClr val="DFF4D2"/>
                  </a:solidFill>
                  <a:ln w="127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0475" tIns="44450" rIns="90475" bIns="4445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34" name="Google Shape;334;p9"/>
                  <p:cNvSpPr/>
                  <p:nvPr/>
                </p:nvSpPr>
                <p:spPr>
                  <a:xfrm>
                    <a:off x="1943472" y="4598653"/>
                    <a:ext cx="360000" cy="360000"/>
                  </a:xfrm>
                  <a:prstGeom prst="flowChartProcess">
                    <a:avLst/>
                  </a:prstGeom>
                  <a:solidFill>
                    <a:srgbClr val="DFF4D2"/>
                  </a:solidFill>
                  <a:ln w="127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0475" tIns="44450" rIns="90475" bIns="4445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35" name="Google Shape;335;p9"/>
                  <p:cNvSpPr/>
                  <p:nvPr/>
                </p:nvSpPr>
                <p:spPr>
                  <a:xfrm>
                    <a:off x="1942641" y="4239133"/>
                    <a:ext cx="360000" cy="360000"/>
                  </a:xfrm>
                  <a:prstGeom prst="flowChartProcess">
                    <a:avLst/>
                  </a:prstGeom>
                  <a:solidFill>
                    <a:srgbClr val="DFF4D2"/>
                  </a:solidFill>
                  <a:ln w="127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0475" tIns="44450" rIns="90475" bIns="4445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36" name="Google Shape;336;p9"/>
                  <p:cNvSpPr/>
                  <p:nvPr/>
                </p:nvSpPr>
                <p:spPr>
                  <a:xfrm>
                    <a:off x="2304902" y="4237768"/>
                    <a:ext cx="360000" cy="360000"/>
                  </a:xfrm>
                  <a:prstGeom prst="flowChartProcess">
                    <a:avLst/>
                  </a:prstGeom>
                  <a:solidFill>
                    <a:srgbClr val="DFF4D2"/>
                  </a:solidFill>
                  <a:ln w="127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0475" tIns="44450" rIns="90475" bIns="4445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337" name="Google Shape;337;p9"/>
                <p:cNvSpPr/>
                <p:nvPr/>
              </p:nvSpPr>
              <p:spPr>
                <a:xfrm>
                  <a:off x="1604032" y="3239906"/>
                  <a:ext cx="360000" cy="360000"/>
                </a:xfrm>
                <a:prstGeom prst="flowChartProcess">
                  <a:avLst/>
                </a:prstGeom>
                <a:solidFill>
                  <a:srgbClr val="DFF4D2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8" name="Google Shape;338;p9"/>
                <p:cNvSpPr/>
                <p:nvPr/>
              </p:nvSpPr>
              <p:spPr>
                <a:xfrm>
                  <a:off x="1606128" y="3597894"/>
                  <a:ext cx="360000" cy="360000"/>
                </a:xfrm>
                <a:prstGeom prst="flowChartProcess">
                  <a:avLst/>
                </a:prstGeom>
                <a:solidFill>
                  <a:srgbClr val="DFF4D2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9" name="Google Shape;339;p9"/>
                <p:cNvSpPr/>
                <p:nvPr/>
              </p:nvSpPr>
              <p:spPr>
                <a:xfrm>
                  <a:off x="1606128" y="3953187"/>
                  <a:ext cx="360000" cy="360000"/>
                </a:xfrm>
                <a:prstGeom prst="flowChartProcess">
                  <a:avLst/>
                </a:prstGeom>
                <a:solidFill>
                  <a:srgbClr val="DFF4D2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0" name="Google Shape;340;p9"/>
                <p:cNvSpPr/>
                <p:nvPr/>
              </p:nvSpPr>
              <p:spPr>
                <a:xfrm>
                  <a:off x="531970" y="4310252"/>
                  <a:ext cx="360000" cy="360000"/>
                </a:xfrm>
                <a:prstGeom prst="flowChartProcess">
                  <a:avLst/>
                </a:prstGeom>
                <a:solidFill>
                  <a:srgbClr val="DFF4D2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1" name="Google Shape;341;p9"/>
                <p:cNvSpPr/>
                <p:nvPr/>
              </p:nvSpPr>
              <p:spPr>
                <a:xfrm>
                  <a:off x="893478" y="4310252"/>
                  <a:ext cx="360000" cy="360000"/>
                </a:xfrm>
                <a:prstGeom prst="flowChartProcess">
                  <a:avLst/>
                </a:prstGeom>
                <a:solidFill>
                  <a:srgbClr val="DFF4D2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2" name="Google Shape;342;p9"/>
                <p:cNvSpPr/>
                <p:nvPr/>
              </p:nvSpPr>
              <p:spPr>
                <a:xfrm>
                  <a:off x="1251240" y="4305274"/>
                  <a:ext cx="360000" cy="360000"/>
                </a:xfrm>
                <a:prstGeom prst="flowChartProcess">
                  <a:avLst/>
                </a:prstGeom>
                <a:solidFill>
                  <a:srgbClr val="DFF4D2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3" name="Google Shape;343;p9"/>
                <p:cNvSpPr/>
                <p:nvPr/>
              </p:nvSpPr>
              <p:spPr>
                <a:xfrm>
                  <a:off x="1611240" y="4301917"/>
                  <a:ext cx="360000" cy="360000"/>
                </a:xfrm>
                <a:prstGeom prst="flowChartProcess">
                  <a:avLst/>
                </a:prstGeom>
                <a:solidFill>
                  <a:srgbClr val="DFF4D2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44" name="Google Shape;344;p9"/>
            <p:cNvGrpSpPr/>
            <p:nvPr/>
          </p:nvGrpSpPr>
          <p:grpSpPr>
            <a:xfrm>
              <a:off x="773291" y="2019053"/>
              <a:ext cx="2880240" cy="2847074"/>
              <a:chOff x="111496" y="2740328"/>
              <a:chExt cx="2880240" cy="2847074"/>
            </a:xfrm>
          </p:grpSpPr>
          <p:grpSp>
            <p:nvGrpSpPr>
              <p:cNvPr id="345" name="Google Shape;345;p9"/>
              <p:cNvGrpSpPr/>
              <p:nvPr/>
            </p:nvGrpSpPr>
            <p:grpSpPr>
              <a:xfrm>
                <a:off x="111496" y="2740328"/>
                <a:ext cx="1442057" cy="1430346"/>
                <a:chOff x="529183" y="3239906"/>
                <a:chExt cx="1442057" cy="1430346"/>
              </a:xfrm>
            </p:grpSpPr>
            <p:grpSp>
              <p:nvGrpSpPr>
                <p:cNvPr id="346" name="Google Shape;346;p9"/>
                <p:cNvGrpSpPr/>
                <p:nvPr/>
              </p:nvGrpSpPr>
              <p:grpSpPr>
                <a:xfrm>
                  <a:off x="529183" y="3240138"/>
                  <a:ext cx="1082057" cy="1078651"/>
                  <a:chOff x="1582845" y="4237768"/>
                  <a:chExt cx="1082057" cy="1078651"/>
                </a:xfrm>
              </p:grpSpPr>
              <p:sp>
                <p:nvSpPr>
                  <p:cNvPr id="347" name="Google Shape;347;p9"/>
                  <p:cNvSpPr/>
                  <p:nvPr/>
                </p:nvSpPr>
                <p:spPr>
                  <a:xfrm>
                    <a:off x="1585632" y="4956419"/>
                    <a:ext cx="360000" cy="360000"/>
                  </a:xfrm>
                  <a:prstGeom prst="flowChartProcess">
                    <a:avLst/>
                  </a:prstGeom>
                  <a:solidFill>
                    <a:srgbClr val="DFF4D2"/>
                  </a:solidFill>
                  <a:ln w="127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0475" tIns="44450" rIns="90475" bIns="4445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48" name="Google Shape;348;p9"/>
                  <p:cNvSpPr/>
                  <p:nvPr/>
                </p:nvSpPr>
                <p:spPr>
                  <a:xfrm>
                    <a:off x="2300685" y="4596419"/>
                    <a:ext cx="360000" cy="360000"/>
                  </a:xfrm>
                  <a:prstGeom prst="flowChartProcess">
                    <a:avLst/>
                  </a:prstGeom>
                  <a:solidFill>
                    <a:srgbClr val="DFF4D2"/>
                  </a:solidFill>
                  <a:ln w="127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0475" tIns="44450" rIns="90475" bIns="4445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49" name="Google Shape;349;p9"/>
                  <p:cNvSpPr/>
                  <p:nvPr/>
                </p:nvSpPr>
                <p:spPr>
                  <a:xfrm>
                    <a:off x="1942845" y="4954478"/>
                    <a:ext cx="360000" cy="360000"/>
                  </a:xfrm>
                  <a:prstGeom prst="flowChartProcess">
                    <a:avLst/>
                  </a:prstGeom>
                  <a:solidFill>
                    <a:srgbClr val="DFF4D2"/>
                  </a:solidFill>
                  <a:ln w="127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0475" tIns="44450" rIns="90475" bIns="4445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50" name="Google Shape;350;p9"/>
                  <p:cNvSpPr/>
                  <p:nvPr/>
                </p:nvSpPr>
                <p:spPr>
                  <a:xfrm>
                    <a:off x="1582845" y="4595524"/>
                    <a:ext cx="360000" cy="360000"/>
                  </a:xfrm>
                  <a:prstGeom prst="flowChartProcess">
                    <a:avLst/>
                  </a:prstGeom>
                  <a:solidFill>
                    <a:srgbClr val="DFF4D2"/>
                  </a:solidFill>
                  <a:ln w="127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0475" tIns="44450" rIns="90475" bIns="4445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51" name="Google Shape;351;p9"/>
                  <p:cNvSpPr/>
                  <p:nvPr/>
                </p:nvSpPr>
                <p:spPr>
                  <a:xfrm>
                    <a:off x="2300685" y="4956419"/>
                    <a:ext cx="360000" cy="360000"/>
                  </a:xfrm>
                  <a:prstGeom prst="flowChartProcess">
                    <a:avLst/>
                  </a:prstGeom>
                  <a:solidFill>
                    <a:srgbClr val="DFF4D2"/>
                  </a:solidFill>
                  <a:ln w="127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0475" tIns="44450" rIns="90475" bIns="4445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52" name="Google Shape;352;p9"/>
                  <p:cNvSpPr/>
                  <p:nvPr/>
                </p:nvSpPr>
                <p:spPr>
                  <a:xfrm>
                    <a:off x="1583619" y="4239831"/>
                    <a:ext cx="360000" cy="360000"/>
                  </a:xfrm>
                  <a:prstGeom prst="flowChartProcess">
                    <a:avLst/>
                  </a:prstGeom>
                  <a:solidFill>
                    <a:srgbClr val="DFF4D2"/>
                  </a:solidFill>
                  <a:ln w="127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0475" tIns="44450" rIns="90475" bIns="4445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53" name="Google Shape;353;p9"/>
                  <p:cNvSpPr/>
                  <p:nvPr/>
                </p:nvSpPr>
                <p:spPr>
                  <a:xfrm>
                    <a:off x="1943472" y="4598653"/>
                    <a:ext cx="360000" cy="360000"/>
                  </a:xfrm>
                  <a:prstGeom prst="flowChartProcess">
                    <a:avLst/>
                  </a:prstGeom>
                  <a:solidFill>
                    <a:srgbClr val="DFF4D2"/>
                  </a:solidFill>
                  <a:ln w="127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0475" tIns="44450" rIns="90475" bIns="4445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54" name="Google Shape;354;p9"/>
                  <p:cNvSpPr/>
                  <p:nvPr/>
                </p:nvSpPr>
                <p:spPr>
                  <a:xfrm>
                    <a:off x="1942641" y="4239133"/>
                    <a:ext cx="360000" cy="360000"/>
                  </a:xfrm>
                  <a:prstGeom prst="flowChartProcess">
                    <a:avLst/>
                  </a:prstGeom>
                  <a:solidFill>
                    <a:srgbClr val="DFF4D2"/>
                  </a:solidFill>
                  <a:ln w="127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0475" tIns="44450" rIns="90475" bIns="4445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55" name="Google Shape;355;p9"/>
                  <p:cNvSpPr/>
                  <p:nvPr/>
                </p:nvSpPr>
                <p:spPr>
                  <a:xfrm>
                    <a:off x="2304902" y="4237768"/>
                    <a:ext cx="360000" cy="360000"/>
                  </a:xfrm>
                  <a:prstGeom prst="flowChartProcess">
                    <a:avLst/>
                  </a:prstGeom>
                  <a:solidFill>
                    <a:srgbClr val="DFF4D2"/>
                  </a:solidFill>
                  <a:ln w="127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0475" tIns="44450" rIns="90475" bIns="4445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356" name="Google Shape;356;p9"/>
                <p:cNvSpPr/>
                <p:nvPr/>
              </p:nvSpPr>
              <p:spPr>
                <a:xfrm>
                  <a:off x="1604032" y="3239906"/>
                  <a:ext cx="360000" cy="360000"/>
                </a:xfrm>
                <a:prstGeom prst="flowChartProcess">
                  <a:avLst/>
                </a:prstGeom>
                <a:solidFill>
                  <a:srgbClr val="DFF4D2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7" name="Google Shape;357;p9"/>
                <p:cNvSpPr/>
                <p:nvPr/>
              </p:nvSpPr>
              <p:spPr>
                <a:xfrm>
                  <a:off x="1606128" y="3597894"/>
                  <a:ext cx="360000" cy="360000"/>
                </a:xfrm>
                <a:prstGeom prst="flowChartProcess">
                  <a:avLst/>
                </a:prstGeom>
                <a:solidFill>
                  <a:srgbClr val="DFF4D2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8" name="Google Shape;358;p9"/>
                <p:cNvSpPr/>
                <p:nvPr/>
              </p:nvSpPr>
              <p:spPr>
                <a:xfrm>
                  <a:off x="1606128" y="3953187"/>
                  <a:ext cx="360000" cy="360000"/>
                </a:xfrm>
                <a:prstGeom prst="flowChartProcess">
                  <a:avLst/>
                </a:prstGeom>
                <a:solidFill>
                  <a:srgbClr val="DFF4D2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9" name="Google Shape;359;p9"/>
                <p:cNvSpPr/>
                <p:nvPr/>
              </p:nvSpPr>
              <p:spPr>
                <a:xfrm>
                  <a:off x="531970" y="4310252"/>
                  <a:ext cx="360000" cy="360000"/>
                </a:xfrm>
                <a:prstGeom prst="flowChartProcess">
                  <a:avLst/>
                </a:prstGeom>
                <a:solidFill>
                  <a:srgbClr val="DFF4D2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0" name="Google Shape;360;p9"/>
                <p:cNvSpPr/>
                <p:nvPr/>
              </p:nvSpPr>
              <p:spPr>
                <a:xfrm>
                  <a:off x="893478" y="4310252"/>
                  <a:ext cx="360000" cy="360000"/>
                </a:xfrm>
                <a:prstGeom prst="flowChartProcess">
                  <a:avLst/>
                </a:prstGeom>
                <a:solidFill>
                  <a:srgbClr val="DFF4D2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1" name="Google Shape;361;p9"/>
                <p:cNvSpPr/>
                <p:nvPr/>
              </p:nvSpPr>
              <p:spPr>
                <a:xfrm>
                  <a:off x="1251240" y="4305274"/>
                  <a:ext cx="360000" cy="360000"/>
                </a:xfrm>
                <a:prstGeom prst="flowChartProcess">
                  <a:avLst/>
                </a:prstGeom>
                <a:solidFill>
                  <a:srgbClr val="DFF4D2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2" name="Google Shape;362;p9"/>
                <p:cNvSpPr/>
                <p:nvPr/>
              </p:nvSpPr>
              <p:spPr>
                <a:xfrm>
                  <a:off x="1611240" y="4301917"/>
                  <a:ext cx="360000" cy="360000"/>
                </a:xfrm>
                <a:prstGeom prst="flowChartProcess">
                  <a:avLst/>
                </a:prstGeom>
                <a:solidFill>
                  <a:srgbClr val="DFF4D2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63" name="Google Shape;363;p9"/>
              <p:cNvGrpSpPr/>
              <p:nvPr/>
            </p:nvGrpSpPr>
            <p:grpSpPr>
              <a:xfrm>
                <a:off x="1542471" y="2740328"/>
                <a:ext cx="1442057" cy="1430346"/>
                <a:chOff x="529183" y="3239906"/>
                <a:chExt cx="1442057" cy="1430346"/>
              </a:xfrm>
            </p:grpSpPr>
            <p:grpSp>
              <p:nvGrpSpPr>
                <p:cNvPr id="364" name="Google Shape;364;p9"/>
                <p:cNvGrpSpPr/>
                <p:nvPr/>
              </p:nvGrpSpPr>
              <p:grpSpPr>
                <a:xfrm>
                  <a:off x="529183" y="3240138"/>
                  <a:ext cx="1082057" cy="1078651"/>
                  <a:chOff x="1582845" y="4237768"/>
                  <a:chExt cx="1082057" cy="1078651"/>
                </a:xfrm>
              </p:grpSpPr>
              <p:sp>
                <p:nvSpPr>
                  <p:cNvPr id="365" name="Google Shape;365;p9"/>
                  <p:cNvSpPr/>
                  <p:nvPr/>
                </p:nvSpPr>
                <p:spPr>
                  <a:xfrm>
                    <a:off x="1585632" y="4956419"/>
                    <a:ext cx="360000" cy="360000"/>
                  </a:xfrm>
                  <a:prstGeom prst="flowChartProcess">
                    <a:avLst/>
                  </a:prstGeom>
                  <a:solidFill>
                    <a:srgbClr val="DFF4D2"/>
                  </a:solidFill>
                  <a:ln w="127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0475" tIns="44450" rIns="90475" bIns="4445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66" name="Google Shape;366;p9"/>
                  <p:cNvSpPr/>
                  <p:nvPr/>
                </p:nvSpPr>
                <p:spPr>
                  <a:xfrm>
                    <a:off x="2300685" y="4596419"/>
                    <a:ext cx="360000" cy="360000"/>
                  </a:xfrm>
                  <a:prstGeom prst="flowChartProcess">
                    <a:avLst/>
                  </a:prstGeom>
                  <a:solidFill>
                    <a:srgbClr val="DFF4D2"/>
                  </a:solidFill>
                  <a:ln w="127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0475" tIns="44450" rIns="90475" bIns="4445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67" name="Google Shape;367;p9"/>
                  <p:cNvSpPr/>
                  <p:nvPr/>
                </p:nvSpPr>
                <p:spPr>
                  <a:xfrm>
                    <a:off x="1942845" y="4954478"/>
                    <a:ext cx="360000" cy="360000"/>
                  </a:xfrm>
                  <a:prstGeom prst="flowChartProcess">
                    <a:avLst/>
                  </a:prstGeom>
                  <a:solidFill>
                    <a:srgbClr val="DFF4D2"/>
                  </a:solidFill>
                  <a:ln w="127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0475" tIns="44450" rIns="90475" bIns="4445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68" name="Google Shape;368;p9"/>
                  <p:cNvSpPr/>
                  <p:nvPr/>
                </p:nvSpPr>
                <p:spPr>
                  <a:xfrm>
                    <a:off x="1582845" y="4595524"/>
                    <a:ext cx="360000" cy="360000"/>
                  </a:xfrm>
                  <a:prstGeom prst="flowChartProcess">
                    <a:avLst/>
                  </a:prstGeom>
                  <a:solidFill>
                    <a:srgbClr val="DFF4D2"/>
                  </a:solidFill>
                  <a:ln w="127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0475" tIns="44450" rIns="90475" bIns="4445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69" name="Google Shape;369;p9"/>
                  <p:cNvSpPr/>
                  <p:nvPr/>
                </p:nvSpPr>
                <p:spPr>
                  <a:xfrm>
                    <a:off x="2300685" y="4956419"/>
                    <a:ext cx="360000" cy="360000"/>
                  </a:xfrm>
                  <a:prstGeom prst="flowChartProcess">
                    <a:avLst/>
                  </a:prstGeom>
                  <a:solidFill>
                    <a:srgbClr val="DFF4D2"/>
                  </a:solidFill>
                  <a:ln w="127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0475" tIns="44450" rIns="90475" bIns="4445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70" name="Google Shape;370;p9"/>
                  <p:cNvSpPr/>
                  <p:nvPr/>
                </p:nvSpPr>
                <p:spPr>
                  <a:xfrm>
                    <a:off x="1583619" y="4239831"/>
                    <a:ext cx="360000" cy="360000"/>
                  </a:xfrm>
                  <a:prstGeom prst="flowChartProcess">
                    <a:avLst/>
                  </a:prstGeom>
                  <a:solidFill>
                    <a:srgbClr val="DFF4D2"/>
                  </a:solidFill>
                  <a:ln w="127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0475" tIns="44450" rIns="90475" bIns="4445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71" name="Google Shape;371;p9"/>
                  <p:cNvSpPr/>
                  <p:nvPr/>
                </p:nvSpPr>
                <p:spPr>
                  <a:xfrm>
                    <a:off x="1943472" y="4598653"/>
                    <a:ext cx="360000" cy="360000"/>
                  </a:xfrm>
                  <a:prstGeom prst="flowChartProcess">
                    <a:avLst/>
                  </a:prstGeom>
                  <a:solidFill>
                    <a:srgbClr val="DFF4D2"/>
                  </a:solidFill>
                  <a:ln w="127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0475" tIns="44450" rIns="90475" bIns="4445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72" name="Google Shape;372;p9"/>
                  <p:cNvSpPr/>
                  <p:nvPr/>
                </p:nvSpPr>
                <p:spPr>
                  <a:xfrm>
                    <a:off x="1942641" y="4239133"/>
                    <a:ext cx="360000" cy="360000"/>
                  </a:xfrm>
                  <a:prstGeom prst="flowChartProcess">
                    <a:avLst/>
                  </a:prstGeom>
                  <a:solidFill>
                    <a:srgbClr val="DFF4D2"/>
                  </a:solidFill>
                  <a:ln w="127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0475" tIns="44450" rIns="90475" bIns="4445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73" name="Google Shape;373;p9"/>
                  <p:cNvSpPr/>
                  <p:nvPr/>
                </p:nvSpPr>
                <p:spPr>
                  <a:xfrm>
                    <a:off x="2304902" y="4237768"/>
                    <a:ext cx="360000" cy="360000"/>
                  </a:xfrm>
                  <a:prstGeom prst="flowChartProcess">
                    <a:avLst/>
                  </a:prstGeom>
                  <a:solidFill>
                    <a:srgbClr val="DFF4D2"/>
                  </a:solidFill>
                  <a:ln w="127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0475" tIns="44450" rIns="90475" bIns="4445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374" name="Google Shape;374;p9"/>
                <p:cNvSpPr/>
                <p:nvPr/>
              </p:nvSpPr>
              <p:spPr>
                <a:xfrm>
                  <a:off x="1604032" y="3239906"/>
                  <a:ext cx="360000" cy="360000"/>
                </a:xfrm>
                <a:prstGeom prst="flowChartProcess">
                  <a:avLst/>
                </a:prstGeom>
                <a:solidFill>
                  <a:srgbClr val="DFF4D2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5" name="Google Shape;375;p9"/>
                <p:cNvSpPr/>
                <p:nvPr/>
              </p:nvSpPr>
              <p:spPr>
                <a:xfrm>
                  <a:off x="1606128" y="3597894"/>
                  <a:ext cx="360000" cy="360000"/>
                </a:xfrm>
                <a:prstGeom prst="flowChartProcess">
                  <a:avLst/>
                </a:prstGeom>
                <a:solidFill>
                  <a:srgbClr val="DFF4D2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6" name="Google Shape;376;p9"/>
                <p:cNvSpPr/>
                <p:nvPr/>
              </p:nvSpPr>
              <p:spPr>
                <a:xfrm>
                  <a:off x="1606128" y="3953187"/>
                  <a:ext cx="360000" cy="360000"/>
                </a:xfrm>
                <a:prstGeom prst="flowChartProcess">
                  <a:avLst/>
                </a:prstGeom>
                <a:solidFill>
                  <a:srgbClr val="DFF4D2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7" name="Google Shape;377;p9"/>
                <p:cNvSpPr/>
                <p:nvPr/>
              </p:nvSpPr>
              <p:spPr>
                <a:xfrm>
                  <a:off x="531970" y="4310252"/>
                  <a:ext cx="360000" cy="360000"/>
                </a:xfrm>
                <a:prstGeom prst="flowChartProcess">
                  <a:avLst/>
                </a:prstGeom>
                <a:solidFill>
                  <a:srgbClr val="DFF4D2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8" name="Google Shape;378;p9"/>
                <p:cNvSpPr/>
                <p:nvPr/>
              </p:nvSpPr>
              <p:spPr>
                <a:xfrm>
                  <a:off x="893478" y="4310252"/>
                  <a:ext cx="360000" cy="360000"/>
                </a:xfrm>
                <a:prstGeom prst="flowChartProcess">
                  <a:avLst/>
                </a:prstGeom>
                <a:solidFill>
                  <a:srgbClr val="DFF4D2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9" name="Google Shape;379;p9"/>
                <p:cNvSpPr/>
                <p:nvPr/>
              </p:nvSpPr>
              <p:spPr>
                <a:xfrm>
                  <a:off x="1251240" y="4305274"/>
                  <a:ext cx="360000" cy="360000"/>
                </a:xfrm>
                <a:prstGeom prst="flowChartProcess">
                  <a:avLst/>
                </a:prstGeom>
                <a:solidFill>
                  <a:srgbClr val="DFF4D2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0" name="Google Shape;380;p9"/>
                <p:cNvSpPr/>
                <p:nvPr/>
              </p:nvSpPr>
              <p:spPr>
                <a:xfrm>
                  <a:off x="1611240" y="4301917"/>
                  <a:ext cx="360000" cy="360000"/>
                </a:xfrm>
                <a:prstGeom prst="flowChartProcess">
                  <a:avLst/>
                </a:prstGeom>
                <a:solidFill>
                  <a:srgbClr val="DFF4D2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81" name="Google Shape;381;p9"/>
              <p:cNvGrpSpPr/>
              <p:nvPr/>
            </p:nvGrpSpPr>
            <p:grpSpPr>
              <a:xfrm>
                <a:off x="114825" y="4157056"/>
                <a:ext cx="1442057" cy="1430346"/>
                <a:chOff x="529183" y="3239906"/>
                <a:chExt cx="1442057" cy="1430346"/>
              </a:xfrm>
            </p:grpSpPr>
            <p:grpSp>
              <p:nvGrpSpPr>
                <p:cNvPr id="382" name="Google Shape;382;p9"/>
                <p:cNvGrpSpPr/>
                <p:nvPr/>
              </p:nvGrpSpPr>
              <p:grpSpPr>
                <a:xfrm>
                  <a:off x="529183" y="3240138"/>
                  <a:ext cx="1082057" cy="1078651"/>
                  <a:chOff x="1582845" y="4237768"/>
                  <a:chExt cx="1082057" cy="1078651"/>
                </a:xfrm>
              </p:grpSpPr>
              <p:sp>
                <p:nvSpPr>
                  <p:cNvPr id="383" name="Google Shape;383;p9"/>
                  <p:cNvSpPr/>
                  <p:nvPr/>
                </p:nvSpPr>
                <p:spPr>
                  <a:xfrm>
                    <a:off x="1585632" y="4956419"/>
                    <a:ext cx="360000" cy="360000"/>
                  </a:xfrm>
                  <a:prstGeom prst="flowChartProcess">
                    <a:avLst/>
                  </a:prstGeom>
                  <a:solidFill>
                    <a:srgbClr val="DFF4D2"/>
                  </a:solidFill>
                  <a:ln w="127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0475" tIns="44450" rIns="90475" bIns="4445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84" name="Google Shape;384;p9"/>
                  <p:cNvSpPr/>
                  <p:nvPr/>
                </p:nvSpPr>
                <p:spPr>
                  <a:xfrm>
                    <a:off x="2300685" y="4596419"/>
                    <a:ext cx="360000" cy="360000"/>
                  </a:xfrm>
                  <a:prstGeom prst="flowChartProcess">
                    <a:avLst/>
                  </a:prstGeom>
                  <a:solidFill>
                    <a:srgbClr val="DFF4D2"/>
                  </a:solidFill>
                  <a:ln w="127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0475" tIns="44450" rIns="90475" bIns="4445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85" name="Google Shape;385;p9"/>
                  <p:cNvSpPr/>
                  <p:nvPr/>
                </p:nvSpPr>
                <p:spPr>
                  <a:xfrm>
                    <a:off x="1942845" y="4954478"/>
                    <a:ext cx="360000" cy="360000"/>
                  </a:xfrm>
                  <a:prstGeom prst="flowChartProcess">
                    <a:avLst/>
                  </a:prstGeom>
                  <a:solidFill>
                    <a:srgbClr val="DFF4D2"/>
                  </a:solidFill>
                  <a:ln w="127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0475" tIns="44450" rIns="90475" bIns="4445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86" name="Google Shape;386;p9"/>
                  <p:cNvSpPr/>
                  <p:nvPr/>
                </p:nvSpPr>
                <p:spPr>
                  <a:xfrm>
                    <a:off x="1582845" y="4595524"/>
                    <a:ext cx="360000" cy="360000"/>
                  </a:xfrm>
                  <a:prstGeom prst="flowChartProcess">
                    <a:avLst/>
                  </a:prstGeom>
                  <a:solidFill>
                    <a:srgbClr val="DFF4D2"/>
                  </a:solidFill>
                  <a:ln w="127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0475" tIns="44450" rIns="90475" bIns="4445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87" name="Google Shape;387;p9"/>
                  <p:cNvSpPr/>
                  <p:nvPr/>
                </p:nvSpPr>
                <p:spPr>
                  <a:xfrm>
                    <a:off x="2300685" y="4956419"/>
                    <a:ext cx="360000" cy="360000"/>
                  </a:xfrm>
                  <a:prstGeom prst="flowChartProcess">
                    <a:avLst/>
                  </a:prstGeom>
                  <a:solidFill>
                    <a:srgbClr val="DFF4D2"/>
                  </a:solidFill>
                  <a:ln w="127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0475" tIns="44450" rIns="90475" bIns="4445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88" name="Google Shape;388;p9"/>
                  <p:cNvSpPr/>
                  <p:nvPr/>
                </p:nvSpPr>
                <p:spPr>
                  <a:xfrm>
                    <a:off x="1583619" y="4239831"/>
                    <a:ext cx="360000" cy="360000"/>
                  </a:xfrm>
                  <a:prstGeom prst="flowChartProcess">
                    <a:avLst/>
                  </a:prstGeom>
                  <a:solidFill>
                    <a:srgbClr val="DFF4D2"/>
                  </a:solidFill>
                  <a:ln w="127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0475" tIns="44450" rIns="90475" bIns="4445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89" name="Google Shape;389;p9"/>
                  <p:cNvSpPr/>
                  <p:nvPr/>
                </p:nvSpPr>
                <p:spPr>
                  <a:xfrm>
                    <a:off x="1943472" y="4598653"/>
                    <a:ext cx="360000" cy="360000"/>
                  </a:xfrm>
                  <a:prstGeom prst="flowChartProcess">
                    <a:avLst/>
                  </a:prstGeom>
                  <a:solidFill>
                    <a:srgbClr val="DFF4D2"/>
                  </a:solidFill>
                  <a:ln w="127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0475" tIns="44450" rIns="90475" bIns="4445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90" name="Google Shape;390;p9"/>
                  <p:cNvSpPr/>
                  <p:nvPr/>
                </p:nvSpPr>
                <p:spPr>
                  <a:xfrm>
                    <a:off x="1942641" y="4239133"/>
                    <a:ext cx="360000" cy="360000"/>
                  </a:xfrm>
                  <a:prstGeom prst="flowChartProcess">
                    <a:avLst/>
                  </a:prstGeom>
                  <a:solidFill>
                    <a:srgbClr val="DFF4D2"/>
                  </a:solidFill>
                  <a:ln w="127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0475" tIns="44450" rIns="90475" bIns="4445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91" name="Google Shape;391;p9"/>
                  <p:cNvSpPr/>
                  <p:nvPr/>
                </p:nvSpPr>
                <p:spPr>
                  <a:xfrm>
                    <a:off x="2304902" y="4237768"/>
                    <a:ext cx="360000" cy="360000"/>
                  </a:xfrm>
                  <a:prstGeom prst="flowChartProcess">
                    <a:avLst/>
                  </a:prstGeom>
                  <a:solidFill>
                    <a:srgbClr val="DFF4D2"/>
                  </a:solidFill>
                  <a:ln w="127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0475" tIns="44450" rIns="90475" bIns="4445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392" name="Google Shape;392;p9"/>
                <p:cNvSpPr/>
                <p:nvPr/>
              </p:nvSpPr>
              <p:spPr>
                <a:xfrm>
                  <a:off x="1604032" y="3239906"/>
                  <a:ext cx="360000" cy="360000"/>
                </a:xfrm>
                <a:prstGeom prst="flowChartProcess">
                  <a:avLst/>
                </a:prstGeom>
                <a:solidFill>
                  <a:srgbClr val="DFF4D2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3" name="Google Shape;393;p9"/>
                <p:cNvSpPr/>
                <p:nvPr/>
              </p:nvSpPr>
              <p:spPr>
                <a:xfrm>
                  <a:off x="1606128" y="3597894"/>
                  <a:ext cx="360000" cy="360000"/>
                </a:xfrm>
                <a:prstGeom prst="flowChartProcess">
                  <a:avLst/>
                </a:prstGeom>
                <a:solidFill>
                  <a:srgbClr val="DFF4D2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4" name="Google Shape;394;p9"/>
                <p:cNvSpPr/>
                <p:nvPr/>
              </p:nvSpPr>
              <p:spPr>
                <a:xfrm>
                  <a:off x="1606128" y="3953187"/>
                  <a:ext cx="360000" cy="360000"/>
                </a:xfrm>
                <a:prstGeom prst="flowChartProcess">
                  <a:avLst/>
                </a:prstGeom>
                <a:solidFill>
                  <a:srgbClr val="DFF4D2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5" name="Google Shape;395;p9"/>
                <p:cNvSpPr/>
                <p:nvPr/>
              </p:nvSpPr>
              <p:spPr>
                <a:xfrm>
                  <a:off x="531970" y="4310252"/>
                  <a:ext cx="360000" cy="360000"/>
                </a:xfrm>
                <a:prstGeom prst="flowChartProcess">
                  <a:avLst/>
                </a:prstGeom>
                <a:solidFill>
                  <a:srgbClr val="DFF4D2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6" name="Google Shape;396;p9"/>
                <p:cNvSpPr/>
                <p:nvPr/>
              </p:nvSpPr>
              <p:spPr>
                <a:xfrm>
                  <a:off x="893478" y="4310252"/>
                  <a:ext cx="360000" cy="360000"/>
                </a:xfrm>
                <a:prstGeom prst="flowChartProcess">
                  <a:avLst/>
                </a:prstGeom>
                <a:solidFill>
                  <a:srgbClr val="DFF4D2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7" name="Google Shape;397;p9"/>
                <p:cNvSpPr/>
                <p:nvPr/>
              </p:nvSpPr>
              <p:spPr>
                <a:xfrm>
                  <a:off x="1251240" y="4305274"/>
                  <a:ext cx="360000" cy="360000"/>
                </a:xfrm>
                <a:prstGeom prst="flowChartProcess">
                  <a:avLst/>
                </a:prstGeom>
                <a:solidFill>
                  <a:srgbClr val="DFF4D2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8" name="Google Shape;398;p9"/>
                <p:cNvSpPr/>
                <p:nvPr/>
              </p:nvSpPr>
              <p:spPr>
                <a:xfrm>
                  <a:off x="1611240" y="4301917"/>
                  <a:ext cx="360000" cy="360000"/>
                </a:xfrm>
                <a:prstGeom prst="flowChartProcess">
                  <a:avLst/>
                </a:prstGeom>
                <a:solidFill>
                  <a:srgbClr val="DFF4D2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99" name="Google Shape;399;p9"/>
              <p:cNvGrpSpPr/>
              <p:nvPr/>
            </p:nvGrpSpPr>
            <p:grpSpPr>
              <a:xfrm>
                <a:off x="1549679" y="4157056"/>
                <a:ext cx="1442057" cy="1430346"/>
                <a:chOff x="529183" y="3239906"/>
                <a:chExt cx="1442057" cy="1430346"/>
              </a:xfrm>
            </p:grpSpPr>
            <p:grpSp>
              <p:nvGrpSpPr>
                <p:cNvPr id="400" name="Google Shape;400;p9"/>
                <p:cNvGrpSpPr/>
                <p:nvPr/>
              </p:nvGrpSpPr>
              <p:grpSpPr>
                <a:xfrm>
                  <a:off x="529183" y="3240138"/>
                  <a:ext cx="1082057" cy="1078651"/>
                  <a:chOff x="1582845" y="4237768"/>
                  <a:chExt cx="1082057" cy="1078651"/>
                </a:xfrm>
              </p:grpSpPr>
              <p:sp>
                <p:nvSpPr>
                  <p:cNvPr id="401" name="Google Shape;401;p9"/>
                  <p:cNvSpPr/>
                  <p:nvPr/>
                </p:nvSpPr>
                <p:spPr>
                  <a:xfrm>
                    <a:off x="1585632" y="4956419"/>
                    <a:ext cx="360000" cy="360000"/>
                  </a:xfrm>
                  <a:prstGeom prst="flowChartProcess">
                    <a:avLst/>
                  </a:prstGeom>
                  <a:solidFill>
                    <a:srgbClr val="DFF4D2"/>
                  </a:solidFill>
                  <a:ln w="127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0475" tIns="44450" rIns="90475" bIns="4445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02" name="Google Shape;402;p9"/>
                  <p:cNvSpPr/>
                  <p:nvPr/>
                </p:nvSpPr>
                <p:spPr>
                  <a:xfrm>
                    <a:off x="2300685" y="4596419"/>
                    <a:ext cx="360000" cy="360000"/>
                  </a:xfrm>
                  <a:prstGeom prst="flowChartProcess">
                    <a:avLst/>
                  </a:prstGeom>
                  <a:solidFill>
                    <a:srgbClr val="DFF4D2"/>
                  </a:solidFill>
                  <a:ln w="127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0475" tIns="44450" rIns="90475" bIns="4445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03" name="Google Shape;403;p9"/>
                  <p:cNvSpPr/>
                  <p:nvPr/>
                </p:nvSpPr>
                <p:spPr>
                  <a:xfrm>
                    <a:off x="1942845" y="4954478"/>
                    <a:ext cx="360000" cy="360000"/>
                  </a:xfrm>
                  <a:prstGeom prst="flowChartProcess">
                    <a:avLst/>
                  </a:prstGeom>
                  <a:solidFill>
                    <a:srgbClr val="DFF4D2"/>
                  </a:solidFill>
                  <a:ln w="127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0475" tIns="44450" rIns="90475" bIns="4445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04" name="Google Shape;404;p9"/>
                  <p:cNvSpPr/>
                  <p:nvPr/>
                </p:nvSpPr>
                <p:spPr>
                  <a:xfrm>
                    <a:off x="1582845" y="4595524"/>
                    <a:ext cx="360000" cy="360000"/>
                  </a:xfrm>
                  <a:prstGeom prst="flowChartProcess">
                    <a:avLst/>
                  </a:prstGeom>
                  <a:solidFill>
                    <a:srgbClr val="DFF4D2"/>
                  </a:solidFill>
                  <a:ln w="127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0475" tIns="44450" rIns="90475" bIns="4445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05" name="Google Shape;405;p9"/>
                  <p:cNvSpPr/>
                  <p:nvPr/>
                </p:nvSpPr>
                <p:spPr>
                  <a:xfrm>
                    <a:off x="2300685" y="4956419"/>
                    <a:ext cx="360000" cy="360000"/>
                  </a:xfrm>
                  <a:prstGeom prst="flowChartProcess">
                    <a:avLst/>
                  </a:prstGeom>
                  <a:solidFill>
                    <a:srgbClr val="DFF4D2"/>
                  </a:solidFill>
                  <a:ln w="127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0475" tIns="44450" rIns="90475" bIns="4445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06" name="Google Shape;406;p9"/>
                  <p:cNvSpPr/>
                  <p:nvPr/>
                </p:nvSpPr>
                <p:spPr>
                  <a:xfrm>
                    <a:off x="1583619" y="4239831"/>
                    <a:ext cx="360000" cy="360000"/>
                  </a:xfrm>
                  <a:prstGeom prst="flowChartProcess">
                    <a:avLst/>
                  </a:prstGeom>
                  <a:solidFill>
                    <a:srgbClr val="DFF4D2"/>
                  </a:solidFill>
                  <a:ln w="127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0475" tIns="44450" rIns="90475" bIns="4445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07" name="Google Shape;407;p9"/>
                  <p:cNvSpPr/>
                  <p:nvPr/>
                </p:nvSpPr>
                <p:spPr>
                  <a:xfrm>
                    <a:off x="1943472" y="4598653"/>
                    <a:ext cx="360000" cy="360000"/>
                  </a:xfrm>
                  <a:prstGeom prst="flowChartProcess">
                    <a:avLst/>
                  </a:prstGeom>
                  <a:solidFill>
                    <a:srgbClr val="DFF4D2"/>
                  </a:solidFill>
                  <a:ln w="127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0475" tIns="44450" rIns="90475" bIns="4445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08" name="Google Shape;408;p9"/>
                  <p:cNvSpPr/>
                  <p:nvPr/>
                </p:nvSpPr>
                <p:spPr>
                  <a:xfrm>
                    <a:off x="1942641" y="4239133"/>
                    <a:ext cx="360000" cy="360000"/>
                  </a:xfrm>
                  <a:prstGeom prst="flowChartProcess">
                    <a:avLst/>
                  </a:prstGeom>
                  <a:solidFill>
                    <a:srgbClr val="DFF4D2"/>
                  </a:solidFill>
                  <a:ln w="127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0475" tIns="44450" rIns="90475" bIns="4445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09" name="Google Shape;409;p9"/>
                  <p:cNvSpPr/>
                  <p:nvPr/>
                </p:nvSpPr>
                <p:spPr>
                  <a:xfrm>
                    <a:off x="2304902" y="4237768"/>
                    <a:ext cx="360000" cy="360000"/>
                  </a:xfrm>
                  <a:prstGeom prst="flowChartProcess">
                    <a:avLst/>
                  </a:prstGeom>
                  <a:solidFill>
                    <a:srgbClr val="DFF4D2"/>
                  </a:solidFill>
                  <a:ln w="127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0475" tIns="44450" rIns="90475" bIns="4445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410" name="Google Shape;410;p9"/>
                <p:cNvSpPr/>
                <p:nvPr/>
              </p:nvSpPr>
              <p:spPr>
                <a:xfrm>
                  <a:off x="1604032" y="3239906"/>
                  <a:ext cx="360000" cy="360000"/>
                </a:xfrm>
                <a:prstGeom prst="flowChartProcess">
                  <a:avLst/>
                </a:prstGeom>
                <a:solidFill>
                  <a:srgbClr val="DFF4D2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1" name="Google Shape;411;p9"/>
                <p:cNvSpPr/>
                <p:nvPr/>
              </p:nvSpPr>
              <p:spPr>
                <a:xfrm>
                  <a:off x="1606128" y="3597894"/>
                  <a:ext cx="360000" cy="360000"/>
                </a:xfrm>
                <a:prstGeom prst="flowChartProcess">
                  <a:avLst/>
                </a:prstGeom>
                <a:solidFill>
                  <a:srgbClr val="DFF4D2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2" name="Google Shape;412;p9"/>
                <p:cNvSpPr/>
                <p:nvPr/>
              </p:nvSpPr>
              <p:spPr>
                <a:xfrm>
                  <a:off x="1606128" y="3953187"/>
                  <a:ext cx="360000" cy="360000"/>
                </a:xfrm>
                <a:prstGeom prst="flowChartProcess">
                  <a:avLst/>
                </a:prstGeom>
                <a:solidFill>
                  <a:srgbClr val="DFF4D2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3" name="Google Shape;413;p9"/>
                <p:cNvSpPr/>
                <p:nvPr/>
              </p:nvSpPr>
              <p:spPr>
                <a:xfrm>
                  <a:off x="531970" y="4310252"/>
                  <a:ext cx="360000" cy="360000"/>
                </a:xfrm>
                <a:prstGeom prst="flowChartProcess">
                  <a:avLst/>
                </a:prstGeom>
                <a:solidFill>
                  <a:srgbClr val="DFF4D2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4" name="Google Shape;414;p9"/>
                <p:cNvSpPr/>
                <p:nvPr/>
              </p:nvSpPr>
              <p:spPr>
                <a:xfrm>
                  <a:off x="893478" y="4310252"/>
                  <a:ext cx="360000" cy="360000"/>
                </a:xfrm>
                <a:prstGeom prst="flowChartProcess">
                  <a:avLst/>
                </a:prstGeom>
                <a:solidFill>
                  <a:srgbClr val="DFF4D2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5" name="Google Shape;415;p9"/>
                <p:cNvSpPr/>
                <p:nvPr/>
              </p:nvSpPr>
              <p:spPr>
                <a:xfrm>
                  <a:off x="1251240" y="4305274"/>
                  <a:ext cx="360000" cy="360000"/>
                </a:xfrm>
                <a:prstGeom prst="flowChartProcess">
                  <a:avLst/>
                </a:prstGeom>
                <a:solidFill>
                  <a:srgbClr val="DFF4D2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6" name="Google Shape;416;p9"/>
                <p:cNvSpPr/>
                <p:nvPr/>
              </p:nvSpPr>
              <p:spPr>
                <a:xfrm>
                  <a:off x="1611240" y="4301917"/>
                  <a:ext cx="360000" cy="360000"/>
                </a:xfrm>
                <a:prstGeom prst="flowChartProcess">
                  <a:avLst/>
                </a:prstGeom>
                <a:solidFill>
                  <a:srgbClr val="DFF4D2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417" name="Google Shape;417;p9"/>
          <p:cNvGrpSpPr/>
          <p:nvPr/>
        </p:nvGrpSpPr>
        <p:grpSpPr>
          <a:xfrm>
            <a:off x="3144762" y="4380931"/>
            <a:ext cx="1591158" cy="1581010"/>
            <a:chOff x="443527" y="3023971"/>
            <a:chExt cx="1591158" cy="1581010"/>
          </a:xfrm>
        </p:grpSpPr>
        <p:grpSp>
          <p:nvGrpSpPr>
            <p:cNvPr id="418" name="Google Shape;418;p9"/>
            <p:cNvGrpSpPr/>
            <p:nvPr/>
          </p:nvGrpSpPr>
          <p:grpSpPr>
            <a:xfrm>
              <a:off x="443527" y="3023971"/>
              <a:ext cx="1442057" cy="1430346"/>
              <a:chOff x="529183" y="3239906"/>
              <a:chExt cx="1442057" cy="1430346"/>
            </a:xfrm>
          </p:grpSpPr>
          <p:grpSp>
            <p:nvGrpSpPr>
              <p:cNvPr id="419" name="Google Shape;419;p9"/>
              <p:cNvGrpSpPr/>
              <p:nvPr/>
            </p:nvGrpSpPr>
            <p:grpSpPr>
              <a:xfrm>
                <a:off x="529183" y="3240138"/>
                <a:ext cx="1082057" cy="1078651"/>
                <a:chOff x="1582845" y="4237768"/>
                <a:chExt cx="1082057" cy="1078651"/>
              </a:xfrm>
            </p:grpSpPr>
            <p:sp>
              <p:nvSpPr>
                <p:cNvPr id="420" name="Google Shape;420;p9"/>
                <p:cNvSpPr/>
                <p:nvPr/>
              </p:nvSpPr>
              <p:spPr>
                <a:xfrm>
                  <a:off x="1585632" y="4956419"/>
                  <a:ext cx="360000" cy="360000"/>
                </a:xfrm>
                <a:prstGeom prst="flowChartProcess">
                  <a:avLst/>
                </a:prstGeom>
                <a:solidFill>
                  <a:srgbClr val="C6A1E3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1" name="Google Shape;421;p9"/>
                <p:cNvSpPr/>
                <p:nvPr/>
              </p:nvSpPr>
              <p:spPr>
                <a:xfrm>
                  <a:off x="2300685" y="4596419"/>
                  <a:ext cx="360000" cy="360000"/>
                </a:xfrm>
                <a:prstGeom prst="flowChartProcess">
                  <a:avLst/>
                </a:prstGeom>
                <a:solidFill>
                  <a:srgbClr val="C6A1E3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2" name="Google Shape;422;p9"/>
                <p:cNvSpPr/>
                <p:nvPr/>
              </p:nvSpPr>
              <p:spPr>
                <a:xfrm>
                  <a:off x="1942845" y="4954478"/>
                  <a:ext cx="360000" cy="360000"/>
                </a:xfrm>
                <a:prstGeom prst="flowChartProcess">
                  <a:avLst/>
                </a:prstGeom>
                <a:solidFill>
                  <a:srgbClr val="C6A1E3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3" name="Google Shape;423;p9"/>
                <p:cNvSpPr/>
                <p:nvPr/>
              </p:nvSpPr>
              <p:spPr>
                <a:xfrm>
                  <a:off x="1582845" y="4595524"/>
                  <a:ext cx="360000" cy="360000"/>
                </a:xfrm>
                <a:prstGeom prst="flowChartProcess">
                  <a:avLst/>
                </a:prstGeom>
                <a:solidFill>
                  <a:srgbClr val="C6A1E3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4" name="Google Shape;424;p9"/>
                <p:cNvSpPr/>
                <p:nvPr/>
              </p:nvSpPr>
              <p:spPr>
                <a:xfrm>
                  <a:off x="2300685" y="4956419"/>
                  <a:ext cx="360000" cy="360000"/>
                </a:xfrm>
                <a:prstGeom prst="flowChartProcess">
                  <a:avLst/>
                </a:prstGeom>
                <a:solidFill>
                  <a:srgbClr val="C6A1E3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5" name="Google Shape;425;p9"/>
                <p:cNvSpPr/>
                <p:nvPr/>
              </p:nvSpPr>
              <p:spPr>
                <a:xfrm>
                  <a:off x="1583619" y="4239831"/>
                  <a:ext cx="360000" cy="360000"/>
                </a:xfrm>
                <a:prstGeom prst="flowChartProcess">
                  <a:avLst/>
                </a:prstGeom>
                <a:solidFill>
                  <a:srgbClr val="C6A1E3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6" name="Google Shape;426;p9"/>
                <p:cNvSpPr/>
                <p:nvPr/>
              </p:nvSpPr>
              <p:spPr>
                <a:xfrm>
                  <a:off x="1943472" y="4598653"/>
                  <a:ext cx="360000" cy="360000"/>
                </a:xfrm>
                <a:prstGeom prst="flowChartProcess">
                  <a:avLst/>
                </a:prstGeom>
                <a:solidFill>
                  <a:srgbClr val="C6A1E3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7" name="Google Shape;427;p9"/>
                <p:cNvSpPr/>
                <p:nvPr/>
              </p:nvSpPr>
              <p:spPr>
                <a:xfrm>
                  <a:off x="1942641" y="4239133"/>
                  <a:ext cx="360000" cy="360000"/>
                </a:xfrm>
                <a:prstGeom prst="flowChartProcess">
                  <a:avLst/>
                </a:prstGeom>
                <a:solidFill>
                  <a:srgbClr val="C6A1E3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8" name="Google Shape;428;p9"/>
                <p:cNvSpPr/>
                <p:nvPr/>
              </p:nvSpPr>
              <p:spPr>
                <a:xfrm>
                  <a:off x="2304902" y="4237768"/>
                  <a:ext cx="360000" cy="360000"/>
                </a:xfrm>
                <a:prstGeom prst="flowChartProcess">
                  <a:avLst/>
                </a:prstGeom>
                <a:solidFill>
                  <a:srgbClr val="C6A1E3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29" name="Google Shape;429;p9"/>
              <p:cNvSpPr/>
              <p:nvPr/>
            </p:nvSpPr>
            <p:spPr>
              <a:xfrm>
                <a:off x="1604032" y="3239906"/>
                <a:ext cx="360000" cy="360000"/>
              </a:xfrm>
              <a:prstGeom prst="flowChartProcess">
                <a:avLst/>
              </a:prstGeom>
              <a:solidFill>
                <a:srgbClr val="C6A1E3"/>
              </a:solidFill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475" tIns="44450" rIns="90475" bIns="444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9"/>
              <p:cNvSpPr/>
              <p:nvPr/>
            </p:nvSpPr>
            <p:spPr>
              <a:xfrm>
                <a:off x="1606128" y="3597894"/>
                <a:ext cx="360000" cy="360000"/>
              </a:xfrm>
              <a:prstGeom prst="flowChartProcess">
                <a:avLst/>
              </a:prstGeom>
              <a:solidFill>
                <a:srgbClr val="C6A1E3"/>
              </a:solidFill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475" tIns="44450" rIns="90475" bIns="444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9"/>
              <p:cNvSpPr/>
              <p:nvPr/>
            </p:nvSpPr>
            <p:spPr>
              <a:xfrm>
                <a:off x="1606128" y="3953187"/>
                <a:ext cx="360000" cy="360000"/>
              </a:xfrm>
              <a:prstGeom prst="flowChartProcess">
                <a:avLst/>
              </a:prstGeom>
              <a:solidFill>
                <a:srgbClr val="C6A1E3"/>
              </a:solidFill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475" tIns="44450" rIns="90475" bIns="444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9"/>
              <p:cNvSpPr/>
              <p:nvPr/>
            </p:nvSpPr>
            <p:spPr>
              <a:xfrm>
                <a:off x="531970" y="4310252"/>
                <a:ext cx="360000" cy="360000"/>
              </a:xfrm>
              <a:prstGeom prst="flowChartProcess">
                <a:avLst/>
              </a:prstGeom>
              <a:solidFill>
                <a:srgbClr val="C6A1E3"/>
              </a:solidFill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475" tIns="44450" rIns="90475" bIns="444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9"/>
              <p:cNvSpPr/>
              <p:nvPr/>
            </p:nvSpPr>
            <p:spPr>
              <a:xfrm>
                <a:off x="893478" y="4310252"/>
                <a:ext cx="360000" cy="360000"/>
              </a:xfrm>
              <a:prstGeom prst="flowChartProcess">
                <a:avLst/>
              </a:prstGeom>
              <a:solidFill>
                <a:srgbClr val="C6A1E3"/>
              </a:solidFill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475" tIns="44450" rIns="90475" bIns="444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p9"/>
              <p:cNvSpPr/>
              <p:nvPr/>
            </p:nvSpPr>
            <p:spPr>
              <a:xfrm>
                <a:off x="1251240" y="4305274"/>
                <a:ext cx="360000" cy="360000"/>
              </a:xfrm>
              <a:prstGeom prst="flowChartProcess">
                <a:avLst/>
              </a:prstGeom>
              <a:solidFill>
                <a:srgbClr val="C6A1E3"/>
              </a:solidFill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475" tIns="44450" rIns="90475" bIns="444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Google Shape;435;p9"/>
              <p:cNvSpPr/>
              <p:nvPr/>
            </p:nvSpPr>
            <p:spPr>
              <a:xfrm>
                <a:off x="1611240" y="4301917"/>
                <a:ext cx="360000" cy="360000"/>
              </a:xfrm>
              <a:prstGeom prst="flowChartProcess">
                <a:avLst/>
              </a:prstGeom>
              <a:solidFill>
                <a:srgbClr val="C6A1E3"/>
              </a:solidFill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475" tIns="44450" rIns="90475" bIns="444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6" name="Google Shape;436;p9"/>
            <p:cNvGrpSpPr/>
            <p:nvPr/>
          </p:nvGrpSpPr>
          <p:grpSpPr>
            <a:xfrm>
              <a:off x="511478" y="3103453"/>
              <a:ext cx="1442057" cy="1430346"/>
              <a:chOff x="529183" y="3239906"/>
              <a:chExt cx="1442057" cy="1430346"/>
            </a:xfrm>
          </p:grpSpPr>
          <p:grpSp>
            <p:nvGrpSpPr>
              <p:cNvPr id="437" name="Google Shape;437;p9"/>
              <p:cNvGrpSpPr/>
              <p:nvPr/>
            </p:nvGrpSpPr>
            <p:grpSpPr>
              <a:xfrm>
                <a:off x="529183" y="3240138"/>
                <a:ext cx="1082057" cy="1078651"/>
                <a:chOff x="1582845" y="4237768"/>
                <a:chExt cx="1082057" cy="1078651"/>
              </a:xfrm>
            </p:grpSpPr>
            <p:sp>
              <p:nvSpPr>
                <p:cNvPr id="438" name="Google Shape;438;p9"/>
                <p:cNvSpPr/>
                <p:nvPr/>
              </p:nvSpPr>
              <p:spPr>
                <a:xfrm>
                  <a:off x="1585632" y="4956419"/>
                  <a:ext cx="360000" cy="360000"/>
                </a:xfrm>
                <a:prstGeom prst="flowChartProcess">
                  <a:avLst/>
                </a:prstGeom>
                <a:solidFill>
                  <a:srgbClr val="C6A1E3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9" name="Google Shape;439;p9"/>
                <p:cNvSpPr/>
                <p:nvPr/>
              </p:nvSpPr>
              <p:spPr>
                <a:xfrm>
                  <a:off x="2300685" y="4596419"/>
                  <a:ext cx="360000" cy="360000"/>
                </a:xfrm>
                <a:prstGeom prst="flowChartProcess">
                  <a:avLst/>
                </a:prstGeom>
                <a:solidFill>
                  <a:srgbClr val="C6A1E3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0" name="Google Shape;440;p9"/>
                <p:cNvSpPr/>
                <p:nvPr/>
              </p:nvSpPr>
              <p:spPr>
                <a:xfrm>
                  <a:off x="1942845" y="4954478"/>
                  <a:ext cx="360000" cy="360000"/>
                </a:xfrm>
                <a:prstGeom prst="flowChartProcess">
                  <a:avLst/>
                </a:prstGeom>
                <a:solidFill>
                  <a:srgbClr val="C6A1E3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1" name="Google Shape;441;p9"/>
                <p:cNvSpPr/>
                <p:nvPr/>
              </p:nvSpPr>
              <p:spPr>
                <a:xfrm>
                  <a:off x="1582845" y="4595524"/>
                  <a:ext cx="360000" cy="360000"/>
                </a:xfrm>
                <a:prstGeom prst="flowChartProcess">
                  <a:avLst/>
                </a:prstGeom>
                <a:solidFill>
                  <a:srgbClr val="C6A1E3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2" name="Google Shape;442;p9"/>
                <p:cNvSpPr/>
                <p:nvPr/>
              </p:nvSpPr>
              <p:spPr>
                <a:xfrm>
                  <a:off x="2300685" y="4956419"/>
                  <a:ext cx="360000" cy="360000"/>
                </a:xfrm>
                <a:prstGeom prst="flowChartProcess">
                  <a:avLst/>
                </a:prstGeom>
                <a:solidFill>
                  <a:srgbClr val="C6A1E3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3" name="Google Shape;443;p9"/>
                <p:cNvSpPr/>
                <p:nvPr/>
              </p:nvSpPr>
              <p:spPr>
                <a:xfrm>
                  <a:off x="1583619" y="4239831"/>
                  <a:ext cx="360000" cy="360000"/>
                </a:xfrm>
                <a:prstGeom prst="flowChartProcess">
                  <a:avLst/>
                </a:prstGeom>
                <a:solidFill>
                  <a:srgbClr val="C6A1E3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4" name="Google Shape;444;p9"/>
                <p:cNvSpPr/>
                <p:nvPr/>
              </p:nvSpPr>
              <p:spPr>
                <a:xfrm>
                  <a:off x="1943472" y="4598653"/>
                  <a:ext cx="360000" cy="360000"/>
                </a:xfrm>
                <a:prstGeom prst="flowChartProcess">
                  <a:avLst/>
                </a:prstGeom>
                <a:solidFill>
                  <a:srgbClr val="C6A1E3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5" name="Google Shape;445;p9"/>
                <p:cNvSpPr/>
                <p:nvPr/>
              </p:nvSpPr>
              <p:spPr>
                <a:xfrm>
                  <a:off x="1942641" y="4239133"/>
                  <a:ext cx="360000" cy="360000"/>
                </a:xfrm>
                <a:prstGeom prst="flowChartProcess">
                  <a:avLst/>
                </a:prstGeom>
                <a:solidFill>
                  <a:srgbClr val="C6A1E3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6" name="Google Shape;446;p9"/>
                <p:cNvSpPr/>
                <p:nvPr/>
              </p:nvSpPr>
              <p:spPr>
                <a:xfrm>
                  <a:off x="2304902" y="4237768"/>
                  <a:ext cx="360000" cy="360000"/>
                </a:xfrm>
                <a:prstGeom prst="flowChartProcess">
                  <a:avLst/>
                </a:prstGeom>
                <a:solidFill>
                  <a:srgbClr val="C6A1E3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47" name="Google Shape;447;p9"/>
              <p:cNvSpPr/>
              <p:nvPr/>
            </p:nvSpPr>
            <p:spPr>
              <a:xfrm>
                <a:off x="1604032" y="3239906"/>
                <a:ext cx="360000" cy="360000"/>
              </a:xfrm>
              <a:prstGeom prst="flowChartProcess">
                <a:avLst/>
              </a:prstGeom>
              <a:solidFill>
                <a:srgbClr val="C6A1E3"/>
              </a:solidFill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475" tIns="44450" rIns="90475" bIns="444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8" name="Google Shape;448;p9"/>
              <p:cNvSpPr/>
              <p:nvPr/>
            </p:nvSpPr>
            <p:spPr>
              <a:xfrm>
                <a:off x="1606128" y="3597894"/>
                <a:ext cx="360000" cy="360000"/>
              </a:xfrm>
              <a:prstGeom prst="flowChartProcess">
                <a:avLst/>
              </a:prstGeom>
              <a:solidFill>
                <a:srgbClr val="C6A1E3"/>
              </a:solidFill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475" tIns="44450" rIns="90475" bIns="444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Google Shape;449;p9"/>
              <p:cNvSpPr/>
              <p:nvPr/>
            </p:nvSpPr>
            <p:spPr>
              <a:xfrm>
                <a:off x="1606128" y="3953187"/>
                <a:ext cx="360000" cy="360000"/>
              </a:xfrm>
              <a:prstGeom prst="flowChartProcess">
                <a:avLst/>
              </a:prstGeom>
              <a:solidFill>
                <a:srgbClr val="C6A1E3"/>
              </a:solidFill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475" tIns="44450" rIns="90475" bIns="444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9"/>
              <p:cNvSpPr/>
              <p:nvPr/>
            </p:nvSpPr>
            <p:spPr>
              <a:xfrm>
                <a:off x="531970" y="4310252"/>
                <a:ext cx="360000" cy="360000"/>
              </a:xfrm>
              <a:prstGeom prst="flowChartProcess">
                <a:avLst/>
              </a:prstGeom>
              <a:solidFill>
                <a:srgbClr val="C6A1E3"/>
              </a:solidFill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475" tIns="44450" rIns="90475" bIns="444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9"/>
              <p:cNvSpPr/>
              <p:nvPr/>
            </p:nvSpPr>
            <p:spPr>
              <a:xfrm>
                <a:off x="893478" y="4310252"/>
                <a:ext cx="360000" cy="360000"/>
              </a:xfrm>
              <a:prstGeom prst="flowChartProcess">
                <a:avLst/>
              </a:prstGeom>
              <a:solidFill>
                <a:srgbClr val="C6A1E3"/>
              </a:solidFill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475" tIns="44450" rIns="90475" bIns="444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9"/>
              <p:cNvSpPr/>
              <p:nvPr/>
            </p:nvSpPr>
            <p:spPr>
              <a:xfrm>
                <a:off x="1251240" y="4305274"/>
                <a:ext cx="360000" cy="360000"/>
              </a:xfrm>
              <a:prstGeom prst="flowChartProcess">
                <a:avLst/>
              </a:prstGeom>
              <a:solidFill>
                <a:srgbClr val="C6A1E3"/>
              </a:solidFill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475" tIns="44450" rIns="90475" bIns="444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" name="Google Shape;453;p9"/>
              <p:cNvSpPr/>
              <p:nvPr/>
            </p:nvSpPr>
            <p:spPr>
              <a:xfrm>
                <a:off x="1611240" y="4301917"/>
                <a:ext cx="360000" cy="360000"/>
              </a:xfrm>
              <a:prstGeom prst="flowChartProcess">
                <a:avLst/>
              </a:prstGeom>
              <a:solidFill>
                <a:srgbClr val="C6A1E3"/>
              </a:solidFill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475" tIns="44450" rIns="90475" bIns="444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54" name="Google Shape;454;p9"/>
            <p:cNvGrpSpPr/>
            <p:nvPr/>
          </p:nvGrpSpPr>
          <p:grpSpPr>
            <a:xfrm>
              <a:off x="592628" y="3174635"/>
              <a:ext cx="1442057" cy="1430346"/>
              <a:chOff x="529183" y="3239906"/>
              <a:chExt cx="1442057" cy="1430346"/>
            </a:xfrm>
          </p:grpSpPr>
          <p:grpSp>
            <p:nvGrpSpPr>
              <p:cNvPr id="455" name="Google Shape;455;p9"/>
              <p:cNvGrpSpPr/>
              <p:nvPr/>
            </p:nvGrpSpPr>
            <p:grpSpPr>
              <a:xfrm>
                <a:off x="529183" y="3240138"/>
                <a:ext cx="1082057" cy="1078651"/>
                <a:chOff x="1582845" y="4237768"/>
                <a:chExt cx="1082057" cy="1078651"/>
              </a:xfrm>
            </p:grpSpPr>
            <p:sp>
              <p:nvSpPr>
                <p:cNvPr id="456" name="Google Shape;456;p9"/>
                <p:cNvSpPr/>
                <p:nvPr/>
              </p:nvSpPr>
              <p:spPr>
                <a:xfrm>
                  <a:off x="1585632" y="4956419"/>
                  <a:ext cx="360000" cy="360000"/>
                </a:xfrm>
                <a:prstGeom prst="flowChartProcess">
                  <a:avLst/>
                </a:prstGeom>
                <a:solidFill>
                  <a:srgbClr val="C6A1E3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7" name="Google Shape;457;p9"/>
                <p:cNvSpPr/>
                <p:nvPr/>
              </p:nvSpPr>
              <p:spPr>
                <a:xfrm>
                  <a:off x="2300685" y="4596419"/>
                  <a:ext cx="360000" cy="360000"/>
                </a:xfrm>
                <a:prstGeom prst="flowChartProcess">
                  <a:avLst/>
                </a:prstGeom>
                <a:solidFill>
                  <a:srgbClr val="C6A1E3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8" name="Google Shape;458;p9"/>
                <p:cNvSpPr/>
                <p:nvPr/>
              </p:nvSpPr>
              <p:spPr>
                <a:xfrm>
                  <a:off x="1942845" y="4954478"/>
                  <a:ext cx="360000" cy="360000"/>
                </a:xfrm>
                <a:prstGeom prst="flowChartProcess">
                  <a:avLst/>
                </a:prstGeom>
                <a:solidFill>
                  <a:srgbClr val="C6A1E3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9" name="Google Shape;459;p9"/>
                <p:cNvSpPr/>
                <p:nvPr/>
              </p:nvSpPr>
              <p:spPr>
                <a:xfrm>
                  <a:off x="1582845" y="4595524"/>
                  <a:ext cx="360000" cy="360000"/>
                </a:xfrm>
                <a:prstGeom prst="flowChartProcess">
                  <a:avLst/>
                </a:prstGeom>
                <a:solidFill>
                  <a:srgbClr val="C6A1E3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0" name="Google Shape;460;p9"/>
                <p:cNvSpPr/>
                <p:nvPr/>
              </p:nvSpPr>
              <p:spPr>
                <a:xfrm>
                  <a:off x="2300685" y="4956419"/>
                  <a:ext cx="360000" cy="360000"/>
                </a:xfrm>
                <a:prstGeom prst="flowChartProcess">
                  <a:avLst/>
                </a:prstGeom>
                <a:solidFill>
                  <a:srgbClr val="C6A1E3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1" name="Google Shape;461;p9"/>
                <p:cNvSpPr/>
                <p:nvPr/>
              </p:nvSpPr>
              <p:spPr>
                <a:xfrm>
                  <a:off x="1583619" y="4239831"/>
                  <a:ext cx="360000" cy="360000"/>
                </a:xfrm>
                <a:prstGeom prst="flowChartProcess">
                  <a:avLst/>
                </a:prstGeom>
                <a:solidFill>
                  <a:srgbClr val="C6A1E3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2" name="Google Shape;462;p9"/>
                <p:cNvSpPr/>
                <p:nvPr/>
              </p:nvSpPr>
              <p:spPr>
                <a:xfrm>
                  <a:off x="1943472" y="4598653"/>
                  <a:ext cx="360000" cy="360000"/>
                </a:xfrm>
                <a:prstGeom prst="flowChartProcess">
                  <a:avLst/>
                </a:prstGeom>
                <a:solidFill>
                  <a:srgbClr val="C6A1E3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3" name="Google Shape;463;p9"/>
                <p:cNvSpPr/>
                <p:nvPr/>
              </p:nvSpPr>
              <p:spPr>
                <a:xfrm>
                  <a:off x="1942641" y="4239133"/>
                  <a:ext cx="360000" cy="360000"/>
                </a:xfrm>
                <a:prstGeom prst="flowChartProcess">
                  <a:avLst/>
                </a:prstGeom>
                <a:solidFill>
                  <a:srgbClr val="C6A1E3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4" name="Google Shape;464;p9"/>
                <p:cNvSpPr/>
                <p:nvPr/>
              </p:nvSpPr>
              <p:spPr>
                <a:xfrm>
                  <a:off x="2304902" y="4237768"/>
                  <a:ext cx="360000" cy="360000"/>
                </a:xfrm>
                <a:prstGeom prst="flowChartProcess">
                  <a:avLst/>
                </a:prstGeom>
                <a:solidFill>
                  <a:srgbClr val="C6A1E3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65" name="Google Shape;465;p9"/>
              <p:cNvSpPr/>
              <p:nvPr/>
            </p:nvSpPr>
            <p:spPr>
              <a:xfrm>
                <a:off x="1604032" y="3239906"/>
                <a:ext cx="360000" cy="360000"/>
              </a:xfrm>
              <a:prstGeom prst="flowChartProcess">
                <a:avLst/>
              </a:prstGeom>
              <a:solidFill>
                <a:srgbClr val="C6A1E3"/>
              </a:solidFill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475" tIns="44450" rIns="90475" bIns="444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9"/>
              <p:cNvSpPr/>
              <p:nvPr/>
            </p:nvSpPr>
            <p:spPr>
              <a:xfrm>
                <a:off x="1606128" y="3597894"/>
                <a:ext cx="360000" cy="360000"/>
              </a:xfrm>
              <a:prstGeom prst="flowChartProcess">
                <a:avLst/>
              </a:prstGeom>
              <a:solidFill>
                <a:srgbClr val="C6A1E3"/>
              </a:solidFill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475" tIns="44450" rIns="90475" bIns="444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9"/>
              <p:cNvSpPr/>
              <p:nvPr/>
            </p:nvSpPr>
            <p:spPr>
              <a:xfrm>
                <a:off x="1606128" y="3953187"/>
                <a:ext cx="360000" cy="360000"/>
              </a:xfrm>
              <a:prstGeom prst="flowChartProcess">
                <a:avLst/>
              </a:prstGeom>
              <a:solidFill>
                <a:srgbClr val="C6A1E3"/>
              </a:solidFill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475" tIns="44450" rIns="90475" bIns="444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9"/>
              <p:cNvSpPr/>
              <p:nvPr/>
            </p:nvSpPr>
            <p:spPr>
              <a:xfrm>
                <a:off x="531970" y="4310252"/>
                <a:ext cx="360000" cy="360000"/>
              </a:xfrm>
              <a:prstGeom prst="flowChartProcess">
                <a:avLst/>
              </a:prstGeom>
              <a:solidFill>
                <a:srgbClr val="C6A1E3"/>
              </a:solidFill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475" tIns="44450" rIns="90475" bIns="444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9"/>
              <p:cNvSpPr/>
              <p:nvPr/>
            </p:nvSpPr>
            <p:spPr>
              <a:xfrm>
                <a:off x="893478" y="4310252"/>
                <a:ext cx="360000" cy="360000"/>
              </a:xfrm>
              <a:prstGeom prst="flowChartProcess">
                <a:avLst/>
              </a:prstGeom>
              <a:solidFill>
                <a:srgbClr val="C6A1E3"/>
              </a:solidFill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475" tIns="44450" rIns="90475" bIns="444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9"/>
              <p:cNvSpPr/>
              <p:nvPr/>
            </p:nvSpPr>
            <p:spPr>
              <a:xfrm>
                <a:off x="1251240" y="4305274"/>
                <a:ext cx="360000" cy="360000"/>
              </a:xfrm>
              <a:prstGeom prst="flowChartProcess">
                <a:avLst/>
              </a:prstGeom>
              <a:solidFill>
                <a:srgbClr val="C6A1E3"/>
              </a:solidFill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475" tIns="44450" rIns="90475" bIns="444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9"/>
              <p:cNvSpPr/>
              <p:nvPr/>
            </p:nvSpPr>
            <p:spPr>
              <a:xfrm>
                <a:off x="1611240" y="4301917"/>
                <a:ext cx="360000" cy="360000"/>
              </a:xfrm>
              <a:prstGeom prst="flowChartProcess">
                <a:avLst/>
              </a:prstGeom>
              <a:solidFill>
                <a:srgbClr val="C6A1E3"/>
              </a:solidFill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475" tIns="44450" rIns="90475" bIns="444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72" name="Google Shape;472;p9"/>
          <p:cNvGrpSpPr/>
          <p:nvPr/>
        </p:nvGrpSpPr>
        <p:grpSpPr>
          <a:xfrm>
            <a:off x="234557" y="3921061"/>
            <a:ext cx="2160149" cy="2159921"/>
            <a:chOff x="620891" y="1866653"/>
            <a:chExt cx="3032640" cy="2999474"/>
          </a:xfrm>
        </p:grpSpPr>
        <p:grpSp>
          <p:nvGrpSpPr>
            <p:cNvPr id="473" name="Google Shape;473;p9"/>
            <p:cNvGrpSpPr/>
            <p:nvPr/>
          </p:nvGrpSpPr>
          <p:grpSpPr>
            <a:xfrm>
              <a:off x="620891" y="1866653"/>
              <a:ext cx="2880240" cy="2847074"/>
              <a:chOff x="111496" y="2740328"/>
              <a:chExt cx="2880240" cy="2847074"/>
            </a:xfrm>
          </p:grpSpPr>
          <p:grpSp>
            <p:nvGrpSpPr>
              <p:cNvPr id="474" name="Google Shape;474;p9"/>
              <p:cNvGrpSpPr/>
              <p:nvPr/>
            </p:nvGrpSpPr>
            <p:grpSpPr>
              <a:xfrm>
                <a:off x="111496" y="2740328"/>
                <a:ext cx="1442057" cy="1430346"/>
                <a:chOff x="529183" y="3239906"/>
                <a:chExt cx="1442057" cy="1430346"/>
              </a:xfrm>
            </p:grpSpPr>
            <p:grpSp>
              <p:nvGrpSpPr>
                <p:cNvPr id="475" name="Google Shape;475;p9"/>
                <p:cNvGrpSpPr/>
                <p:nvPr/>
              </p:nvGrpSpPr>
              <p:grpSpPr>
                <a:xfrm>
                  <a:off x="529183" y="3240138"/>
                  <a:ext cx="1082057" cy="1078651"/>
                  <a:chOff x="1582845" y="4237768"/>
                  <a:chExt cx="1082057" cy="1078651"/>
                </a:xfrm>
              </p:grpSpPr>
              <p:sp>
                <p:nvSpPr>
                  <p:cNvPr id="476" name="Google Shape;476;p9"/>
                  <p:cNvSpPr/>
                  <p:nvPr/>
                </p:nvSpPr>
                <p:spPr>
                  <a:xfrm>
                    <a:off x="1585632" y="4956419"/>
                    <a:ext cx="360000" cy="360000"/>
                  </a:xfrm>
                  <a:prstGeom prst="flowChartProcess">
                    <a:avLst/>
                  </a:prstGeom>
                  <a:solidFill>
                    <a:srgbClr val="AB72D5"/>
                  </a:solidFill>
                  <a:ln w="127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0475" tIns="44450" rIns="90475" bIns="4445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77" name="Google Shape;477;p9"/>
                  <p:cNvSpPr/>
                  <p:nvPr/>
                </p:nvSpPr>
                <p:spPr>
                  <a:xfrm>
                    <a:off x="2300685" y="4596419"/>
                    <a:ext cx="360000" cy="360000"/>
                  </a:xfrm>
                  <a:prstGeom prst="flowChartProcess">
                    <a:avLst/>
                  </a:prstGeom>
                  <a:solidFill>
                    <a:srgbClr val="AB72D5"/>
                  </a:solidFill>
                  <a:ln w="127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0475" tIns="44450" rIns="90475" bIns="4445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78" name="Google Shape;478;p9"/>
                  <p:cNvSpPr/>
                  <p:nvPr/>
                </p:nvSpPr>
                <p:spPr>
                  <a:xfrm>
                    <a:off x="1942845" y="4954478"/>
                    <a:ext cx="360000" cy="360000"/>
                  </a:xfrm>
                  <a:prstGeom prst="flowChartProcess">
                    <a:avLst/>
                  </a:prstGeom>
                  <a:solidFill>
                    <a:srgbClr val="AB72D5"/>
                  </a:solidFill>
                  <a:ln w="127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0475" tIns="44450" rIns="90475" bIns="4445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79" name="Google Shape;479;p9"/>
                  <p:cNvSpPr/>
                  <p:nvPr/>
                </p:nvSpPr>
                <p:spPr>
                  <a:xfrm>
                    <a:off x="1582845" y="4595524"/>
                    <a:ext cx="360000" cy="360000"/>
                  </a:xfrm>
                  <a:prstGeom prst="flowChartProcess">
                    <a:avLst/>
                  </a:prstGeom>
                  <a:solidFill>
                    <a:srgbClr val="AB72D5"/>
                  </a:solidFill>
                  <a:ln w="127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0475" tIns="44450" rIns="90475" bIns="4445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80" name="Google Shape;480;p9"/>
                  <p:cNvSpPr/>
                  <p:nvPr/>
                </p:nvSpPr>
                <p:spPr>
                  <a:xfrm>
                    <a:off x="2300685" y="4956419"/>
                    <a:ext cx="360000" cy="360000"/>
                  </a:xfrm>
                  <a:prstGeom prst="flowChartProcess">
                    <a:avLst/>
                  </a:prstGeom>
                  <a:solidFill>
                    <a:srgbClr val="AB72D5"/>
                  </a:solidFill>
                  <a:ln w="127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0475" tIns="44450" rIns="90475" bIns="4445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81" name="Google Shape;481;p9"/>
                  <p:cNvSpPr/>
                  <p:nvPr/>
                </p:nvSpPr>
                <p:spPr>
                  <a:xfrm>
                    <a:off x="1583619" y="4239831"/>
                    <a:ext cx="360000" cy="360000"/>
                  </a:xfrm>
                  <a:prstGeom prst="flowChartProcess">
                    <a:avLst/>
                  </a:prstGeom>
                  <a:solidFill>
                    <a:srgbClr val="AB72D5"/>
                  </a:solidFill>
                  <a:ln w="127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0475" tIns="44450" rIns="90475" bIns="4445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82" name="Google Shape;482;p9"/>
                  <p:cNvSpPr/>
                  <p:nvPr/>
                </p:nvSpPr>
                <p:spPr>
                  <a:xfrm>
                    <a:off x="1943472" y="4598653"/>
                    <a:ext cx="360000" cy="360000"/>
                  </a:xfrm>
                  <a:prstGeom prst="flowChartProcess">
                    <a:avLst/>
                  </a:prstGeom>
                  <a:solidFill>
                    <a:srgbClr val="AB72D5"/>
                  </a:solidFill>
                  <a:ln w="127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0475" tIns="44450" rIns="90475" bIns="4445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83" name="Google Shape;483;p9"/>
                  <p:cNvSpPr/>
                  <p:nvPr/>
                </p:nvSpPr>
                <p:spPr>
                  <a:xfrm>
                    <a:off x="1942641" y="4239133"/>
                    <a:ext cx="360000" cy="360000"/>
                  </a:xfrm>
                  <a:prstGeom prst="flowChartProcess">
                    <a:avLst/>
                  </a:prstGeom>
                  <a:solidFill>
                    <a:srgbClr val="AB72D5"/>
                  </a:solidFill>
                  <a:ln w="127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0475" tIns="44450" rIns="90475" bIns="4445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84" name="Google Shape;484;p9"/>
                  <p:cNvSpPr/>
                  <p:nvPr/>
                </p:nvSpPr>
                <p:spPr>
                  <a:xfrm>
                    <a:off x="2304902" y="4237768"/>
                    <a:ext cx="360000" cy="360000"/>
                  </a:xfrm>
                  <a:prstGeom prst="flowChartProcess">
                    <a:avLst/>
                  </a:prstGeom>
                  <a:solidFill>
                    <a:srgbClr val="AB72D5"/>
                  </a:solidFill>
                  <a:ln w="127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0475" tIns="44450" rIns="90475" bIns="4445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485" name="Google Shape;485;p9"/>
                <p:cNvSpPr/>
                <p:nvPr/>
              </p:nvSpPr>
              <p:spPr>
                <a:xfrm>
                  <a:off x="1604032" y="3239906"/>
                  <a:ext cx="360000" cy="360000"/>
                </a:xfrm>
                <a:prstGeom prst="flowChartProcess">
                  <a:avLst/>
                </a:prstGeom>
                <a:solidFill>
                  <a:srgbClr val="AB72D5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6" name="Google Shape;486;p9"/>
                <p:cNvSpPr/>
                <p:nvPr/>
              </p:nvSpPr>
              <p:spPr>
                <a:xfrm>
                  <a:off x="1606128" y="3597894"/>
                  <a:ext cx="360000" cy="360000"/>
                </a:xfrm>
                <a:prstGeom prst="flowChartProcess">
                  <a:avLst/>
                </a:prstGeom>
                <a:solidFill>
                  <a:srgbClr val="AB72D5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7" name="Google Shape;487;p9"/>
                <p:cNvSpPr/>
                <p:nvPr/>
              </p:nvSpPr>
              <p:spPr>
                <a:xfrm>
                  <a:off x="1606128" y="3953187"/>
                  <a:ext cx="360000" cy="360000"/>
                </a:xfrm>
                <a:prstGeom prst="flowChartProcess">
                  <a:avLst/>
                </a:prstGeom>
                <a:solidFill>
                  <a:srgbClr val="AB72D5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8" name="Google Shape;488;p9"/>
                <p:cNvSpPr/>
                <p:nvPr/>
              </p:nvSpPr>
              <p:spPr>
                <a:xfrm>
                  <a:off x="531970" y="4310252"/>
                  <a:ext cx="360000" cy="360000"/>
                </a:xfrm>
                <a:prstGeom prst="flowChartProcess">
                  <a:avLst/>
                </a:prstGeom>
                <a:solidFill>
                  <a:srgbClr val="AB72D5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9" name="Google Shape;489;p9"/>
                <p:cNvSpPr/>
                <p:nvPr/>
              </p:nvSpPr>
              <p:spPr>
                <a:xfrm>
                  <a:off x="893478" y="4310252"/>
                  <a:ext cx="360000" cy="360000"/>
                </a:xfrm>
                <a:prstGeom prst="flowChartProcess">
                  <a:avLst/>
                </a:prstGeom>
                <a:solidFill>
                  <a:srgbClr val="AB72D5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0" name="Google Shape;490;p9"/>
                <p:cNvSpPr/>
                <p:nvPr/>
              </p:nvSpPr>
              <p:spPr>
                <a:xfrm>
                  <a:off x="1251240" y="4305274"/>
                  <a:ext cx="360000" cy="360000"/>
                </a:xfrm>
                <a:prstGeom prst="flowChartProcess">
                  <a:avLst/>
                </a:prstGeom>
                <a:solidFill>
                  <a:srgbClr val="AB72D5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1" name="Google Shape;491;p9"/>
                <p:cNvSpPr/>
                <p:nvPr/>
              </p:nvSpPr>
              <p:spPr>
                <a:xfrm>
                  <a:off x="1611240" y="4301917"/>
                  <a:ext cx="360000" cy="360000"/>
                </a:xfrm>
                <a:prstGeom prst="flowChartProcess">
                  <a:avLst/>
                </a:prstGeom>
                <a:solidFill>
                  <a:srgbClr val="AB72D5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92" name="Google Shape;492;p9"/>
              <p:cNvGrpSpPr/>
              <p:nvPr/>
            </p:nvGrpSpPr>
            <p:grpSpPr>
              <a:xfrm>
                <a:off x="1542471" y="2740328"/>
                <a:ext cx="1442057" cy="1430346"/>
                <a:chOff x="529183" y="3239906"/>
                <a:chExt cx="1442057" cy="1430346"/>
              </a:xfrm>
            </p:grpSpPr>
            <p:grpSp>
              <p:nvGrpSpPr>
                <p:cNvPr id="493" name="Google Shape;493;p9"/>
                <p:cNvGrpSpPr/>
                <p:nvPr/>
              </p:nvGrpSpPr>
              <p:grpSpPr>
                <a:xfrm>
                  <a:off x="529183" y="3240138"/>
                  <a:ext cx="1082057" cy="1078651"/>
                  <a:chOff x="1582845" y="4237768"/>
                  <a:chExt cx="1082057" cy="1078651"/>
                </a:xfrm>
              </p:grpSpPr>
              <p:sp>
                <p:nvSpPr>
                  <p:cNvPr id="494" name="Google Shape;494;p9"/>
                  <p:cNvSpPr/>
                  <p:nvPr/>
                </p:nvSpPr>
                <p:spPr>
                  <a:xfrm>
                    <a:off x="1585632" y="4956419"/>
                    <a:ext cx="360000" cy="360000"/>
                  </a:xfrm>
                  <a:prstGeom prst="flowChartProcess">
                    <a:avLst/>
                  </a:prstGeom>
                  <a:solidFill>
                    <a:srgbClr val="AB72D5"/>
                  </a:solidFill>
                  <a:ln w="127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0475" tIns="44450" rIns="90475" bIns="4445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95" name="Google Shape;495;p9"/>
                  <p:cNvSpPr/>
                  <p:nvPr/>
                </p:nvSpPr>
                <p:spPr>
                  <a:xfrm>
                    <a:off x="2300685" y="4596419"/>
                    <a:ext cx="360000" cy="360000"/>
                  </a:xfrm>
                  <a:prstGeom prst="flowChartProcess">
                    <a:avLst/>
                  </a:prstGeom>
                  <a:solidFill>
                    <a:srgbClr val="AB72D5"/>
                  </a:solidFill>
                  <a:ln w="127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0475" tIns="44450" rIns="90475" bIns="4445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96" name="Google Shape;496;p9"/>
                  <p:cNvSpPr/>
                  <p:nvPr/>
                </p:nvSpPr>
                <p:spPr>
                  <a:xfrm>
                    <a:off x="1942845" y="4954478"/>
                    <a:ext cx="360000" cy="360000"/>
                  </a:xfrm>
                  <a:prstGeom prst="flowChartProcess">
                    <a:avLst/>
                  </a:prstGeom>
                  <a:solidFill>
                    <a:srgbClr val="AB72D5"/>
                  </a:solidFill>
                  <a:ln w="127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0475" tIns="44450" rIns="90475" bIns="4445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97" name="Google Shape;497;p9"/>
                  <p:cNvSpPr/>
                  <p:nvPr/>
                </p:nvSpPr>
                <p:spPr>
                  <a:xfrm>
                    <a:off x="1582845" y="4595524"/>
                    <a:ext cx="360000" cy="360000"/>
                  </a:xfrm>
                  <a:prstGeom prst="flowChartProcess">
                    <a:avLst/>
                  </a:prstGeom>
                  <a:solidFill>
                    <a:srgbClr val="AB72D5"/>
                  </a:solidFill>
                  <a:ln w="127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0475" tIns="44450" rIns="90475" bIns="4445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98" name="Google Shape;498;p9"/>
                  <p:cNvSpPr/>
                  <p:nvPr/>
                </p:nvSpPr>
                <p:spPr>
                  <a:xfrm>
                    <a:off x="2300685" y="4956419"/>
                    <a:ext cx="360000" cy="360000"/>
                  </a:xfrm>
                  <a:prstGeom prst="flowChartProcess">
                    <a:avLst/>
                  </a:prstGeom>
                  <a:solidFill>
                    <a:srgbClr val="AB72D5"/>
                  </a:solidFill>
                  <a:ln w="127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0475" tIns="44450" rIns="90475" bIns="4445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99" name="Google Shape;499;p9"/>
                  <p:cNvSpPr/>
                  <p:nvPr/>
                </p:nvSpPr>
                <p:spPr>
                  <a:xfrm>
                    <a:off x="1583619" y="4239831"/>
                    <a:ext cx="360000" cy="360000"/>
                  </a:xfrm>
                  <a:prstGeom prst="flowChartProcess">
                    <a:avLst/>
                  </a:prstGeom>
                  <a:solidFill>
                    <a:srgbClr val="AB72D5"/>
                  </a:solidFill>
                  <a:ln w="127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0475" tIns="44450" rIns="90475" bIns="4445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0" name="Google Shape;500;p9"/>
                  <p:cNvSpPr/>
                  <p:nvPr/>
                </p:nvSpPr>
                <p:spPr>
                  <a:xfrm>
                    <a:off x="1943472" y="4598653"/>
                    <a:ext cx="360000" cy="360000"/>
                  </a:xfrm>
                  <a:prstGeom prst="flowChartProcess">
                    <a:avLst/>
                  </a:prstGeom>
                  <a:solidFill>
                    <a:srgbClr val="AB72D5"/>
                  </a:solidFill>
                  <a:ln w="127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0475" tIns="44450" rIns="90475" bIns="4445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1" name="Google Shape;501;p9"/>
                  <p:cNvSpPr/>
                  <p:nvPr/>
                </p:nvSpPr>
                <p:spPr>
                  <a:xfrm>
                    <a:off x="1942641" y="4239133"/>
                    <a:ext cx="360000" cy="360000"/>
                  </a:xfrm>
                  <a:prstGeom prst="flowChartProcess">
                    <a:avLst/>
                  </a:prstGeom>
                  <a:solidFill>
                    <a:srgbClr val="AB72D5"/>
                  </a:solidFill>
                  <a:ln w="127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0475" tIns="44450" rIns="90475" bIns="4445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2" name="Google Shape;502;p9"/>
                  <p:cNvSpPr/>
                  <p:nvPr/>
                </p:nvSpPr>
                <p:spPr>
                  <a:xfrm>
                    <a:off x="2304902" y="4237768"/>
                    <a:ext cx="360000" cy="360000"/>
                  </a:xfrm>
                  <a:prstGeom prst="flowChartProcess">
                    <a:avLst/>
                  </a:prstGeom>
                  <a:solidFill>
                    <a:srgbClr val="AB72D5"/>
                  </a:solidFill>
                  <a:ln w="127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0475" tIns="44450" rIns="90475" bIns="4445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503" name="Google Shape;503;p9"/>
                <p:cNvSpPr/>
                <p:nvPr/>
              </p:nvSpPr>
              <p:spPr>
                <a:xfrm>
                  <a:off x="1604032" y="3239906"/>
                  <a:ext cx="360000" cy="360000"/>
                </a:xfrm>
                <a:prstGeom prst="flowChartProcess">
                  <a:avLst/>
                </a:prstGeom>
                <a:solidFill>
                  <a:srgbClr val="AB72D5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4" name="Google Shape;504;p9"/>
                <p:cNvSpPr/>
                <p:nvPr/>
              </p:nvSpPr>
              <p:spPr>
                <a:xfrm>
                  <a:off x="1606128" y="3597894"/>
                  <a:ext cx="360000" cy="360000"/>
                </a:xfrm>
                <a:prstGeom prst="flowChartProcess">
                  <a:avLst/>
                </a:prstGeom>
                <a:solidFill>
                  <a:srgbClr val="AB72D5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5" name="Google Shape;505;p9"/>
                <p:cNvSpPr/>
                <p:nvPr/>
              </p:nvSpPr>
              <p:spPr>
                <a:xfrm>
                  <a:off x="1606128" y="3953187"/>
                  <a:ext cx="360000" cy="360000"/>
                </a:xfrm>
                <a:prstGeom prst="flowChartProcess">
                  <a:avLst/>
                </a:prstGeom>
                <a:solidFill>
                  <a:srgbClr val="AB72D5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6" name="Google Shape;506;p9"/>
                <p:cNvSpPr/>
                <p:nvPr/>
              </p:nvSpPr>
              <p:spPr>
                <a:xfrm>
                  <a:off x="531970" y="4310252"/>
                  <a:ext cx="360000" cy="360000"/>
                </a:xfrm>
                <a:prstGeom prst="flowChartProcess">
                  <a:avLst/>
                </a:prstGeom>
                <a:solidFill>
                  <a:srgbClr val="AB72D5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7" name="Google Shape;507;p9"/>
                <p:cNvSpPr/>
                <p:nvPr/>
              </p:nvSpPr>
              <p:spPr>
                <a:xfrm>
                  <a:off x="893478" y="4310252"/>
                  <a:ext cx="360000" cy="360000"/>
                </a:xfrm>
                <a:prstGeom prst="flowChartProcess">
                  <a:avLst/>
                </a:prstGeom>
                <a:solidFill>
                  <a:srgbClr val="AB72D5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8" name="Google Shape;508;p9"/>
                <p:cNvSpPr/>
                <p:nvPr/>
              </p:nvSpPr>
              <p:spPr>
                <a:xfrm>
                  <a:off x="1251240" y="4305274"/>
                  <a:ext cx="360000" cy="360000"/>
                </a:xfrm>
                <a:prstGeom prst="flowChartProcess">
                  <a:avLst/>
                </a:prstGeom>
                <a:solidFill>
                  <a:srgbClr val="AB72D5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9" name="Google Shape;509;p9"/>
                <p:cNvSpPr/>
                <p:nvPr/>
              </p:nvSpPr>
              <p:spPr>
                <a:xfrm>
                  <a:off x="1611240" y="4301917"/>
                  <a:ext cx="360000" cy="360000"/>
                </a:xfrm>
                <a:prstGeom prst="flowChartProcess">
                  <a:avLst/>
                </a:prstGeom>
                <a:solidFill>
                  <a:srgbClr val="AB72D5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10" name="Google Shape;510;p9"/>
              <p:cNvGrpSpPr/>
              <p:nvPr/>
            </p:nvGrpSpPr>
            <p:grpSpPr>
              <a:xfrm>
                <a:off x="114825" y="4157056"/>
                <a:ext cx="1442057" cy="1430346"/>
                <a:chOff x="529183" y="3239906"/>
                <a:chExt cx="1442057" cy="1430346"/>
              </a:xfrm>
            </p:grpSpPr>
            <p:grpSp>
              <p:nvGrpSpPr>
                <p:cNvPr id="511" name="Google Shape;511;p9"/>
                <p:cNvGrpSpPr/>
                <p:nvPr/>
              </p:nvGrpSpPr>
              <p:grpSpPr>
                <a:xfrm>
                  <a:off x="529183" y="3240138"/>
                  <a:ext cx="1082057" cy="1078651"/>
                  <a:chOff x="1582845" y="4237768"/>
                  <a:chExt cx="1082057" cy="1078651"/>
                </a:xfrm>
              </p:grpSpPr>
              <p:sp>
                <p:nvSpPr>
                  <p:cNvPr id="512" name="Google Shape;512;p9"/>
                  <p:cNvSpPr/>
                  <p:nvPr/>
                </p:nvSpPr>
                <p:spPr>
                  <a:xfrm>
                    <a:off x="1585632" y="4956419"/>
                    <a:ext cx="360000" cy="360000"/>
                  </a:xfrm>
                  <a:prstGeom prst="flowChartProcess">
                    <a:avLst/>
                  </a:prstGeom>
                  <a:solidFill>
                    <a:srgbClr val="AB72D5"/>
                  </a:solidFill>
                  <a:ln w="127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0475" tIns="44450" rIns="90475" bIns="4445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3" name="Google Shape;513;p9"/>
                  <p:cNvSpPr/>
                  <p:nvPr/>
                </p:nvSpPr>
                <p:spPr>
                  <a:xfrm>
                    <a:off x="2300685" y="4596419"/>
                    <a:ext cx="360000" cy="360000"/>
                  </a:xfrm>
                  <a:prstGeom prst="flowChartProcess">
                    <a:avLst/>
                  </a:prstGeom>
                  <a:solidFill>
                    <a:srgbClr val="AB72D5"/>
                  </a:solidFill>
                  <a:ln w="127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0475" tIns="44450" rIns="90475" bIns="4445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4" name="Google Shape;514;p9"/>
                  <p:cNvSpPr/>
                  <p:nvPr/>
                </p:nvSpPr>
                <p:spPr>
                  <a:xfrm>
                    <a:off x="1942845" y="4954478"/>
                    <a:ext cx="360000" cy="360000"/>
                  </a:xfrm>
                  <a:prstGeom prst="flowChartProcess">
                    <a:avLst/>
                  </a:prstGeom>
                  <a:solidFill>
                    <a:srgbClr val="AB72D5"/>
                  </a:solidFill>
                  <a:ln w="127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0475" tIns="44450" rIns="90475" bIns="4445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5" name="Google Shape;515;p9"/>
                  <p:cNvSpPr/>
                  <p:nvPr/>
                </p:nvSpPr>
                <p:spPr>
                  <a:xfrm>
                    <a:off x="1582845" y="4595524"/>
                    <a:ext cx="360000" cy="360000"/>
                  </a:xfrm>
                  <a:prstGeom prst="flowChartProcess">
                    <a:avLst/>
                  </a:prstGeom>
                  <a:solidFill>
                    <a:srgbClr val="AB72D5"/>
                  </a:solidFill>
                  <a:ln w="127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0475" tIns="44450" rIns="90475" bIns="4445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6" name="Google Shape;516;p9"/>
                  <p:cNvSpPr/>
                  <p:nvPr/>
                </p:nvSpPr>
                <p:spPr>
                  <a:xfrm>
                    <a:off x="2300685" y="4956419"/>
                    <a:ext cx="360000" cy="360000"/>
                  </a:xfrm>
                  <a:prstGeom prst="flowChartProcess">
                    <a:avLst/>
                  </a:prstGeom>
                  <a:solidFill>
                    <a:srgbClr val="AB72D5"/>
                  </a:solidFill>
                  <a:ln w="127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0475" tIns="44450" rIns="90475" bIns="4445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7" name="Google Shape;517;p9"/>
                  <p:cNvSpPr/>
                  <p:nvPr/>
                </p:nvSpPr>
                <p:spPr>
                  <a:xfrm>
                    <a:off x="1583619" y="4239831"/>
                    <a:ext cx="360000" cy="360000"/>
                  </a:xfrm>
                  <a:prstGeom prst="flowChartProcess">
                    <a:avLst/>
                  </a:prstGeom>
                  <a:solidFill>
                    <a:srgbClr val="AB72D5"/>
                  </a:solidFill>
                  <a:ln w="127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0475" tIns="44450" rIns="90475" bIns="4445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8" name="Google Shape;518;p9"/>
                  <p:cNvSpPr/>
                  <p:nvPr/>
                </p:nvSpPr>
                <p:spPr>
                  <a:xfrm>
                    <a:off x="1943472" y="4598653"/>
                    <a:ext cx="360000" cy="360000"/>
                  </a:xfrm>
                  <a:prstGeom prst="flowChartProcess">
                    <a:avLst/>
                  </a:prstGeom>
                  <a:solidFill>
                    <a:srgbClr val="AB72D5"/>
                  </a:solidFill>
                  <a:ln w="127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0475" tIns="44450" rIns="90475" bIns="4445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9" name="Google Shape;519;p9"/>
                  <p:cNvSpPr/>
                  <p:nvPr/>
                </p:nvSpPr>
                <p:spPr>
                  <a:xfrm>
                    <a:off x="1942641" y="4239133"/>
                    <a:ext cx="360000" cy="360000"/>
                  </a:xfrm>
                  <a:prstGeom prst="flowChartProcess">
                    <a:avLst/>
                  </a:prstGeom>
                  <a:solidFill>
                    <a:srgbClr val="AB72D5"/>
                  </a:solidFill>
                  <a:ln w="127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0475" tIns="44450" rIns="90475" bIns="4445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0" name="Google Shape;520;p9"/>
                  <p:cNvSpPr/>
                  <p:nvPr/>
                </p:nvSpPr>
                <p:spPr>
                  <a:xfrm>
                    <a:off x="2304902" y="4237768"/>
                    <a:ext cx="360000" cy="360000"/>
                  </a:xfrm>
                  <a:prstGeom prst="flowChartProcess">
                    <a:avLst/>
                  </a:prstGeom>
                  <a:solidFill>
                    <a:srgbClr val="AB72D5"/>
                  </a:solidFill>
                  <a:ln w="127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0475" tIns="44450" rIns="90475" bIns="4445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521" name="Google Shape;521;p9"/>
                <p:cNvSpPr/>
                <p:nvPr/>
              </p:nvSpPr>
              <p:spPr>
                <a:xfrm>
                  <a:off x="1604032" y="3239906"/>
                  <a:ext cx="360000" cy="360000"/>
                </a:xfrm>
                <a:prstGeom prst="flowChartProcess">
                  <a:avLst/>
                </a:prstGeom>
                <a:solidFill>
                  <a:srgbClr val="AB72D5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2" name="Google Shape;522;p9"/>
                <p:cNvSpPr/>
                <p:nvPr/>
              </p:nvSpPr>
              <p:spPr>
                <a:xfrm>
                  <a:off x="1606128" y="3597894"/>
                  <a:ext cx="360000" cy="360000"/>
                </a:xfrm>
                <a:prstGeom prst="flowChartProcess">
                  <a:avLst/>
                </a:prstGeom>
                <a:solidFill>
                  <a:srgbClr val="AB72D5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3" name="Google Shape;523;p9"/>
                <p:cNvSpPr/>
                <p:nvPr/>
              </p:nvSpPr>
              <p:spPr>
                <a:xfrm>
                  <a:off x="1606128" y="3953187"/>
                  <a:ext cx="360000" cy="360000"/>
                </a:xfrm>
                <a:prstGeom prst="flowChartProcess">
                  <a:avLst/>
                </a:prstGeom>
                <a:solidFill>
                  <a:srgbClr val="AB72D5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4" name="Google Shape;524;p9"/>
                <p:cNvSpPr/>
                <p:nvPr/>
              </p:nvSpPr>
              <p:spPr>
                <a:xfrm>
                  <a:off x="531970" y="4310252"/>
                  <a:ext cx="360000" cy="360000"/>
                </a:xfrm>
                <a:prstGeom prst="flowChartProcess">
                  <a:avLst/>
                </a:prstGeom>
                <a:solidFill>
                  <a:srgbClr val="AB72D5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5" name="Google Shape;525;p9"/>
                <p:cNvSpPr/>
                <p:nvPr/>
              </p:nvSpPr>
              <p:spPr>
                <a:xfrm>
                  <a:off x="893478" y="4310252"/>
                  <a:ext cx="360000" cy="360000"/>
                </a:xfrm>
                <a:prstGeom prst="flowChartProcess">
                  <a:avLst/>
                </a:prstGeom>
                <a:solidFill>
                  <a:srgbClr val="AB72D5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6" name="Google Shape;526;p9"/>
                <p:cNvSpPr/>
                <p:nvPr/>
              </p:nvSpPr>
              <p:spPr>
                <a:xfrm>
                  <a:off x="1251240" y="4305274"/>
                  <a:ext cx="360000" cy="360000"/>
                </a:xfrm>
                <a:prstGeom prst="flowChartProcess">
                  <a:avLst/>
                </a:prstGeom>
                <a:solidFill>
                  <a:srgbClr val="AB72D5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7" name="Google Shape;527;p9"/>
                <p:cNvSpPr/>
                <p:nvPr/>
              </p:nvSpPr>
              <p:spPr>
                <a:xfrm>
                  <a:off x="1611240" y="4301917"/>
                  <a:ext cx="360000" cy="360000"/>
                </a:xfrm>
                <a:prstGeom prst="flowChartProcess">
                  <a:avLst/>
                </a:prstGeom>
                <a:solidFill>
                  <a:srgbClr val="AB72D5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28" name="Google Shape;528;p9"/>
              <p:cNvGrpSpPr/>
              <p:nvPr/>
            </p:nvGrpSpPr>
            <p:grpSpPr>
              <a:xfrm>
                <a:off x="1549679" y="4157056"/>
                <a:ext cx="1442057" cy="1430346"/>
                <a:chOff x="529183" y="3239906"/>
                <a:chExt cx="1442057" cy="1430346"/>
              </a:xfrm>
            </p:grpSpPr>
            <p:grpSp>
              <p:nvGrpSpPr>
                <p:cNvPr id="529" name="Google Shape;529;p9"/>
                <p:cNvGrpSpPr/>
                <p:nvPr/>
              </p:nvGrpSpPr>
              <p:grpSpPr>
                <a:xfrm>
                  <a:off x="529183" y="3240138"/>
                  <a:ext cx="1082057" cy="1078651"/>
                  <a:chOff x="1582845" y="4237768"/>
                  <a:chExt cx="1082057" cy="1078651"/>
                </a:xfrm>
              </p:grpSpPr>
              <p:sp>
                <p:nvSpPr>
                  <p:cNvPr id="530" name="Google Shape;530;p9"/>
                  <p:cNvSpPr/>
                  <p:nvPr/>
                </p:nvSpPr>
                <p:spPr>
                  <a:xfrm>
                    <a:off x="1585632" y="4956419"/>
                    <a:ext cx="360000" cy="360000"/>
                  </a:xfrm>
                  <a:prstGeom prst="flowChartProcess">
                    <a:avLst/>
                  </a:prstGeom>
                  <a:solidFill>
                    <a:srgbClr val="AB72D5"/>
                  </a:solidFill>
                  <a:ln w="127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0475" tIns="44450" rIns="90475" bIns="4445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31" name="Google Shape;531;p9"/>
                  <p:cNvSpPr/>
                  <p:nvPr/>
                </p:nvSpPr>
                <p:spPr>
                  <a:xfrm>
                    <a:off x="2300685" y="4596419"/>
                    <a:ext cx="360000" cy="360000"/>
                  </a:xfrm>
                  <a:prstGeom prst="flowChartProcess">
                    <a:avLst/>
                  </a:prstGeom>
                  <a:solidFill>
                    <a:srgbClr val="AB72D5"/>
                  </a:solidFill>
                  <a:ln w="127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0475" tIns="44450" rIns="90475" bIns="4445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32" name="Google Shape;532;p9"/>
                  <p:cNvSpPr/>
                  <p:nvPr/>
                </p:nvSpPr>
                <p:spPr>
                  <a:xfrm>
                    <a:off x="1942845" y="4954478"/>
                    <a:ext cx="360000" cy="360000"/>
                  </a:xfrm>
                  <a:prstGeom prst="flowChartProcess">
                    <a:avLst/>
                  </a:prstGeom>
                  <a:solidFill>
                    <a:srgbClr val="AB72D5"/>
                  </a:solidFill>
                  <a:ln w="127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0475" tIns="44450" rIns="90475" bIns="4445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33" name="Google Shape;533;p9"/>
                  <p:cNvSpPr/>
                  <p:nvPr/>
                </p:nvSpPr>
                <p:spPr>
                  <a:xfrm>
                    <a:off x="1582845" y="4595524"/>
                    <a:ext cx="360000" cy="360000"/>
                  </a:xfrm>
                  <a:prstGeom prst="flowChartProcess">
                    <a:avLst/>
                  </a:prstGeom>
                  <a:solidFill>
                    <a:srgbClr val="AB72D5"/>
                  </a:solidFill>
                  <a:ln w="127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0475" tIns="44450" rIns="90475" bIns="4445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34" name="Google Shape;534;p9"/>
                  <p:cNvSpPr/>
                  <p:nvPr/>
                </p:nvSpPr>
                <p:spPr>
                  <a:xfrm>
                    <a:off x="2300685" y="4956419"/>
                    <a:ext cx="360000" cy="360000"/>
                  </a:xfrm>
                  <a:prstGeom prst="flowChartProcess">
                    <a:avLst/>
                  </a:prstGeom>
                  <a:solidFill>
                    <a:srgbClr val="AB72D5"/>
                  </a:solidFill>
                  <a:ln w="127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0475" tIns="44450" rIns="90475" bIns="4445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35" name="Google Shape;535;p9"/>
                  <p:cNvSpPr/>
                  <p:nvPr/>
                </p:nvSpPr>
                <p:spPr>
                  <a:xfrm>
                    <a:off x="1583619" y="4239831"/>
                    <a:ext cx="360000" cy="360000"/>
                  </a:xfrm>
                  <a:prstGeom prst="flowChartProcess">
                    <a:avLst/>
                  </a:prstGeom>
                  <a:solidFill>
                    <a:srgbClr val="AB72D5"/>
                  </a:solidFill>
                  <a:ln w="127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0475" tIns="44450" rIns="90475" bIns="4445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36" name="Google Shape;536;p9"/>
                  <p:cNvSpPr/>
                  <p:nvPr/>
                </p:nvSpPr>
                <p:spPr>
                  <a:xfrm>
                    <a:off x="1943472" y="4598653"/>
                    <a:ext cx="360000" cy="360000"/>
                  </a:xfrm>
                  <a:prstGeom prst="flowChartProcess">
                    <a:avLst/>
                  </a:prstGeom>
                  <a:solidFill>
                    <a:srgbClr val="AB72D5"/>
                  </a:solidFill>
                  <a:ln w="127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0475" tIns="44450" rIns="90475" bIns="4445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37" name="Google Shape;537;p9"/>
                  <p:cNvSpPr/>
                  <p:nvPr/>
                </p:nvSpPr>
                <p:spPr>
                  <a:xfrm>
                    <a:off x="1942641" y="4239133"/>
                    <a:ext cx="360000" cy="360000"/>
                  </a:xfrm>
                  <a:prstGeom prst="flowChartProcess">
                    <a:avLst/>
                  </a:prstGeom>
                  <a:solidFill>
                    <a:srgbClr val="AB72D5"/>
                  </a:solidFill>
                  <a:ln w="127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0475" tIns="44450" rIns="90475" bIns="4445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38" name="Google Shape;538;p9"/>
                  <p:cNvSpPr/>
                  <p:nvPr/>
                </p:nvSpPr>
                <p:spPr>
                  <a:xfrm>
                    <a:off x="2304902" y="4237768"/>
                    <a:ext cx="360000" cy="360000"/>
                  </a:xfrm>
                  <a:prstGeom prst="flowChartProcess">
                    <a:avLst/>
                  </a:prstGeom>
                  <a:solidFill>
                    <a:srgbClr val="AB72D5"/>
                  </a:solidFill>
                  <a:ln w="127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0475" tIns="44450" rIns="90475" bIns="4445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539" name="Google Shape;539;p9"/>
                <p:cNvSpPr/>
                <p:nvPr/>
              </p:nvSpPr>
              <p:spPr>
                <a:xfrm>
                  <a:off x="1604032" y="3239906"/>
                  <a:ext cx="360000" cy="360000"/>
                </a:xfrm>
                <a:prstGeom prst="flowChartProcess">
                  <a:avLst/>
                </a:prstGeom>
                <a:solidFill>
                  <a:srgbClr val="AB72D5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0" name="Google Shape;540;p9"/>
                <p:cNvSpPr/>
                <p:nvPr/>
              </p:nvSpPr>
              <p:spPr>
                <a:xfrm>
                  <a:off x="1606128" y="3597894"/>
                  <a:ext cx="360000" cy="360000"/>
                </a:xfrm>
                <a:prstGeom prst="flowChartProcess">
                  <a:avLst/>
                </a:prstGeom>
                <a:solidFill>
                  <a:srgbClr val="AB72D5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1" name="Google Shape;541;p9"/>
                <p:cNvSpPr/>
                <p:nvPr/>
              </p:nvSpPr>
              <p:spPr>
                <a:xfrm>
                  <a:off x="1606128" y="3953187"/>
                  <a:ext cx="360000" cy="360000"/>
                </a:xfrm>
                <a:prstGeom prst="flowChartProcess">
                  <a:avLst/>
                </a:prstGeom>
                <a:solidFill>
                  <a:srgbClr val="AB72D5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2" name="Google Shape;542;p9"/>
                <p:cNvSpPr/>
                <p:nvPr/>
              </p:nvSpPr>
              <p:spPr>
                <a:xfrm>
                  <a:off x="531970" y="4310252"/>
                  <a:ext cx="360000" cy="360000"/>
                </a:xfrm>
                <a:prstGeom prst="flowChartProcess">
                  <a:avLst/>
                </a:prstGeom>
                <a:solidFill>
                  <a:srgbClr val="AB72D5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3" name="Google Shape;543;p9"/>
                <p:cNvSpPr/>
                <p:nvPr/>
              </p:nvSpPr>
              <p:spPr>
                <a:xfrm>
                  <a:off x="893478" y="4310252"/>
                  <a:ext cx="360000" cy="360000"/>
                </a:xfrm>
                <a:prstGeom prst="flowChartProcess">
                  <a:avLst/>
                </a:prstGeom>
                <a:solidFill>
                  <a:srgbClr val="AB72D5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4" name="Google Shape;544;p9"/>
                <p:cNvSpPr/>
                <p:nvPr/>
              </p:nvSpPr>
              <p:spPr>
                <a:xfrm>
                  <a:off x="1251240" y="4305274"/>
                  <a:ext cx="360000" cy="360000"/>
                </a:xfrm>
                <a:prstGeom prst="flowChartProcess">
                  <a:avLst/>
                </a:prstGeom>
                <a:solidFill>
                  <a:srgbClr val="AB72D5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5" name="Google Shape;545;p9"/>
                <p:cNvSpPr/>
                <p:nvPr/>
              </p:nvSpPr>
              <p:spPr>
                <a:xfrm>
                  <a:off x="1611240" y="4301917"/>
                  <a:ext cx="360000" cy="360000"/>
                </a:xfrm>
                <a:prstGeom prst="flowChartProcess">
                  <a:avLst/>
                </a:prstGeom>
                <a:solidFill>
                  <a:srgbClr val="AB72D5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546" name="Google Shape;546;p9"/>
            <p:cNvGrpSpPr/>
            <p:nvPr/>
          </p:nvGrpSpPr>
          <p:grpSpPr>
            <a:xfrm>
              <a:off x="773291" y="2019053"/>
              <a:ext cx="2880240" cy="2847074"/>
              <a:chOff x="111496" y="2740328"/>
              <a:chExt cx="2880240" cy="2847074"/>
            </a:xfrm>
          </p:grpSpPr>
          <p:grpSp>
            <p:nvGrpSpPr>
              <p:cNvPr id="547" name="Google Shape;547;p9"/>
              <p:cNvGrpSpPr/>
              <p:nvPr/>
            </p:nvGrpSpPr>
            <p:grpSpPr>
              <a:xfrm>
                <a:off x="111496" y="2740328"/>
                <a:ext cx="1442057" cy="1430346"/>
                <a:chOff x="529183" y="3239906"/>
                <a:chExt cx="1442057" cy="1430346"/>
              </a:xfrm>
            </p:grpSpPr>
            <p:grpSp>
              <p:nvGrpSpPr>
                <p:cNvPr id="548" name="Google Shape;548;p9"/>
                <p:cNvGrpSpPr/>
                <p:nvPr/>
              </p:nvGrpSpPr>
              <p:grpSpPr>
                <a:xfrm>
                  <a:off x="529183" y="3240138"/>
                  <a:ext cx="1082057" cy="1078651"/>
                  <a:chOff x="1582845" y="4237768"/>
                  <a:chExt cx="1082057" cy="1078651"/>
                </a:xfrm>
              </p:grpSpPr>
              <p:sp>
                <p:nvSpPr>
                  <p:cNvPr id="549" name="Google Shape;549;p9"/>
                  <p:cNvSpPr/>
                  <p:nvPr/>
                </p:nvSpPr>
                <p:spPr>
                  <a:xfrm>
                    <a:off x="1585632" y="4956419"/>
                    <a:ext cx="360000" cy="360000"/>
                  </a:xfrm>
                  <a:prstGeom prst="flowChartProcess">
                    <a:avLst/>
                  </a:prstGeom>
                  <a:solidFill>
                    <a:srgbClr val="AB72D5"/>
                  </a:solidFill>
                  <a:ln w="127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0475" tIns="44450" rIns="90475" bIns="4445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50" name="Google Shape;550;p9"/>
                  <p:cNvSpPr/>
                  <p:nvPr/>
                </p:nvSpPr>
                <p:spPr>
                  <a:xfrm>
                    <a:off x="2300685" y="4596419"/>
                    <a:ext cx="360000" cy="360000"/>
                  </a:xfrm>
                  <a:prstGeom prst="flowChartProcess">
                    <a:avLst/>
                  </a:prstGeom>
                  <a:solidFill>
                    <a:srgbClr val="AB72D5"/>
                  </a:solidFill>
                  <a:ln w="127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0475" tIns="44450" rIns="90475" bIns="4445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51" name="Google Shape;551;p9"/>
                  <p:cNvSpPr/>
                  <p:nvPr/>
                </p:nvSpPr>
                <p:spPr>
                  <a:xfrm>
                    <a:off x="1942845" y="4954478"/>
                    <a:ext cx="360000" cy="360000"/>
                  </a:xfrm>
                  <a:prstGeom prst="flowChartProcess">
                    <a:avLst/>
                  </a:prstGeom>
                  <a:solidFill>
                    <a:srgbClr val="AB72D5"/>
                  </a:solidFill>
                  <a:ln w="127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0475" tIns="44450" rIns="90475" bIns="4445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52" name="Google Shape;552;p9"/>
                  <p:cNvSpPr/>
                  <p:nvPr/>
                </p:nvSpPr>
                <p:spPr>
                  <a:xfrm>
                    <a:off x="1582845" y="4595524"/>
                    <a:ext cx="360000" cy="360000"/>
                  </a:xfrm>
                  <a:prstGeom prst="flowChartProcess">
                    <a:avLst/>
                  </a:prstGeom>
                  <a:solidFill>
                    <a:srgbClr val="AB72D5"/>
                  </a:solidFill>
                  <a:ln w="127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0475" tIns="44450" rIns="90475" bIns="4445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53" name="Google Shape;553;p9"/>
                  <p:cNvSpPr/>
                  <p:nvPr/>
                </p:nvSpPr>
                <p:spPr>
                  <a:xfrm>
                    <a:off x="2300685" y="4956419"/>
                    <a:ext cx="360000" cy="360000"/>
                  </a:xfrm>
                  <a:prstGeom prst="flowChartProcess">
                    <a:avLst/>
                  </a:prstGeom>
                  <a:solidFill>
                    <a:srgbClr val="AB72D5"/>
                  </a:solidFill>
                  <a:ln w="127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0475" tIns="44450" rIns="90475" bIns="4445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54" name="Google Shape;554;p9"/>
                  <p:cNvSpPr/>
                  <p:nvPr/>
                </p:nvSpPr>
                <p:spPr>
                  <a:xfrm>
                    <a:off x="1583619" y="4239831"/>
                    <a:ext cx="360000" cy="360000"/>
                  </a:xfrm>
                  <a:prstGeom prst="flowChartProcess">
                    <a:avLst/>
                  </a:prstGeom>
                  <a:solidFill>
                    <a:srgbClr val="AB72D5"/>
                  </a:solidFill>
                  <a:ln w="127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0475" tIns="44450" rIns="90475" bIns="4445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55" name="Google Shape;555;p9"/>
                  <p:cNvSpPr/>
                  <p:nvPr/>
                </p:nvSpPr>
                <p:spPr>
                  <a:xfrm>
                    <a:off x="1943472" y="4598653"/>
                    <a:ext cx="360000" cy="360000"/>
                  </a:xfrm>
                  <a:prstGeom prst="flowChartProcess">
                    <a:avLst/>
                  </a:prstGeom>
                  <a:solidFill>
                    <a:srgbClr val="AB72D5"/>
                  </a:solidFill>
                  <a:ln w="127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0475" tIns="44450" rIns="90475" bIns="4445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56" name="Google Shape;556;p9"/>
                  <p:cNvSpPr/>
                  <p:nvPr/>
                </p:nvSpPr>
                <p:spPr>
                  <a:xfrm>
                    <a:off x="1942641" y="4239133"/>
                    <a:ext cx="360000" cy="360000"/>
                  </a:xfrm>
                  <a:prstGeom prst="flowChartProcess">
                    <a:avLst/>
                  </a:prstGeom>
                  <a:solidFill>
                    <a:srgbClr val="AB72D5"/>
                  </a:solidFill>
                  <a:ln w="127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0475" tIns="44450" rIns="90475" bIns="4445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57" name="Google Shape;557;p9"/>
                  <p:cNvSpPr/>
                  <p:nvPr/>
                </p:nvSpPr>
                <p:spPr>
                  <a:xfrm>
                    <a:off x="2304902" y="4237768"/>
                    <a:ext cx="360000" cy="360000"/>
                  </a:xfrm>
                  <a:prstGeom prst="flowChartProcess">
                    <a:avLst/>
                  </a:prstGeom>
                  <a:solidFill>
                    <a:srgbClr val="AB72D5"/>
                  </a:solidFill>
                  <a:ln w="127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0475" tIns="44450" rIns="90475" bIns="4445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558" name="Google Shape;558;p9"/>
                <p:cNvSpPr/>
                <p:nvPr/>
              </p:nvSpPr>
              <p:spPr>
                <a:xfrm>
                  <a:off x="1604032" y="3239906"/>
                  <a:ext cx="360000" cy="360000"/>
                </a:xfrm>
                <a:prstGeom prst="flowChartProcess">
                  <a:avLst/>
                </a:prstGeom>
                <a:solidFill>
                  <a:srgbClr val="AB72D5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9" name="Google Shape;559;p9"/>
                <p:cNvSpPr/>
                <p:nvPr/>
              </p:nvSpPr>
              <p:spPr>
                <a:xfrm>
                  <a:off x="1606128" y="3597894"/>
                  <a:ext cx="360000" cy="360000"/>
                </a:xfrm>
                <a:prstGeom prst="flowChartProcess">
                  <a:avLst/>
                </a:prstGeom>
                <a:solidFill>
                  <a:srgbClr val="AB72D5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0" name="Google Shape;560;p9"/>
                <p:cNvSpPr/>
                <p:nvPr/>
              </p:nvSpPr>
              <p:spPr>
                <a:xfrm>
                  <a:off x="1606128" y="3953187"/>
                  <a:ext cx="360000" cy="360000"/>
                </a:xfrm>
                <a:prstGeom prst="flowChartProcess">
                  <a:avLst/>
                </a:prstGeom>
                <a:solidFill>
                  <a:srgbClr val="AB72D5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1" name="Google Shape;561;p9"/>
                <p:cNvSpPr/>
                <p:nvPr/>
              </p:nvSpPr>
              <p:spPr>
                <a:xfrm>
                  <a:off x="531970" y="4310252"/>
                  <a:ext cx="360000" cy="360000"/>
                </a:xfrm>
                <a:prstGeom prst="flowChartProcess">
                  <a:avLst/>
                </a:prstGeom>
                <a:solidFill>
                  <a:srgbClr val="AB72D5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2" name="Google Shape;562;p9"/>
                <p:cNvSpPr/>
                <p:nvPr/>
              </p:nvSpPr>
              <p:spPr>
                <a:xfrm>
                  <a:off x="893478" y="4310252"/>
                  <a:ext cx="360000" cy="360000"/>
                </a:xfrm>
                <a:prstGeom prst="flowChartProcess">
                  <a:avLst/>
                </a:prstGeom>
                <a:solidFill>
                  <a:srgbClr val="AB72D5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3" name="Google Shape;563;p9"/>
                <p:cNvSpPr/>
                <p:nvPr/>
              </p:nvSpPr>
              <p:spPr>
                <a:xfrm>
                  <a:off x="1251240" y="4305274"/>
                  <a:ext cx="360000" cy="360000"/>
                </a:xfrm>
                <a:prstGeom prst="flowChartProcess">
                  <a:avLst/>
                </a:prstGeom>
                <a:solidFill>
                  <a:srgbClr val="AB72D5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4" name="Google Shape;564;p9"/>
                <p:cNvSpPr/>
                <p:nvPr/>
              </p:nvSpPr>
              <p:spPr>
                <a:xfrm>
                  <a:off x="1611240" y="4301917"/>
                  <a:ext cx="360000" cy="360000"/>
                </a:xfrm>
                <a:prstGeom prst="flowChartProcess">
                  <a:avLst/>
                </a:prstGeom>
                <a:solidFill>
                  <a:srgbClr val="AB72D5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65" name="Google Shape;565;p9"/>
              <p:cNvGrpSpPr/>
              <p:nvPr/>
            </p:nvGrpSpPr>
            <p:grpSpPr>
              <a:xfrm>
                <a:off x="1542471" y="2740328"/>
                <a:ext cx="1442057" cy="1430346"/>
                <a:chOff x="529183" y="3239906"/>
                <a:chExt cx="1442057" cy="1430346"/>
              </a:xfrm>
            </p:grpSpPr>
            <p:grpSp>
              <p:nvGrpSpPr>
                <p:cNvPr id="566" name="Google Shape;566;p9"/>
                <p:cNvGrpSpPr/>
                <p:nvPr/>
              </p:nvGrpSpPr>
              <p:grpSpPr>
                <a:xfrm>
                  <a:off x="529183" y="3240138"/>
                  <a:ext cx="1082057" cy="1078651"/>
                  <a:chOff x="1582845" y="4237768"/>
                  <a:chExt cx="1082057" cy="1078651"/>
                </a:xfrm>
              </p:grpSpPr>
              <p:sp>
                <p:nvSpPr>
                  <p:cNvPr id="567" name="Google Shape;567;p9"/>
                  <p:cNvSpPr/>
                  <p:nvPr/>
                </p:nvSpPr>
                <p:spPr>
                  <a:xfrm>
                    <a:off x="1585632" y="4956419"/>
                    <a:ext cx="360000" cy="360000"/>
                  </a:xfrm>
                  <a:prstGeom prst="flowChartProcess">
                    <a:avLst/>
                  </a:prstGeom>
                  <a:solidFill>
                    <a:srgbClr val="AB72D5"/>
                  </a:solidFill>
                  <a:ln w="127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0475" tIns="44450" rIns="90475" bIns="4445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68" name="Google Shape;568;p9"/>
                  <p:cNvSpPr/>
                  <p:nvPr/>
                </p:nvSpPr>
                <p:spPr>
                  <a:xfrm>
                    <a:off x="2300685" y="4596419"/>
                    <a:ext cx="360000" cy="360000"/>
                  </a:xfrm>
                  <a:prstGeom prst="flowChartProcess">
                    <a:avLst/>
                  </a:prstGeom>
                  <a:solidFill>
                    <a:srgbClr val="AB72D5"/>
                  </a:solidFill>
                  <a:ln w="127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0475" tIns="44450" rIns="90475" bIns="4445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69" name="Google Shape;569;p9"/>
                  <p:cNvSpPr/>
                  <p:nvPr/>
                </p:nvSpPr>
                <p:spPr>
                  <a:xfrm>
                    <a:off x="1942845" y="4954478"/>
                    <a:ext cx="360000" cy="360000"/>
                  </a:xfrm>
                  <a:prstGeom prst="flowChartProcess">
                    <a:avLst/>
                  </a:prstGeom>
                  <a:solidFill>
                    <a:srgbClr val="AB72D5"/>
                  </a:solidFill>
                  <a:ln w="127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0475" tIns="44450" rIns="90475" bIns="4445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70" name="Google Shape;570;p9"/>
                  <p:cNvSpPr/>
                  <p:nvPr/>
                </p:nvSpPr>
                <p:spPr>
                  <a:xfrm>
                    <a:off x="1582845" y="4595524"/>
                    <a:ext cx="360000" cy="360000"/>
                  </a:xfrm>
                  <a:prstGeom prst="flowChartProcess">
                    <a:avLst/>
                  </a:prstGeom>
                  <a:solidFill>
                    <a:srgbClr val="AB72D5"/>
                  </a:solidFill>
                  <a:ln w="127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0475" tIns="44450" rIns="90475" bIns="4445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71" name="Google Shape;571;p9"/>
                  <p:cNvSpPr/>
                  <p:nvPr/>
                </p:nvSpPr>
                <p:spPr>
                  <a:xfrm>
                    <a:off x="2300685" y="4956419"/>
                    <a:ext cx="360000" cy="360000"/>
                  </a:xfrm>
                  <a:prstGeom prst="flowChartProcess">
                    <a:avLst/>
                  </a:prstGeom>
                  <a:solidFill>
                    <a:srgbClr val="AB72D5"/>
                  </a:solidFill>
                  <a:ln w="127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0475" tIns="44450" rIns="90475" bIns="4445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72" name="Google Shape;572;p9"/>
                  <p:cNvSpPr/>
                  <p:nvPr/>
                </p:nvSpPr>
                <p:spPr>
                  <a:xfrm>
                    <a:off x="1583619" y="4239831"/>
                    <a:ext cx="360000" cy="360000"/>
                  </a:xfrm>
                  <a:prstGeom prst="flowChartProcess">
                    <a:avLst/>
                  </a:prstGeom>
                  <a:solidFill>
                    <a:srgbClr val="AB72D5"/>
                  </a:solidFill>
                  <a:ln w="127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0475" tIns="44450" rIns="90475" bIns="4445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73" name="Google Shape;573;p9"/>
                  <p:cNvSpPr/>
                  <p:nvPr/>
                </p:nvSpPr>
                <p:spPr>
                  <a:xfrm>
                    <a:off x="1943472" y="4598653"/>
                    <a:ext cx="360000" cy="360000"/>
                  </a:xfrm>
                  <a:prstGeom prst="flowChartProcess">
                    <a:avLst/>
                  </a:prstGeom>
                  <a:solidFill>
                    <a:srgbClr val="AB72D5"/>
                  </a:solidFill>
                  <a:ln w="127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0475" tIns="44450" rIns="90475" bIns="4445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74" name="Google Shape;574;p9"/>
                  <p:cNvSpPr/>
                  <p:nvPr/>
                </p:nvSpPr>
                <p:spPr>
                  <a:xfrm>
                    <a:off x="1942641" y="4239133"/>
                    <a:ext cx="360000" cy="360000"/>
                  </a:xfrm>
                  <a:prstGeom prst="flowChartProcess">
                    <a:avLst/>
                  </a:prstGeom>
                  <a:solidFill>
                    <a:srgbClr val="AB72D5"/>
                  </a:solidFill>
                  <a:ln w="127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0475" tIns="44450" rIns="90475" bIns="4445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75" name="Google Shape;575;p9"/>
                  <p:cNvSpPr/>
                  <p:nvPr/>
                </p:nvSpPr>
                <p:spPr>
                  <a:xfrm>
                    <a:off x="2304902" y="4237768"/>
                    <a:ext cx="360000" cy="360000"/>
                  </a:xfrm>
                  <a:prstGeom prst="flowChartProcess">
                    <a:avLst/>
                  </a:prstGeom>
                  <a:solidFill>
                    <a:srgbClr val="AB72D5"/>
                  </a:solidFill>
                  <a:ln w="127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0475" tIns="44450" rIns="90475" bIns="4445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576" name="Google Shape;576;p9"/>
                <p:cNvSpPr/>
                <p:nvPr/>
              </p:nvSpPr>
              <p:spPr>
                <a:xfrm>
                  <a:off x="1604032" y="3239906"/>
                  <a:ext cx="360000" cy="360000"/>
                </a:xfrm>
                <a:prstGeom prst="flowChartProcess">
                  <a:avLst/>
                </a:prstGeom>
                <a:solidFill>
                  <a:srgbClr val="AB72D5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7" name="Google Shape;577;p9"/>
                <p:cNvSpPr/>
                <p:nvPr/>
              </p:nvSpPr>
              <p:spPr>
                <a:xfrm>
                  <a:off x="1606128" y="3597894"/>
                  <a:ext cx="360000" cy="360000"/>
                </a:xfrm>
                <a:prstGeom prst="flowChartProcess">
                  <a:avLst/>
                </a:prstGeom>
                <a:solidFill>
                  <a:srgbClr val="AB72D5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8" name="Google Shape;578;p9"/>
                <p:cNvSpPr/>
                <p:nvPr/>
              </p:nvSpPr>
              <p:spPr>
                <a:xfrm>
                  <a:off x="1606128" y="3953187"/>
                  <a:ext cx="360000" cy="360000"/>
                </a:xfrm>
                <a:prstGeom prst="flowChartProcess">
                  <a:avLst/>
                </a:prstGeom>
                <a:solidFill>
                  <a:srgbClr val="AB72D5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9" name="Google Shape;579;p9"/>
                <p:cNvSpPr/>
                <p:nvPr/>
              </p:nvSpPr>
              <p:spPr>
                <a:xfrm>
                  <a:off x="531970" y="4310252"/>
                  <a:ext cx="360000" cy="360000"/>
                </a:xfrm>
                <a:prstGeom prst="flowChartProcess">
                  <a:avLst/>
                </a:prstGeom>
                <a:solidFill>
                  <a:srgbClr val="AB72D5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0" name="Google Shape;580;p9"/>
                <p:cNvSpPr/>
                <p:nvPr/>
              </p:nvSpPr>
              <p:spPr>
                <a:xfrm>
                  <a:off x="893478" y="4310252"/>
                  <a:ext cx="360000" cy="360000"/>
                </a:xfrm>
                <a:prstGeom prst="flowChartProcess">
                  <a:avLst/>
                </a:prstGeom>
                <a:solidFill>
                  <a:srgbClr val="AB72D5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1" name="Google Shape;581;p9"/>
                <p:cNvSpPr/>
                <p:nvPr/>
              </p:nvSpPr>
              <p:spPr>
                <a:xfrm>
                  <a:off x="1251240" y="4305274"/>
                  <a:ext cx="360000" cy="360000"/>
                </a:xfrm>
                <a:prstGeom prst="flowChartProcess">
                  <a:avLst/>
                </a:prstGeom>
                <a:solidFill>
                  <a:srgbClr val="AB72D5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2" name="Google Shape;582;p9"/>
                <p:cNvSpPr/>
                <p:nvPr/>
              </p:nvSpPr>
              <p:spPr>
                <a:xfrm>
                  <a:off x="1611240" y="4301917"/>
                  <a:ext cx="360000" cy="360000"/>
                </a:xfrm>
                <a:prstGeom prst="flowChartProcess">
                  <a:avLst/>
                </a:prstGeom>
                <a:solidFill>
                  <a:srgbClr val="AB72D5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83" name="Google Shape;583;p9"/>
              <p:cNvGrpSpPr/>
              <p:nvPr/>
            </p:nvGrpSpPr>
            <p:grpSpPr>
              <a:xfrm>
                <a:off x="114825" y="4157056"/>
                <a:ext cx="1442057" cy="1430346"/>
                <a:chOff x="529183" y="3239906"/>
                <a:chExt cx="1442057" cy="1430346"/>
              </a:xfrm>
            </p:grpSpPr>
            <p:grpSp>
              <p:nvGrpSpPr>
                <p:cNvPr id="584" name="Google Shape;584;p9"/>
                <p:cNvGrpSpPr/>
                <p:nvPr/>
              </p:nvGrpSpPr>
              <p:grpSpPr>
                <a:xfrm>
                  <a:off x="529183" y="3240138"/>
                  <a:ext cx="1082057" cy="1078651"/>
                  <a:chOff x="1582845" y="4237768"/>
                  <a:chExt cx="1082057" cy="1078651"/>
                </a:xfrm>
              </p:grpSpPr>
              <p:sp>
                <p:nvSpPr>
                  <p:cNvPr id="585" name="Google Shape;585;p9"/>
                  <p:cNvSpPr/>
                  <p:nvPr/>
                </p:nvSpPr>
                <p:spPr>
                  <a:xfrm>
                    <a:off x="1585632" y="4956419"/>
                    <a:ext cx="360000" cy="360000"/>
                  </a:xfrm>
                  <a:prstGeom prst="flowChartProcess">
                    <a:avLst/>
                  </a:prstGeom>
                  <a:solidFill>
                    <a:srgbClr val="AB72D5"/>
                  </a:solidFill>
                  <a:ln w="127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0475" tIns="44450" rIns="90475" bIns="4445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86" name="Google Shape;586;p9"/>
                  <p:cNvSpPr/>
                  <p:nvPr/>
                </p:nvSpPr>
                <p:spPr>
                  <a:xfrm>
                    <a:off x="2300685" y="4596419"/>
                    <a:ext cx="360000" cy="360000"/>
                  </a:xfrm>
                  <a:prstGeom prst="flowChartProcess">
                    <a:avLst/>
                  </a:prstGeom>
                  <a:solidFill>
                    <a:srgbClr val="AB72D5"/>
                  </a:solidFill>
                  <a:ln w="127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0475" tIns="44450" rIns="90475" bIns="4445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87" name="Google Shape;587;p9"/>
                  <p:cNvSpPr/>
                  <p:nvPr/>
                </p:nvSpPr>
                <p:spPr>
                  <a:xfrm>
                    <a:off x="1942845" y="4954478"/>
                    <a:ext cx="360000" cy="360000"/>
                  </a:xfrm>
                  <a:prstGeom prst="flowChartProcess">
                    <a:avLst/>
                  </a:prstGeom>
                  <a:solidFill>
                    <a:srgbClr val="AB72D5"/>
                  </a:solidFill>
                  <a:ln w="127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0475" tIns="44450" rIns="90475" bIns="4445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88" name="Google Shape;588;p9"/>
                  <p:cNvSpPr/>
                  <p:nvPr/>
                </p:nvSpPr>
                <p:spPr>
                  <a:xfrm>
                    <a:off x="1582845" y="4595524"/>
                    <a:ext cx="360000" cy="360000"/>
                  </a:xfrm>
                  <a:prstGeom prst="flowChartProcess">
                    <a:avLst/>
                  </a:prstGeom>
                  <a:solidFill>
                    <a:srgbClr val="AB72D5"/>
                  </a:solidFill>
                  <a:ln w="127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0475" tIns="44450" rIns="90475" bIns="4445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89" name="Google Shape;589;p9"/>
                  <p:cNvSpPr/>
                  <p:nvPr/>
                </p:nvSpPr>
                <p:spPr>
                  <a:xfrm>
                    <a:off x="2300685" y="4956419"/>
                    <a:ext cx="360000" cy="360000"/>
                  </a:xfrm>
                  <a:prstGeom prst="flowChartProcess">
                    <a:avLst/>
                  </a:prstGeom>
                  <a:solidFill>
                    <a:srgbClr val="AB72D5"/>
                  </a:solidFill>
                  <a:ln w="127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0475" tIns="44450" rIns="90475" bIns="4445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90" name="Google Shape;590;p9"/>
                  <p:cNvSpPr/>
                  <p:nvPr/>
                </p:nvSpPr>
                <p:spPr>
                  <a:xfrm>
                    <a:off x="1583619" y="4239831"/>
                    <a:ext cx="360000" cy="360000"/>
                  </a:xfrm>
                  <a:prstGeom prst="flowChartProcess">
                    <a:avLst/>
                  </a:prstGeom>
                  <a:solidFill>
                    <a:srgbClr val="AB72D5"/>
                  </a:solidFill>
                  <a:ln w="127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0475" tIns="44450" rIns="90475" bIns="4445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91" name="Google Shape;591;p9"/>
                  <p:cNvSpPr/>
                  <p:nvPr/>
                </p:nvSpPr>
                <p:spPr>
                  <a:xfrm>
                    <a:off x="1943472" y="4598653"/>
                    <a:ext cx="360000" cy="360000"/>
                  </a:xfrm>
                  <a:prstGeom prst="flowChartProcess">
                    <a:avLst/>
                  </a:prstGeom>
                  <a:solidFill>
                    <a:srgbClr val="AB72D5"/>
                  </a:solidFill>
                  <a:ln w="127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0475" tIns="44450" rIns="90475" bIns="4445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92" name="Google Shape;592;p9"/>
                  <p:cNvSpPr/>
                  <p:nvPr/>
                </p:nvSpPr>
                <p:spPr>
                  <a:xfrm>
                    <a:off x="1942641" y="4239133"/>
                    <a:ext cx="360000" cy="360000"/>
                  </a:xfrm>
                  <a:prstGeom prst="flowChartProcess">
                    <a:avLst/>
                  </a:prstGeom>
                  <a:solidFill>
                    <a:srgbClr val="AB72D5"/>
                  </a:solidFill>
                  <a:ln w="127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0475" tIns="44450" rIns="90475" bIns="4445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93" name="Google Shape;593;p9"/>
                  <p:cNvSpPr/>
                  <p:nvPr/>
                </p:nvSpPr>
                <p:spPr>
                  <a:xfrm>
                    <a:off x="2304902" y="4237768"/>
                    <a:ext cx="360000" cy="360000"/>
                  </a:xfrm>
                  <a:prstGeom prst="flowChartProcess">
                    <a:avLst/>
                  </a:prstGeom>
                  <a:solidFill>
                    <a:srgbClr val="AB72D5"/>
                  </a:solidFill>
                  <a:ln w="127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0475" tIns="44450" rIns="90475" bIns="4445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594" name="Google Shape;594;p9"/>
                <p:cNvSpPr/>
                <p:nvPr/>
              </p:nvSpPr>
              <p:spPr>
                <a:xfrm>
                  <a:off x="1604032" y="3239906"/>
                  <a:ext cx="360000" cy="360000"/>
                </a:xfrm>
                <a:prstGeom prst="flowChartProcess">
                  <a:avLst/>
                </a:prstGeom>
                <a:solidFill>
                  <a:srgbClr val="AB72D5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5" name="Google Shape;595;p9"/>
                <p:cNvSpPr/>
                <p:nvPr/>
              </p:nvSpPr>
              <p:spPr>
                <a:xfrm>
                  <a:off x="1606128" y="3597894"/>
                  <a:ext cx="360000" cy="360000"/>
                </a:xfrm>
                <a:prstGeom prst="flowChartProcess">
                  <a:avLst/>
                </a:prstGeom>
                <a:solidFill>
                  <a:srgbClr val="AB72D5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6" name="Google Shape;596;p9"/>
                <p:cNvSpPr/>
                <p:nvPr/>
              </p:nvSpPr>
              <p:spPr>
                <a:xfrm>
                  <a:off x="1606128" y="3953187"/>
                  <a:ext cx="360000" cy="360000"/>
                </a:xfrm>
                <a:prstGeom prst="flowChartProcess">
                  <a:avLst/>
                </a:prstGeom>
                <a:solidFill>
                  <a:srgbClr val="AB72D5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7" name="Google Shape;597;p9"/>
                <p:cNvSpPr/>
                <p:nvPr/>
              </p:nvSpPr>
              <p:spPr>
                <a:xfrm>
                  <a:off x="531970" y="4310252"/>
                  <a:ext cx="360000" cy="360000"/>
                </a:xfrm>
                <a:prstGeom prst="flowChartProcess">
                  <a:avLst/>
                </a:prstGeom>
                <a:solidFill>
                  <a:srgbClr val="AB72D5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8" name="Google Shape;598;p9"/>
                <p:cNvSpPr/>
                <p:nvPr/>
              </p:nvSpPr>
              <p:spPr>
                <a:xfrm>
                  <a:off x="893478" y="4310252"/>
                  <a:ext cx="360000" cy="360000"/>
                </a:xfrm>
                <a:prstGeom prst="flowChartProcess">
                  <a:avLst/>
                </a:prstGeom>
                <a:solidFill>
                  <a:srgbClr val="AB72D5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9" name="Google Shape;599;p9"/>
                <p:cNvSpPr/>
                <p:nvPr/>
              </p:nvSpPr>
              <p:spPr>
                <a:xfrm>
                  <a:off x="1251240" y="4305274"/>
                  <a:ext cx="360000" cy="360000"/>
                </a:xfrm>
                <a:prstGeom prst="flowChartProcess">
                  <a:avLst/>
                </a:prstGeom>
                <a:solidFill>
                  <a:srgbClr val="AB72D5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0" name="Google Shape;600;p9"/>
                <p:cNvSpPr/>
                <p:nvPr/>
              </p:nvSpPr>
              <p:spPr>
                <a:xfrm>
                  <a:off x="1611240" y="4301917"/>
                  <a:ext cx="360000" cy="360000"/>
                </a:xfrm>
                <a:prstGeom prst="flowChartProcess">
                  <a:avLst/>
                </a:prstGeom>
                <a:solidFill>
                  <a:srgbClr val="AB72D5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01" name="Google Shape;601;p9"/>
              <p:cNvGrpSpPr/>
              <p:nvPr/>
            </p:nvGrpSpPr>
            <p:grpSpPr>
              <a:xfrm>
                <a:off x="1549679" y="4157056"/>
                <a:ext cx="1442057" cy="1430346"/>
                <a:chOff x="529183" y="3239906"/>
                <a:chExt cx="1442057" cy="1430346"/>
              </a:xfrm>
            </p:grpSpPr>
            <p:grpSp>
              <p:nvGrpSpPr>
                <p:cNvPr id="602" name="Google Shape;602;p9"/>
                <p:cNvGrpSpPr/>
                <p:nvPr/>
              </p:nvGrpSpPr>
              <p:grpSpPr>
                <a:xfrm>
                  <a:off x="529183" y="3240138"/>
                  <a:ext cx="1082057" cy="1078651"/>
                  <a:chOff x="1582845" y="4237768"/>
                  <a:chExt cx="1082057" cy="1078651"/>
                </a:xfrm>
              </p:grpSpPr>
              <p:sp>
                <p:nvSpPr>
                  <p:cNvPr id="603" name="Google Shape;603;p9"/>
                  <p:cNvSpPr/>
                  <p:nvPr/>
                </p:nvSpPr>
                <p:spPr>
                  <a:xfrm>
                    <a:off x="1585632" y="4956419"/>
                    <a:ext cx="360000" cy="360000"/>
                  </a:xfrm>
                  <a:prstGeom prst="flowChartProcess">
                    <a:avLst/>
                  </a:prstGeom>
                  <a:solidFill>
                    <a:srgbClr val="AB72D5"/>
                  </a:solidFill>
                  <a:ln w="127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0475" tIns="44450" rIns="90475" bIns="4445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04" name="Google Shape;604;p9"/>
                  <p:cNvSpPr/>
                  <p:nvPr/>
                </p:nvSpPr>
                <p:spPr>
                  <a:xfrm>
                    <a:off x="2300685" y="4596419"/>
                    <a:ext cx="360000" cy="360000"/>
                  </a:xfrm>
                  <a:prstGeom prst="flowChartProcess">
                    <a:avLst/>
                  </a:prstGeom>
                  <a:solidFill>
                    <a:srgbClr val="AB72D5"/>
                  </a:solidFill>
                  <a:ln w="127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0475" tIns="44450" rIns="90475" bIns="4445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05" name="Google Shape;605;p9"/>
                  <p:cNvSpPr/>
                  <p:nvPr/>
                </p:nvSpPr>
                <p:spPr>
                  <a:xfrm>
                    <a:off x="1942845" y="4954478"/>
                    <a:ext cx="360000" cy="360000"/>
                  </a:xfrm>
                  <a:prstGeom prst="flowChartProcess">
                    <a:avLst/>
                  </a:prstGeom>
                  <a:solidFill>
                    <a:srgbClr val="AB72D5"/>
                  </a:solidFill>
                  <a:ln w="127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0475" tIns="44450" rIns="90475" bIns="4445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06" name="Google Shape;606;p9"/>
                  <p:cNvSpPr/>
                  <p:nvPr/>
                </p:nvSpPr>
                <p:spPr>
                  <a:xfrm>
                    <a:off x="1582845" y="4595524"/>
                    <a:ext cx="360000" cy="360000"/>
                  </a:xfrm>
                  <a:prstGeom prst="flowChartProcess">
                    <a:avLst/>
                  </a:prstGeom>
                  <a:solidFill>
                    <a:srgbClr val="AB72D5"/>
                  </a:solidFill>
                  <a:ln w="127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0475" tIns="44450" rIns="90475" bIns="4445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07" name="Google Shape;607;p9"/>
                  <p:cNvSpPr/>
                  <p:nvPr/>
                </p:nvSpPr>
                <p:spPr>
                  <a:xfrm>
                    <a:off x="2300685" y="4956419"/>
                    <a:ext cx="360000" cy="360000"/>
                  </a:xfrm>
                  <a:prstGeom prst="flowChartProcess">
                    <a:avLst/>
                  </a:prstGeom>
                  <a:solidFill>
                    <a:srgbClr val="AB72D5"/>
                  </a:solidFill>
                  <a:ln w="127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0475" tIns="44450" rIns="90475" bIns="4445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08" name="Google Shape;608;p9"/>
                  <p:cNvSpPr/>
                  <p:nvPr/>
                </p:nvSpPr>
                <p:spPr>
                  <a:xfrm>
                    <a:off x="1583619" y="4239831"/>
                    <a:ext cx="360000" cy="360000"/>
                  </a:xfrm>
                  <a:prstGeom prst="flowChartProcess">
                    <a:avLst/>
                  </a:prstGeom>
                  <a:solidFill>
                    <a:srgbClr val="AB72D5"/>
                  </a:solidFill>
                  <a:ln w="127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0475" tIns="44450" rIns="90475" bIns="4445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09" name="Google Shape;609;p9"/>
                  <p:cNvSpPr/>
                  <p:nvPr/>
                </p:nvSpPr>
                <p:spPr>
                  <a:xfrm>
                    <a:off x="1943472" y="4598653"/>
                    <a:ext cx="360000" cy="360000"/>
                  </a:xfrm>
                  <a:prstGeom prst="flowChartProcess">
                    <a:avLst/>
                  </a:prstGeom>
                  <a:solidFill>
                    <a:srgbClr val="AB72D5"/>
                  </a:solidFill>
                  <a:ln w="127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0475" tIns="44450" rIns="90475" bIns="4445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10" name="Google Shape;610;p9"/>
                  <p:cNvSpPr/>
                  <p:nvPr/>
                </p:nvSpPr>
                <p:spPr>
                  <a:xfrm>
                    <a:off x="1942641" y="4239133"/>
                    <a:ext cx="360000" cy="360000"/>
                  </a:xfrm>
                  <a:prstGeom prst="flowChartProcess">
                    <a:avLst/>
                  </a:prstGeom>
                  <a:solidFill>
                    <a:srgbClr val="AB72D5"/>
                  </a:solidFill>
                  <a:ln w="127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0475" tIns="44450" rIns="90475" bIns="4445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11" name="Google Shape;611;p9"/>
                  <p:cNvSpPr/>
                  <p:nvPr/>
                </p:nvSpPr>
                <p:spPr>
                  <a:xfrm>
                    <a:off x="2304902" y="4237768"/>
                    <a:ext cx="360000" cy="360000"/>
                  </a:xfrm>
                  <a:prstGeom prst="flowChartProcess">
                    <a:avLst/>
                  </a:prstGeom>
                  <a:solidFill>
                    <a:srgbClr val="AB72D5"/>
                  </a:solidFill>
                  <a:ln w="127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0475" tIns="44450" rIns="90475" bIns="4445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612" name="Google Shape;612;p9"/>
                <p:cNvSpPr/>
                <p:nvPr/>
              </p:nvSpPr>
              <p:spPr>
                <a:xfrm>
                  <a:off x="1604032" y="3239906"/>
                  <a:ext cx="360000" cy="360000"/>
                </a:xfrm>
                <a:prstGeom prst="flowChartProcess">
                  <a:avLst/>
                </a:prstGeom>
                <a:solidFill>
                  <a:srgbClr val="AB72D5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3" name="Google Shape;613;p9"/>
                <p:cNvSpPr/>
                <p:nvPr/>
              </p:nvSpPr>
              <p:spPr>
                <a:xfrm>
                  <a:off x="1606128" y="3597894"/>
                  <a:ext cx="360000" cy="360000"/>
                </a:xfrm>
                <a:prstGeom prst="flowChartProcess">
                  <a:avLst/>
                </a:prstGeom>
                <a:solidFill>
                  <a:srgbClr val="AB72D5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4" name="Google Shape;614;p9"/>
                <p:cNvSpPr/>
                <p:nvPr/>
              </p:nvSpPr>
              <p:spPr>
                <a:xfrm>
                  <a:off x="1606128" y="3953187"/>
                  <a:ext cx="360000" cy="360000"/>
                </a:xfrm>
                <a:prstGeom prst="flowChartProcess">
                  <a:avLst/>
                </a:prstGeom>
                <a:solidFill>
                  <a:srgbClr val="AB72D5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5" name="Google Shape;615;p9"/>
                <p:cNvSpPr/>
                <p:nvPr/>
              </p:nvSpPr>
              <p:spPr>
                <a:xfrm>
                  <a:off x="531970" y="4310252"/>
                  <a:ext cx="360000" cy="360000"/>
                </a:xfrm>
                <a:prstGeom prst="flowChartProcess">
                  <a:avLst/>
                </a:prstGeom>
                <a:solidFill>
                  <a:srgbClr val="AB72D5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6" name="Google Shape;616;p9"/>
                <p:cNvSpPr/>
                <p:nvPr/>
              </p:nvSpPr>
              <p:spPr>
                <a:xfrm>
                  <a:off x="893478" y="4310252"/>
                  <a:ext cx="360000" cy="360000"/>
                </a:xfrm>
                <a:prstGeom prst="flowChartProcess">
                  <a:avLst/>
                </a:prstGeom>
                <a:solidFill>
                  <a:srgbClr val="AB72D5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7" name="Google Shape;617;p9"/>
                <p:cNvSpPr/>
                <p:nvPr/>
              </p:nvSpPr>
              <p:spPr>
                <a:xfrm>
                  <a:off x="1251240" y="4305274"/>
                  <a:ext cx="360000" cy="360000"/>
                </a:xfrm>
                <a:prstGeom prst="flowChartProcess">
                  <a:avLst/>
                </a:prstGeom>
                <a:solidFill>
                  <a:srgbClr val="AB72D5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8" name="Google Shape;618;p9"/>
                <p:cNvSpPr/>
                <p:nvPr/>
              </p:nvSpPr>
              <p:spPr>
                <a:xfrm>
                  <a:off x="1611240" y="4301917"/>
                  <a:ext cx="360000" cy="360000"/>
                </a:xfrm>
                <a:prstGeom prst="flowChartProcess">
                  <a:avLst/>
                </a:prstGeom>
                <a:solidFill>
                  <a:srgbClr val="AB72D5"/>
                </a:solidFill>
                <a:ln w="1270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475" tIns="44450" rIns="90475" bIns="4445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619" name="Google Shape;619;p9"/>
          <p:cNvSpPr/>
          <p:nvPr/>
        </p:nvSpPr>
        <p:spPr>
          <a:xfrm>
            <a:off x="2465825" y="2080616"/>
            <a:ext cx="4239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8EAFC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9"/>
          <p:cNvSpPr txBox="1"/>
          <p:nvPr/>
        </p:nvSpPr>
        <p:spPr>
          <a:xfrm>
            <a:off x="2394694" y="1795020"/>
            <a:ext cx="1259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CNN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9"/>
          <p:cNvSpPr/>
          <p:nvPr/>
        </p:nvSpPr>
        <p:spPr>
          <a:xfrm rot="10800000">
            <a:off x="2611819" y="5278321"/>
            <a:ext cx="4239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8EAFC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9"/>
          <p:cNvSpPr txBox="1"/>
          <p:nvPr/>
        </p:nvSpPr>
        <p:spPr>
          <a:xfrm>
            <a:off x="2634152" y="4951456"/>
            <a:ext cx="1259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9"/>
          <p:cNvSpPr/>
          <p:nvPr/>
        </p:nvSpPr>
        <p:spPr>
          <a:xfrm rot="10800000">
            <a:off x="7709112" y="3922050"/>
            <a:ext cx="579900" cy="3984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accent1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9"/>
          <p:cNvSpPr/>
          <p:nvPr/>
        </p:nvSpPr>
        <p:spPr>
          <a:xfrm>
            <a:off x="5642330" y="1353067"/>
            <a:ext cx="261637" cy="278643"/>
          </a:xfrm>
          <a:prstGeom prst="flowChartProcess">
            <a:avLst/>
          </a:prstGeom>
          <a:solidFill>
            <a:srgbClr val="A0DE7D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9"/>
          <p:cNvSpPr/>
          <p:nvPr/>
        </p:nvSpPr>
        <p:spPr>
          <a:xfrm>
            <a:off x="6926013" y="4189428"/>
            <a:ext cx="261637" cy="278643"/>
          </a:xfrm>
          <a:prstGeom prst="flowChartProcess">
            <a:avLst/>
          </a:prstGeom>
          <a:solidFill>
            <a:srgbClr val="8E7CC3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9"/>
          <p:cNvSpPr/>
          <p:nvPr/>
        </p:nvSpPr>
        <p:spPr>
          <a:xfrm>
            <a:off x="7078413" y="4341828"/>
            <a:ext cx="261637" cy="278643"/>
          </a:xfrm>
          <a:prstGeom prst="flowChartProcess">
            <a:avLst/>
          </a:prstGeom>
          <a:solidFill>
            <a:srgbClr val="8E7CC3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9"/>
          <p:cNvSpPr/>
          <p:nvPr/>
        </p:nvSpPr>
        <p:spPr>
          <a:xfrm>
            <a:off x="7230813" y="4494228"/>
            <a:ext cx="261637" cy="278643"/>
          </a:xfrm>
          <a:prstGeom prst="flowChartProcess">
            <a:avLst/>
          </a:prstGeom>
          <a:solidFill>
            <a:srgbClr val="8E7CC3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9"/>
          <p:cNvSpPr/>
          <p:nvPr/>
        </p:nvSpPr>
        <p:spPr>
          <a:xfrm>
            <a:off x="7383213" y="4646628"/>
            <a:ext cx="261637" cy="278643"/>
          </a:xfrm>
          <a:prstGeom prst="flowChartProcess">
            <a:avLst/>
          </a:prstGeom>
          <a:solidFill>
            <a:srgbClr val="8E7CC3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9"/>
          <p:cNvSpPr/>
          <p:nvPr/>
        </p:nvSpPr>
        <p:spPr>
          <a:xfrm>
            <a:off x="7535613" y="4799028"/>
            <a:ext cx="261637" cy="278643"/>
          </a:xfrm>
          <a:prstGeom prst="flowChartProcess">
            <a:avLst/>
          </a:prstGeom>
          <a:solidFill>
            <a:srgbClr val="8E7CC3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9"/>
          <p:cNvSpPr/>
          <p:nvPr/>
        </p:nvSpPr>
        <p:spPr>
          <a:xfrm>
            <a:off x="7688013" y="4951428"/>
            <a:ext cx="261637" cy="278643"/>
          </a:xfrm>
          <a:prstGeom prst="flowChartProcess">
            <a:avLst/>
          </a:prstGeom>
          <a:solidFill>
            <a:srgbClr val="8E7CC3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9"/>
          <p:cNvSpPr/>
          <p:nvPr/>
        </p:nvSpPr>
        <p:spPr>
          <a:xfrm>
            <a:off x="7840413" y="5103828"/>
            <a:ext cx="261637" cy="278643"/>
          </a:xfrm>
          <a:prstGeom prst="flowChartProcess">
            <a:avLst/>
          </a:prstGeom>
          <a:solidFill>
            <a:srgbClr val="8E7CC3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9"/>
          <p:cNvSpPr/>
          <p:nvPr/>
        </p:nvSpPr>
        <p:spPr>
          <a:xfrm>
            <a:off x="7992813" y="5256228"/>
            <a:ext cx="261637" cy="278643"/>
          </a:xfrm>
          <a:prstGeom prst="flowChartProcess">
            <a:avLst/>
          </a:prstGeom>
          <a:solidFill>
            <a:srgbClr val="8E7CC3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9"/>
          <p:cNvSpPr/>
          <p:nvPr/>
        </p:nvSpPr>
        <p:spPr>
          <a:xfrm>
            <a:off x="5778310" y="3892375"/>
            <a:ext cx="261637" cy="278643"/>
          </a:xfrm>
          <a:prstGeom prst="flowChartProcess">
            <a:avLst/>
          </a:prstGeom>
          <a:solidFill>
            <a:srgbClr val="8E7CC3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9"/>
          <p:cNvSpPr/>
          <p:nvPr/>
        </p:nvSpPr>
        <p:spPr>
          <a:xfrm>
            <a:off x="5930710" y="4044775"/>
            <a:ext cx="261637" cy="278643"/>
          </a:xfrm>
          <a:prstGeom prst="flowChartProcess">
            <a:avLst/>
          </a:prstGeom>
          <a:solidFill>
            <a:srgbClr val="8E7CC3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9"/>
          <p:cNvSpPr/>
          <p:nvPr/>
        </p:nvSpPr>
        <p:spPr>
          <a:xfrm>
            <a:off x="6083110" y="4197175"/>
            <a:ext cx="261637" cy="278643"/>
          </a:xfrm>
          <a:prstGeom prst="flowChartProcess">
            <a:avLst/>
          </a:prstGeom>
          <a:solidFill>
            <a:srgbClr val="8E7CC3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9"/>
          <p:cNvSpPr/>
          <p:nvPr/>
        </p:nvSpPr>
        <p:spPr>
          <a:xfrm>
            <a:off x="6235510" y="4349575"/>
            <a:ext cx="261637" cy="278643"/>
          </a:xfrm>
          <a:prstGeom prst="flowChartProcess">
            <a:avLst/>
          </a:prstGeom>
          <a:solidFill>
            <a:srgbClr val="8E7CC3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9"/>
          <p:cNvSpPr/>
          <p:nvPr/>
        </p:nvSpPr>
        <p:spPr>
          <a:xfrm>
            <a:off x="6387910" y="4501975"/>
            <a:ext cx="261637" cy="278643"/>
          </a:xfrm>
          <a:prstGeom prst="flowChartProcess">
            <a:avLst/>
          </a:prstGeom>
          <a:solidFill>
            <a:srgbClr val="8E7CC3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9"/>
          <p:cNvSpPr/>
          <p:nvPr/>
        </p:nvSpPr>
        <p:spPr>
          <a:xfrm>
            <a:off x="6540310" y="4654375"/>
            <a:ext cx="261637" cy="278643"/>
          </a:xfrm>
          <a:prstGeom prst="flowChartProcess">
            <a:avLst/>
          </a:prstGeom>
          <a:solidFill>
            <a:srgbClr val="8E7CC3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9"/>
          <p:cNvSpPr/>
          <p:nvPr/>
        </p:nvSpPr>
        <p:spPr>
          <a:xfrm>
            <a:off x="6692710" y="4806775"/>
            <a:ext cx="261637" cy="278643"/>
          </a:xfrm>
          <a:prstGeom prst="flowChartProcess">
            <a:avLst/>
          </a:prstGeom>
          <a:solidFill>
            <a:srgbClr val="8E7CC3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9"/>
          <p:cNvSpPr/>
          <p:nvPr/>
        </p:nvSpPr>
        <p:spPr>
          <a:xfrm>
            <a:off x="6845110" y="4959175"/>
            <a:ext cx="261637" cy="278643"/>
          </a:xfrm>
          <a:prstGeom prst="flowChartProcess">
            <a:avLst/>
          </a:prstGeom>
          <a:solidFill>
            <a:srgbClr val="8E7CC3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9"/>
          <p:cNvSpPr/>
          <p:nvPr/>
        </p:nvSpPr>
        <p:spPr>
          <a:xfrm>
            <a:off x="6997510" y="5111575"/>
            <a:ext cx="261637" cy="278643"/>
          </a:xfrm>
          <a:prstGeom prst="flowChartProcess">
            <a:avLst/>
          </a:prstGeom>
          <a:solidFill>
            <a:srgbClr val="8E7CC3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9"/>
          <p:cNvSpPr/>
          <p:nvPr/>
        </p:nvSpPr>
        <p:spPr>
          <a:xfrm>
            <a:off x="7149910" y="5263975"/>
            <a:ext cx="261637" cy="278643"/>
          </a:xfrm>
          <a:prstGeom prst="flowChartProcess">
            <a:avLst/>
          </a:prstGeom>
          <a:solidFill>
            <a:srgbClr val="8E7CC3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9"/>
          <p:cNvSpPr/>
          <p:nvPr/>
        </p:nvSpPr>
        <p:spPr>
          <a:xfrm>
            <a:off x="7302310" y="5416375"/>
            <a:ext cx="261637" cy="278643"/>
          </a:xfrm>
          <a:prstGeom prst="flowChartProcess">
            <a:avLst/>
          </a:prstGeom>
          <a:solidFill>
            <a:srgbClr val="8E7CC3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4" name="Google Shape;644;p9"/>
          <p:cNvGrpSpPr/>
          <p:nvPr/>
        </p:nvGrpSpPr>
        <p:grpSpPr>
          <a:xfrm>
            <a:off x="5266656" y="4654263"/>
            <a:ext cx="966809" cy="1028739"/>
            <a:chOff x="7889425" y="3429275"/>
            <a:chExt cx="1330227" cy="1329120"/>
          </a:xfrm>
        </p:grpSpPr>
        <p:grpSp>
          <p:nvGrpSpPr>
            <p:cNvPr id="645" name="Google Shape;645;p9"/>
            <p:cNvGrpSpPr/>
            <p:nvPr/>
          </p:nvGrpSpPr>
          <p:grpSpPr>
            <a:xfrm>
              <a:off x="7889425" y="3429275"/>
              <a:ext cx="720627" cy="719520"/>
              <a:chOff x="1582845" y="4239133"/>
              <a:chExt cx="720627" cy="719520"/>
            </a:xfrm>
          </p:grpSpPr>
          <p:sp>
            <p:nvSpPr>
              <p:cNvPr id="646" name="Google Shape;646;p9"/>
              <p:cNvSpPr/>
              <p:nvPr/>
            </p:nvSpPr>
            <p:spPr>
              <a:xfrm>
                <a:off x="1582845" y="4595524"/>
                <a:ext cx="360000" cy="360000"/>
              </a:xfrm>
              <a:prstGeom prst="flowChartProcess">
                <a:avLst/>
              </a:prstGeom>
              <a:solidFill>
                <a:srgbClr val="8E7CC3"/>
              </a:solidFill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475" tIns="44450" rIns="90475" bIns="444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7" name="Google Shape;647;p9"/>
              <p:cNvSpPr/>
              <p:nvPr/>
            </p:nvSpPr>
            <p:spPr>
              <a:xfrm>
                <a:off x="1583619" y="4239831"/>
                <a:ext cx="360000" cy="360000"/>
              </a:xfrm>
              <a:prstGeom prst="flowChartProcess">
                <a:avLst/>
              </a:prstGeom>
              <a:solidFill>
                <a:srgbClr val="8E7CC3"/>
              </a:solidFill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475" tIns="44450" rIns="90475" bIns="444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8" name="Google Shape;648;p9"/>
              <p:cNvSpPr/>
              <p:nvPr/>
            </p:nvSpPr>
            <p:spPr>
              <a:xfrm>
                <a:off x="1943472" y="4598653"/>
                <a:ext cx="360000" cy="360000"/>
              </a:xfrm>
              <a:prstGeom prst="flowChartProcess">
                <a:avLst/>
              </a:prstGeom>
              <a:solidFill>
                <a:srgbClr val="8E7CC3"/>
              </a:solidFill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475" tIns="44450" rIns="90475" bIns="444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9" name="Google Shape;649;p9"/>
              <p:cNvSpPr/>
              <p:nvPr/>
            </p:nvSpPr>
            <p:spPr>
              <a:xfrm>
                <a:off x="1942641" y="4239133"/>
                <a:ext cx="360000" cy="360000"/>
              </a:xfrm>
              <a:prstGeom prst="flowChartProcess">
                <a:avLst/>
              </a:prstGeom>
              <a:solidFill>
                <a:srgbClr val="8E7CC3"/>
              </a:solidFill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475" tIns="44450" rIns="90475" bIns="444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50" name="Google Shape;650;p9"/>
            <p:cNvGrpSpPr/>
            <p:nvPr/>
          </p:nvGrpSpPr>
          <p:grpSpPr>
            <a:xfrm>
              <a:off x="8041825" y="3581675"/>
              <a:ext cx="720627" cy="719520"/>
              <a:chOff x="1582845" y="4239133"/>
              <a:chExt cx="720627" cy="719520"/>
            </a:xfrm>
          </p:grpSpPr>
          <p:sp>
            <p:nvSpPr>
              <p:cNvPr id="651" name="Google Shape;651;p9"/>
              <p:cNvSpPr/>
              <p:nvPr/>
            </p:nvSpPr>
            <p:spPr>
              <a:xfrm>
                <a:off x="1582845" y="4595524"/>
                <a:ext cx="360000" cy="360000"/>
              </a:xfrm>
              <a:prstGeom prst="flowChartProcess">
                <a:avLst/>
              </a:prstGeom>
              <a:solidFill>
                <a:srgbClr val="8E7CC3"/>
              </a:solidFill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475" tIns="44450" rIns="90475" bIns="444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2" name="Google Shape;652;p9"/>
              <p:cNvSpPr/>
              <p:nvPr/>
            </p:nvSpPr>
            <p:spPr>
              <a:xfrm>
                <a:off x="1583619" y="4239831"/>
                <a:ext cx="360000" cy="360000"/>
              </a:xfrm>
              <a:prstGeom prst="flowChartProcess">
                <a:avLst/>
              </a:prstGeom>
              <a:solidFill>
                <a:srgbClr val="8E7CC3"/>
              </a:solidFill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475" tIns="44450" rIns="90475" bIns="444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3" name="Google Shape;653;p9"/>
              <p:cNvSpPr/>
              <p:nvPr/>
            </p:nvSpPr>
            <p:spPr>
              <a:xfrm>
                <a:off x="1943472" y="4598653"/>
                <a:ext cx="360000" cy="360000"/>
              </a:xfrm>
              <a:prstGeom prst="flowChartProcess">
                <a:avLst/>
              </a:prstGeom>
              <a:solidFill>
                <a:srgbClr val="8E7CC3"/>
              </a:solidFill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475" tIns="44450" rIns="90475" bIns="444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4" name="Google Shape;654;p9"/>
              <p:cNvSpPr/>
              <p:nvPr/>
            </p:nvSpPr>
            <p:spPr>
              <a:xfrm>
                <a:off x="1942641" y="4239133"/>
                <a:ext cx="360000" cy="360000"/>
              </a:xfrm>
              <a:prstGeom prst="flowChartProcess">
                <a:avLst/>
              </a:prstGeom>
              <a:solidFill>
                <a:srgbClr val="8E7CC3"/>
              </a:solidFill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475" tIns="44450" rIns="90475" bIns="444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55" name="Google Shape;655;p9"/>
            <p:cNvGrpSpPr/>
            <p:nvPr/>
          </p:nvGrpSpPr>
          <p:grpSpPr>
            <a:xfrm>
              <a:off x="8194225" y="3734075"/>
              <a:ext cx="720627" cy="719520"/>
              <a:chOff x="1582845" y="4239133"/>
              <a:chExt cx="720627" cy="719520"/>
            </a:xfrm>
          </p:grpSpPr>
          <p:sp>
            <p:nvSpPr>
              <p:cNvPr id="656" name="Google Shape;656;p9"/>
              <p:cNvSpPr/>
              <p:nvPr/>
            </p:nvSpPr>
            <p:spPr>
              <a:xfrm>
                <a:off x="1582845" y="4595524"/>
                <a:ext cx="360000" cy="360000"/>
              </a:xfrm>
              <a:prstGeom prst="flowChartProcess">
                <a:avLst/>
              </a:prstGeom>
              <a:solidFill>
                <a:srgbClr val="8E7CC3"/>
              </a:solidFill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475" tIns="44450" rIns="90475" bIns="444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7" name="Google Shape;657;p9"/>
              <p:cNvSpPr/>
              <p:nvPr/>
            </p:nvSpPr>
            <p:spPr>
              <a:xfrm>
                <a:off x="1583619" y="4239831"/>
                <a:ext cx="360000" cy="360000"/>
              </a:xfrm>
              <a:prstGeom prst="flowChartProcess">
                <a:avLst/>
              </a:prstGeom>
              <a:solidFill>
                <a:srgbClr val="8E7CC3"/>
              </a:solidFill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475" tIns="44450" rIns="90475" bIns="444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8" name="Google Shape;658;p9"/>
              <p:cNvSpPr/>
              <p:nvPr/>
            </p:nvSpPr>
            <p:spPr>
              <a:xfrm>
                <a:off x="1943472" y="4598653"/>
                <a:ext cx="360000" cy="360000"/>
              </a:xfrm>
              <a:prstGeom prst="flowChartProcess">
                <a:avLst/>
              </a:prstGeom>
              <a:solidFill>
                <a:srgbClr val="8E7CC3"/>
              </a:solidFill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475" tIns="44450" rIns="90475" bIns="444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9" name="Google Shape;659;p9"/>
              <p:cNvSpPr/>
              <p:nvPr/>
            </p:nvSpPr>
            <p:spPr>
              <a:xfrm>
                <a:off x="1942641" y="4239133"/>
                <a:ext cx="360000" cy="360000"/>
              </a:xfrm>
              <a:prstGeom prst="flowChartProcess">
                <a:avLst/>
              </a:prstGeom>
              <a:solidFill>
                <a:srgbClr val="8E7CC3"/>
              </a:solidFill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475" tIns="44450" rIns="90475" bIns="444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60" name="Google Shape;660;p9"/>
            <p:cNvGrpSpPr/>
            <p:nvPr/>
          </p:nvGrpSpPr>
          <p:grpSpPr>
            <a:xfrm>
              <a:off x="8346625" y="3886475"/>
              <a:ext cx="720627" cy="719520"/>
              <a:chOff x="1582845" y="4239133"/>
              <a:chExt cx="720627" cy="719520"/>
            </a:xfrm>
          </p:grpSpPr>
          <p:sp>
            <p:nvSpPr>
              <p:cNvPr id="661" name="Google Shape;661;p9"/>
              <p:cNvSpPr/>
              <p:nvPr/>
            </p:nvSpPr>
            <p:spPr>
              <a:xfrm>
                <a:off x="1582845" y="4595524"/>
                <a:ext cx="360000" cy="360000"/>
              </a:xfrm>
              <a:prstGeom prst="flowChartProcess">
                <a:avLst/>
              </a:prstGeom>
              <a:solidFill>
                <a:srgbClr val="8E7CC3"/>
              </a:solidFill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475" tIns="44450" rIns="90475" bIns="444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2" name="Google Shape;662;p9"/>
              <p:cNvSpPr/>
              <p:nvPr/>
            </p:nvSpPr>
            <p:spPr>
              <a:xfrm>
                <a:off x="1583619" y="4239831"/>
                <a:ext cx="360000" cy="360000"/>
              </a:xfrm>
              <a:prstGeom prst="flowChartProcess">
                <a:avLst/>
              </a:prstGeom>
              <a:solidFill>
                <a:srgbClr val="8E7CC3"/>
              </a:solidFill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475" tIns="44450" rIns="90475" bIns="444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3" name="Google Shape;663;p9"/>
              <p:cNvSpPr/>
              <p:nvPr/>
            </p:nvSpPr>
            <p:spPr>
              <a:xfrm>
                <a:off x="1943472" y="4598653"/>
                <a:ext cx="360000" cy="360000"/>
              </a:xfrm>
              <a:prstGeom prst="flowChartProcess">
                <a:avLst/>
              </a:prstGeom>
              <a:solidFill>
                <a:srgbClr val="8E7CC3"/>
              </a:solidFill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475" tIns="44450" rIns="90475" bIns="444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4" name="Google Shape;664;p9"/>
              <p:cNvSpPr/>
              <p:nvPr/>
            </p:nvSpPr>
            <p:spPr>
              <a:xfrm>
                <a:off x="1942641" y="4239133"/>
                <a:ext cx="360000" cy="360000"/>
              </a:xfrm>
              <a:prstGeom prst="flowChartProcess">
                <a:avLst/>
              </a:prstGeom>
              <a:solidFill>
                <a:srgbClr val="8E7CC3"/>
              </a:solidFill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475" tIns="44450" rIns="90475" bIns="444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65" name="Google Shape;665;p9"/>
            <p:cNvGrpSpPr/>
            <p:nvPr/>
          </p:nvGrpSpPr>
          <p:grpSpPr>
            <a:xfrm>
              <a:off x="8499025" y="4038875"/>
              <a:ext cx="720627" cy="719520"/>
              <a:chOff x="1582845" y="4239133"/>
              <a:chExt cx="720627" cy="719520"/>
            </a:xfrm>
          </p:grpSpPr>
          <p:sp>
            <p:nvSpPr>
              <p:cNvPr id="666" name="Google Shape;666;p9"/>
              <p:cNvSpPr/>
              <p:nvPr/>
            </p:nvSpPr>
            <p:spPr>
              <a:xfrm>
                <a:off x="1582845" y="4595524"/>
                <a:ext cx="360000" cy="360000"/>
              </a:xfrm>
              <a:prstGeom prst="flowChartProcess">
                <a:avLst/>
              </a:prstGeom>
              <a:solidFill>
                <a:srgbClr val="8E7CC3"/>
              </a:solidFill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GB"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 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7" name="Google Shape;667;p9"/>
              <p:cNvSpPr/>
              <p:nvPr/>
            </p:nvSpPr>
            <p:spPr>
              <a:xfrm>
                <a:off x="1583619" y="4239831"/>
                <a:ext cx="360000" cy="360000"/>
              </a:xfrm>
              <a:prstGeom prst="flowChartProcess">
                <a:avLst/>
              </a:prstGeom>
              <a:solidFill>
                <a:srgbClr val="8E7CC3"/>
              </a:solidFill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GB"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 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8" name="Google Shape;668;p9"/>
              <p:cNvSpPr/>
              <p:nvPr/>
            </p:nvSpPr>
            <p:spPr>
              <a:xfrm>
                <a:off x="1943472" y="4598653"/>
                <a:ext cx="360000" cy="360000"/>
              </a:xfrm>
              <a:prstGeom prst="flowChartProcess">
                <a:avLst/>
              </a:prstGeom>
              <a:solidFill>
                <a:srgbClr val="8E7CC3"/>
              </a:solidFill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GB"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 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9" name="Google Shape;669;p9"/>
              <p:cNvSpPr/>
              <p:nvPr/>
            </p:nvSpPr>
            <p:spPr>
              <a:xfrm>
                <a:off x="1942641" y="4239133"/>
                <a:ext cx="360000" cy="360000"/>
              </a:xfrm>
              <a:prstGeom prst="flowChartProcess">
                <a:avLst/>
              </a:prstGeom>
              <a:solidFill>
                <a:srgbClr val="8E7CC3"/>
              </a:solidFill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GB"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 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70" name="Google Shape;670;p9"/>
          <p:cNvSpPr/>
          <p:nvPr/>
        </p:nvSpPr>
        <p:spPr>
          <a:xfrm>
            <a:off x="4551920" y="2116425"/>
            <a:ext cx="2616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8EAFC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9"/>
          <p:cNvSpPr/>
          <p:nvPr/>
        </p:nvSpPr>
        <p:spPr>
          <a:xfrm>
            <a:off x="5789883" y="2116425"/>
            <a:ext cx="2616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8EAFC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9"/>
          <p:cNvSpPr/>
          <p:nvPr/>
        </p:nvSpPr>
        <p:spPr>
          <a:xfrm>
            <a:off x="6690533" y="2105638"/>
            <a:ext cx="2616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8EAFC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9"/>
          <p:cNvSpPr/>
          <p:nvPr/>
        </p:nvSpPr>
        <p:spPr>
          <a:xfrm rot="10800000">
            <a:off x="4789332" y="5278321"/>
            <a:ext cx="4239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8EAFC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9"/>
          <p:cNvSpPr/>
          <p:nvPr/>
        </p:nvSpPr>
        <p:spPr>
          <a:xfrm rot="10800000">
            <a:off x="6376432" y="5278321"/>
            <a:ext cx="4239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8EAFC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9"/>
          <p:cNvSpPr txBox="1"/>
          <p:nvPr/>
        </p:nvSpPr>
        <p:spPr>
          <a:xfrm>
            <a:off x="3805975" y="2826738"/>
            <a:ext cx="5799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</a:rPr>
              <a:t>C</a:t>
            </a:r>
            <a:r>
              <a:rPr lang="en-GB" sz="1800" baseline="-25000">
                <a:solidFill>
                  <a:schemeClr val="lt1"/>
                </a:solidFill>
              </a:rPr>
              <a:t>1</a:t>
            </a:r>
            <a:endParaRPr sz="1800" baseline="-25000">
              <a:solidFill>
                <a:schemeClr val="lt1"/>
              </a:solidFill>
            </a:endParaRPr>
          </a:p>
        </p:txBody>
      </p:sp>
      <p:sp>
        <p:nvSpPr>
          <p:cNvPr id="676" name="Google Shape;676;p9"/>
          <p:cNvSpPr txBox="1"/>
          <p:nvPr/>
        </p:nvSpPr>
        <p:spPr>
          <a:xfrm>
            <a:off x="4739627" y="4906106"/>
            <a:ext cx="1259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9"/>
          <p:cNvSpPr txBox="1"/>
          <p:nvPr/>
        </p:nvSpPr>
        <p:spPr>
          <a:xfrm>
            <a:off x="6213827" y="4913856"/>
            <a:ext cx="1259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9"/>
          <p:cNvSpPr/>
          <p:nvPr/>
        </p:nvSpPr>
        <p:spPr>
          <a:xfrm>
            <a:off x="6856034" y="1654911"/>
            <a:ext cx="261637" cy="278643"/>
          </a:xfrm>
          <a:prstGeom prst="flowChartProcess">
            <a:avLst/>
          </a:prstGeom>
          <a:solidFill>
            <a:srgbClr val="A0DE7D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9"/>
          <p:cNvSpPr/>
          <p:nvPr/>
        </p:nvSpPr>
        <p:spPr>
          <a:xfrm>
            <a:off x="7008434" y="1807311"/>
            <a:ext cx="261637" cy="278643"/>
          </a:xfrm>
          <a:prstGeom prst="flowChartProcess">
            <a:avLst/>
          </a:prstGeom>
          <a:solidFill>
            <a:srgbClr val="A0DE7D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9"/>
          <p:cNvSpPr/>
          <p:nvPr/>
        </p:nvSpPr>
        <p:spPr>
          <a:xfrm>
            <a:off x="7160834" y="1959711"/>
            <a:ext cx="261637" cy="278643"/>
          </a:xfrm>
          <a:prstGeom prst="flowChartProcess">
            <a:avLst/>
          </a:prstGeom>
          <a:solidFill>
            <a:srgbClr val="A0DE7D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9"/>
          <p:cNvSpPr/>
          <p:nvPr/>
        </p:nvSpPr>
        <p:spPr>
          <a:xfrm>
            <a:off x="7313234" y="2112111"/>
            <a:ext cx="261637" cy="278643"/>
          </a:xfrm>
          <a:prstGeom prst="flowChartProcess">
            <a:avLst/>
          </a:prstGeom>
          <a:solidFill>
            <a:srgbClr val="A0DE7D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9"/>
          <p:cNvSpPr txBox="1"/>
          <p:nvPr/>
        </p:nvSpPr>
        <p:spPr>
          <a:xfrm>
            <a:off x="5460113" y="2606263"/>
            <a:ext cx="5799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</a:rPr>
              <a:t>C</a:t>
            </a:r>
            <a:r>
              <a:rPr lang="en-GB" sz="1800" baseline="-25000">
                <a:solidFill>
                  <a:schemeClr val="lt1"/>
                </a:solidFill>
              </a:rPr>
              <a:t>2</a:t>
            </a:r>
            <a:endParaRPr sz="1800" baseline="-25000">
              <a:solidFill>
                <a:schemeClr val="lt1"/>
              </a:solidFill>
            </a:endParaRPr>
          </a:p>
        </p:txBody>
      </p:sp>
      <p:sp>
        <p:nvSpPr>
          <p:cNvPr id="683" name="Google Shape;683;p9"/>
          <p:cNvSpPr txBox="1"/>
          <p:nvPr/>
        </p:nvSpPr>
        <p:spPr>
          <a:xfrm>
            <a:off x="5437488" y="4215863"/>
            <a:ext cx="5799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</a:rPr>
              <a:t>C</a:t>
            </a:r>
            <a:r>
              <a:rPr lang="en-GB" sz="1800" baseline="-25000">
                <a:solidFill>
                  <a:schemeClr val="lt1"/>
                </a:solidFill>
              </a:rPr>
              <a:t>3</a:t>
            </a:r>
            <a:endParaRPr sz="1800" baseline="-25000">
              <a:solidFill>
                <a:schemeClr val="lt1"/>
              </a:solidFill>
            </a:endParaRPr>
          </a:p>
        </p:txBody>
      </p:sp>
      <p:sp>
        <p:nvSpPr>
          <p:cNvPr id="684" name="Google Shape;684;p9"/>
          <p:cNvSpPr txBox="1"/>
          <p:nvPr/>
        </p:nvSpPr>
        <p:spPr>
          <a:xfrm>
            <a:off x="3796538" y="3934213"/>
            <a:ext cx="5799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</a:rPr>
              <a:t>C</a:t>
            </a:r>
            <a:r>
              <a:rPr lang="en-GB" sz="1800" baseline="-25000">
                <a:solidFill>
                  <a:schemeClr val="lt1"/>
                </a:solidFill>
              </a:rPr>
              <a:t>4</a:t>
            </a:r>
            <a:endParaRPr sz="1800" baseline="-25000">
              <a:solidFill>
                <a:schemeClr val="lt1"/>
              </a:solidFill>
            </a:endParaRPr>
          </a:p>
        </p:txBody>
      </p:sp>
      <p:sp>
        <p:nvSpPr>
          <p:cNvPr id="685" name="Google Shape;685;p9"/>
          <p:cNvSpPr txBox="1"/>
          <p:nvPr/>
        </p:nvSpPr>
        <p:spPr>
          <a:xfrm>
            <a:off x="1151238" y="3491438"/>
            <a:ext cx="5799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</a:rPr>
              <a:t>C</a:t>
            </a:r>
            <a:r>
              <a:rPr lang="en-GB" sz="1800" baseline="-25000">
                <a:solidFill>
                  <a:schemeClr val="lt1"/>
                </a:solidFill>
              </a:rPr>
              <a:t>5</a:t>
            </a:r>
            <a:endParaRPr sz="1800" baseline="-25000">
              <a:solidFill>
                <a:schemeClr val="lt1"/>
              </a:solidFill>
            </a:endParaRPr>
          </a:p>
        </p:txBody>
      </p:sp>
      <p:sp>
        <p:nvSpPr>
          <p:cNvPr id="686" name="Google Shape;686;p9"/>
          <p:cNvSpPr txBox="1"/>
          <p:nvPr/>
        </p:nvSpPr>
        <p:spPr>
          <a:xfrm>
            <a:off x="1151250" y="3102000"/>
            <a:ext cx="5799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</a:rPr>
              <a:t>C</a:t>
            </a:r>
            <a:r>
              <a:rPr lang="en-GB" sz="1800" baseline="-25000">
                <a:solidFill>
                  <a:schemeClr val="lt1"/>
                </a:solidFill>
              </a:rPr>
              <a:t>0</a:t>
            </a:r>
            <a:endParaRPr sz="1800" baseline="-25000">
              <a:solidFill>
                <a:schemeClr val="lt1"/>
              </a:solidFill>
            </a:endParaRPr>
          </a:p>
        </p:txBody>
      </p:sp>
      <p:sp>
        <p:nvSpPr>
          <p:cNvPr id="687" name="Google Shape;687;p9"/>
          <p:cNvSpPr/>
          <p:nvPr/>
        </p:nvSpPr>
        <p:spPr>
          <a:xfrm>
            <a:off x="7607089" y="2740500"/>
            <a:ext cx="1202400" cy="961500"/>
          </a:xfrm>
          <a:prstGeom prst="cube">
            <a:avLst>
              <a:gd name="adj" fmla="val 25000"/>
            </a:avLst>
          </a:prstGeom>
          <a:noFill/>
          <a:ln w="1905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</a:rPr>
              <a:t>QC Layer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688" name="Google Shape;688;p9"/>
          <p:cNvSpPr txBox="1"/>
          <p:nvPr/>
        </p:nvSpPr>
        <p:spPr>
          <a:xfrm>
            <a:off x="4825426" y="6050575"/>
            <a:ext cx="3525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TC - Trans</a:t>
            </a:r>
            <a:r>
              <a:rPr lang="en-GB" sz="1800">
                <a:solidFill>
                  <a:schemeClr val="lt1"/>
                </a:solidFill>
              </a:rPr>
              <a:t>pose Convolution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9"/>
          <p:cNvSpPr/>
          <p:nvPr/>
        </p:nvSpPr>
        <p:spPr>
          <a:xfrm rot="10800000">
            <a:off x="6944800" y="4690950"/>
            <a:ext cx="2667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8EAFC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9"/>
          <p:cNvSpPr txBox="1"/>
          <p:nvPr/>
        </p:nvSpPr>
        <p:spPr>
          <a:xfrm>
            <a:off x="358069" y="3177595"/>
            <a:ext cx="1259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>
                <a:solidFill>
                  <a:schemeClr val="lt1"/>
                </a:solidFill>
              </a:rPr>
              <a:t>16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9"/>
          <p:cNvSpPr txBox="1"/>
          <p:nvPr/>
        </p:nvSpPr>
        <p:spPr>
          <a:xfrm>
            <a:off x="3126782" y="2874695"/>
            <a:ext cx="1259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>
                <a:solidFill>
                  <a:schemeClr val="lt1"/>
                </a:solidFill>
              </a:rPr>
              <a:t>32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9"/>
          <p:cNvSpPr txBox="1"/>
          <p:nvPr/>
        </p:nvSpPr>
        <p:spPr>
          <a:xfrm>
            <a:off x="4966007" y="2703083"/>
            <a:ext cx="1259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>
                <a:solidFill>
                  <a:schemeClr val="lt1"/>
                </a:solidFill>
              </a:rPr>
              <a:t>64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9"/>
          <p:cNvSpPr txBox="1"/>
          <p:nvPr/>
        </p:nvSpPr>
        <p:spPr>
          <a:xfrm rot="2700000">
            <a:off x="5902782" y="1677152"/>
            <a:ext cx="1259216" cy="369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>
                <a:solidFill>
                  <a:schemeClr val="lt1"/>
                </a:solidFill>
              </a:rPr>
              <a:t>1024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9"/>
          <p:cNvSpPr txBox="1"/>
          <p:nvPr/>
        </p:nvSpPr>
        <p:spPr>
          <a:xfrm>
            <a:off x="5475894" y="1023520"/>
            <a:ext cx="1259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>
                <a:solidFill>
                  <a:schemeClr val="lt2"/>
                </a:solidFill>
              </a:rPr>
              <a:t>FC </a:t>
            </a:r>
            <a:endParaRPr sz="1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9"/>
          <p:cNvSpPr txBox="1"/>
          <p:nvPr/>
        </p:nvSpPr>
        <p:spPr>
          <a:xfrm>
            <a:off x="6692694" y="1302345"/>
            <a:ext cx="1259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>
                <a:solidFill>
                  <a:schemeClr val="lt2"/>
                </a:solidFill>
              </a:rPr>
              <a:t>FC </a:t>
            </a:r>
            <a:endParaRPr sz="1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9"/>
          <p:cNvSpPr txBox="1"/>
          <p:nvPr/>
        </p:nvSpPr>
        <p:spPr>
          <a:xfrm rot="2700000">
            <a:off x="7107057" y="1917214"/>
            <a:ext cx="1259216" cy="369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>
                <a:solidFill>
                  <a:schemeClr val="lt1"/>
                </a:solidFill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9"/>
          <p:cNvSpPr txBox="1"/>
          <p:nvPr/>
        </p:nvSpPr>
        <p:spPr>
          <a:xfrm rot="2700000">
            <a:off x="7634257" y="4905977"/>
            <a:ext cx="1259216" cy="369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>
                <a:solidFill>
                  <a:schemeClr val="lt1"/>
                </a:solidFill>
              </a:rPr>
              <a:t>16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9"/>
          <p:cNvSpPr txBox="1"/>
          <p:nvPr/>
        </p:nvSpPr>
        <p:spPr>
          <a:xfrm rot="2700000">
            <a:off x="6081969" y="4135927"/>
            <a:ext cx="1259216" cy="369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>
                <a:solidFill>
                  <a:schemeClr val="lt1"/>
                </a:solidFill>
              </a:rPr>
              <a:t>1024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9"/>
          <p:cNvSpPr txBox="1"/>
          <p:nvPr/>
        </p:nvSpPr>
        <p:spPr>
          <a:xfrm>
            <a:off x="4965994" y="4228008"/>
            <a:ext cx="1259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>
                <a:solidFill>
                  <a:schemeClr val="lt1"/>
                </a:solidFill>
              </a:rPr>
              <a:t>64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9"/>
          <p:cNvSpPr txBox="1"/>
          <p:nvPr/>
        </p:nvSpPr>
        <p:spPr>
          <a:xfrm>
            <a:off x="3154857" y="4030570"/>
            <a:ext cx="1259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>
                <a:solidFill>
                  <a:schemeClr val="lt1"/>
                </a:solidFill>
              </a:rPr>
              <a:t>32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9"/>
          <p:cNvSpPr txBox="1"/>
          <p:nvPr/>
        </p:nvSpPr>
        <p:spPr>
          <a:xfrm>
            <a:off x="358082" y="3546895"/>
            <a:ext cx="1259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>
                <a:solidFill>
                  <a:schemeClr val="lt1"/>
                </a:solidFill>
              </a:rPr>
              <a:t>16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9"/>
          <p:cNvSpPr/>
          <p:nvPr/>
        </p:nvSpPr>
        <p:spPr>
          <a:xfrm>
            <a:off x="5794730" y="1505467"/>
            <a:ext cx="261637" cy="278643"/>
          </a:xfrm>
          <a:prstGeom prst="flowChartProcess">
            <a:avLst/>
          </a:prstGeom>
          <a:solidFill>
            <a:srgbClr val="A0DE7D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9"/>
          <p:cNvSpPr/>
          <p:nvPr/>
        </p:nvSpPr>
        <p:spPr>
          <a:xfrm>
            <a:off x="5947130" y="1657867"/>
            <a:ext cx="261637" cy="278643"/>
          </a:xfrm>
          <a:prstGeom prst="flowChartProcess">
            <a:avLst/>
          </a:prstGeom>
          <a:solidFill>
            <a:srgbClr val="A0DE7D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p9"/>
          <p:cNvSpPr/>
          <p:nvPr/>
        </p:nvSpPr>
        <p:spPr>
          <a:xfrm>
            <a:off x="6099530" y="1810267"/>
            <a:ext cx="261637" cy="278643"/>
          </a:xfrm>
          <a:prstGeom prst="flowChartProcess">
            <a:avLst/>
          </a:prstGeom>
          <a:solidFill>
            <a:srgbClr val="A0DE7D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9"/>
          <p:cNvSpPr/>
          <p:nvPr/>
        </p:nvSpPr>
        <p:spPr>
          <a:xfrm>
            <a:off x="6251930" y="1962667"/>
            <a:ext cx="261637" cy="278643"/>
          </a:xfrm>
          <a:prstGeom prst="flowChartProcess">
            <a:avLst/>
          </a:prstGeom>
          <a:solidFill>
            <a:srgbClr val="A0DE7D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9"/>
          <p:cNvSpPr/>
          <p:nvPr/>
        </p:nvSpPr>
        <p:spPr>
          <a:xfrm>
            <a:off x="6404330" y="2115067"/>
            <a:ext cx="261637" cy="278643"/>
          </a:xfrm>
          <a:prstGeom prst="flowChartProcess">
            <a:avLst/>
          </a:prstGeom>
          <a:solidFill>
            <a:srgbClr val="A0DE7D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9"/>
          <p:cNvSpPr/>
          <p:nvPr/>
        </p:nvSpPr>
        <p:spPr>
          <a:xfrm>
            <a:off x="6556730" y="2267467"/>
            <a:ext cx="261637" cy="278643"/>
          </a:xfrm>
          <a:prstGeom prst="flowChartProcess">
            <a:avLst/>
          </a:prstGeom>
          <a:solidFill>
            <a:srgbClr val="A0DE7D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9"/>
          <p:cNvSpPr/>
          <p:nvPr/>
        </p:nvSpPr>
        <p:spPr>
          <a:xfrm>
            <a:off x="6709130" y="2419867"/>
            <a:ext cx="261637" cy="278643"/>
          </a:xfrm>
          <a:prstGeom prst="flowChartProcess">
            <a:avLst/>
          </a:prstGeom>
          <a:solidFill>
            <a:srgbClr val="A0DE7D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9"/>
          <p:cNvSpPr/>
          <p:nvPr/>
        </p:nvSpPr>
        <p:spPr>
          <a:xfrm>
            <a:off x="6861530" y="2572267"/>
            <a:ext cx="261637" cy="278643"/>
          </a:xfrm>
          <a:prstGeom prst="flowChartProcess">
            <a:avLst/>
          </a:prstGeom>
          <a:solidFill>
            <a:srgbClr val="A0DE7D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9"/>
          <p:cNvSpPr/>
          <p:nvPr/>
        </p:nvSpPr>
        <p:spPr>
          <a:xfrm>
            <a:off x="7013930" y="2724667"/>
            <a:ext cx="261637" cy="278643"/>
          </a:xfrm>
          <a:prstGeom prst="flowChartProcess">
            <a:avLst/>
          </a:prstGeom>
          <a:solidFill>
            <a:srgbClr val="A0DE7D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9"/>
          <p:cNvSpPr/>
          <p:nvPr/>
        </p:nvSpPr>
        <p:spPr>
          <a:xfrm>
            <a:off x="7166330" y="2877067"/>
            <a:ext cx="261637" cy="278643"/>
          </a:xfrm>
          <a:prstGeom prst="flowChartProcess">
            <a:avLst/>
          </a:prstGeom>
          <a:solidFill>
            <a:srgbClr val="A0DE7D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12" name="Google Shape;712;p9"/>
          <p:cNvGrpSpPr/>
          <p:nvPr/>
        </p:nvGrpSpPr>
        <p:grpSpPr>
          <a:xfrm>
            <a:off x="4818294" y="1653013"/>
            <a:ext cx="966809" cy="1028739"/>
            <a:chOff x="7889425" y="3429275"/>
            <a:chExt cx="1330227" cy="1329120"/>
          </a:xfrm>
        </p:grpSpPr>
        <p:grpSp>
          <p:nvGrpSpPr>
            <p:cNvPr id="713" name="Google Shape;713;p9"/>
            <p:cNvGrpSpPr/>
            <p:nvPr/>
          </p:nvGrpSpPr>
          <p:grpSpPr>
            <a:xfrm>
              <a:off x="7889425" y="3429275"/>
              <a:ext cx="720627" cy="719520"/>
              <a:chOff x="1582845" y="4239133"/>
              <a:chExt cx="720627" cy="719520"/>
            </a:xfrm>
          </p:grpSpPr>
          <p:sp>
            <p:nvSpPr>
              <p:cNvPr id="714" name="Google Shape;714;p9"/>
              <p:cNvSpPr/>
              <p:nvPr/>
            </p:nvSpPr>
            <p:spPr>
              <a:xfrm>
                <a:off x="1582845" y="4595524"/>
                <a:ext cx="360000" cy="360000"/>
              </a:xfrm>
              <a:prstGeom prst="flowChartProcess">
                <a:avLst/>
              </a:prstGeom>
              <a:solidFill>
                <a:srgbClr val="A0DE7D"/>
              </a:solidFill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475" tIns="44450" rIns="90475" bIns="444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C0E9A8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5" name="Google Shape;715;p9"/>
              <p:cNvSpPr/>
              <p:nvPr/>
            </p:nvSpPr>
            <p:spPr>
              <a:xfrm>
                <a:off x="1583619" y="4239831"/>
                <a:ext cx="360000" cy="360000"/>
              </a:xfrm>
              <a:prstGeom prst="flowChartProcess">
                <a:avLst/>
              </a:prstGeom>
              <a:solidFill>
                <a:srgbClr val="A0DE7D"/>
              </a:solidFill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475" tIns="44450" rIns="90475" bIns="444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C0E9A8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6" name="Google Shape;716;p9"/>
              <p:cNvSpPr/>
              <p:nvPr/>
            </p:nvSpPr>
            <p:spPr>
              <a:xfrm>
                <a:off x="1943472" y="4598653"/>
                <a:ext cx="360000" cy="360000"/>
              </a:xfrm>
              <a:prstGeom prst="flowChartProcess">
                <a:avLst/>
              </a:prstGeom>
              <a:solidFill>
                <a:srgbClr val="A0DE7D"/>
              </a:solidFill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475" tIns="44450" rIns="90475" bIns="444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C0E9A8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7" name="Google Shape;717;p9"/>
              <p:cNvSpPr/>
              <p:nvPr/>
            </p:nvSpPr>
            <p:spPr>
              <a:xfrm>
                <a:off x="1942641" y="4239133"/>
                <a:ext cx="360000" cy="360000"/>
              </a:xfrm>
              <a:prstGeom prst="flowChartProcess">
                <a:avLst/>
              </a:prstGeom>
              <a:solidFill>
                <a:srgbClr val="A0DE7D"/>
              </a:solidFill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475" tIns="44450" rIns="90475" bIns="444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C0E9A8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18" name="Google Shape;718;p9"/>
            <p:cNvGrpSpPr/>
            <p:nvPr/>
          </p:nvGrpSpPr>
          <p:grpSpPr>
            <a:xfrm>
              <a:off x="8041825" y="3581675"/>
              <a:ext cx="720627" cy="719520"/>
              <a:chOff x="1582845" y="4239133"/>
              <a:chExt cx="720627" cy="719520"/>
            </a:xfrm>
          </p:grpSpPr>
          <p:sp>
            <p:nvSpPr>
              <p:cNvPr id="719" name="Google Shape;719;p9"/>
              <p:cNvSpPr/>
              <p:nvPr/>
            </p:nvSpPr>
            <p:spPr>
              <a:xfrm>
                <a:off x="1582845" y="4595524"/>
                <a:ext cx="360000" cy="360000"/>
              </a:xfrm>
              <a:prstGeom prst="flowChartProcess">
                <a:avLst/>
              </a:prstGeom>
              <a:solidFill>
                <a:srgbClr val="A0DE7D"/>
              </a:solidFill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475" tIns="44450" rIns="90475" bIns="444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C0E9A8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0" name="Google Shape;720;p9"/>
              <p:cNvSpPr/>
              <p:nvPr/>
            </p:nvSpPr>
            <p:spPr>
              <a:xfrm>
                <a:off x="1583619" y="4239831"/>
                <a:ext cx="360000" cy="360000"/>
              </a:xfrm>
              <a:prstGeom prst="flowChartProcess">
                <a:avLst/>
              </a:prstGeom>
              <a:solidFill>
                <a:srgbClr val="A0DE7D"/>
              </a:solidFill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475" tIns="44450" rIns="90475" bIns="444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C0E9A8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1" name="Google Shape;721;p9"/>
              <p:cNvSpPr/>
              <p:nvPr/>
            </p:nvSpPr>
            <p:spPr>
              <a:xfrm>
                <a:off x="1943472" y="4598653"/>
                <a:ext cx="360000" cy="360000"/>
              </a:xfrm>
              <a:prstGeom prst="flowChartProcess">
                <a:avLst/>
              </a:prstGeom>
              <a:solidFill>
                <a:srgbClr val="A0DE7D"/>
              </a:solidFill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475" tIns="44450" rIns="90475" bIns="444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C0E9A8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2" name="Google Shape;722;p9"/>
              <p:cNvSpPr/>
              <p:nvPr/>
            </p:nvSpPr>
            <p:spPr>
              <a:xfrm>
                <a:off x="1942641" y="4239133"/>
                <a:ext cx="360000" cy="360000"/>
              </a:xfrm>
              <a:prstGeom prst="flowChartProcess">
                <a:avLst/>
              </a:prstGeom>
              <a:solidFill>
                <a:srgbClr val="A0DE7D"/>
              </a:solidFill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475" tIns="44450" rIns="90475" bIns="444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C0E9A8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23" name="Google Shape;723;p9"/>
            <p:cNvGrpSpPr/>
            <p:nvPr/>
          </p:nvGrpSpPr>
          <p:grpSpPr>
            <a:xfrm>
              <a:off x="8194225" y="3734075"/>
              <a:ext cx="720627" cy="719520"/>
              <a:chOff x="1582845" y="4239133"/>
              <a:chExt cx="720627" cy="719520"/>
            </a:xfrm>
          </p:grpSpPr>
          <p:sp>
            <p:nvSpPr>
              <p:cNvPr id="724" name="Google Shape;724;p9"/>
              <p:cNvSpPr/>
              <p:nvPr/>
            </p:nvSpPr>
            <p:spPr>
              <a:xfrm>
                <a:off x="1582845" y="4595524"/>
                <a:ext cx="360000" cy="360000"/>
              </a:xfrm>
              <a:prstGeom prst="flowChartProcess">
                <a:avLst/>
              </a:prstGeom>
              <a:solidFill>
                <a:srgbClr val="A0DE7D"/>
              </a:solidFill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475" tIns="44450" rIns="90475" bIns="444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C0E9A8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5" name="Google Shape;725;p9"/>
              <p:cNvSpPr/>
              <p:nvPr/>
            </p:nvSpPr>
            <p:spPr>
              <a:xfrm>
                <a:off x="1583619" y="4239831"/>
                <a:ext cx="360000" cy="360000"/>
              </a:xfrm>
              <a:prstGeom prst="flowChartProcess">
                <a:avLst/>
              </a:prstGeom>
              <a:solidFill>
                <a:srgbClr val="A0DE7D"/>
              </a:solidFill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475" tIns="44450" rIns="90475" bIns="444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C0E9A8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6" name="Google Shape;726;p9"/>
              <p:cNvSpPr/>
              <p:nvPr/>
            </p:nvSpPr>
            <p:spPr>
              <a:xfrm>
                <a:off x="1943472" y="4598653"/>
                <a:ext cx="360000" cy="360000"/>
              </a:xfrm>
              <a:prstGeom prst="flowChartProcess">
                <a:avLst/>
              </a:prstGeom>
              <a:solidFill>
                <a:srgbClr val="A0DE7D"/>
              </a:solidFill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475" tIns="44450" rIns="90475" bIns="444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C0E9A8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7" name="Google Shape;727;p9"/>
              <p:cNvSpPr/>
              <p:nvPr/>
            </p:nvSpPr>
            <p:spPr>
              <a:xfrm>
                <a:off x="1942641" y="4239133"/>
                <a:ext cx="360000" cy="360000"/>
              </a:xfrm>
              <a:prstGeom prst="flowChartProcess">
                <a:avLst/>
              </a:prstGeom>
              <a:solidFill>
                <a:srgbClr val="A0DE7D"/>
              </a:solidFill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475" tIns="44450" rIns="90475" bIns="444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C0E9A8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28" name="Google Shape;728;p9"/>
            <p:cNvGrpSpPr/>
            <p:nvPr/>
          </p:nvGrpSpPr>
          <p:grpSpPr>
            <a:xfrm>
              <a:off x="8346625" y="3886475"/>
              <a:ext cx="720627" cy="719520"/>
              <a:chOff x="1582845" y="4239133"/>
              <a:chExt cx="720627" cy="719520"/>
            </a:xfrm>
          </p:grpSpPr>
          <p:sp>
            <p:nvSpPr>
              <p:cNvPr id="729" name="Google Shape;729;p9"/>
              <p:cNvSpPr/>
              <p:nvPr/>
            </p:nvSpPr>
            <p:spPr>
              <a:xfrm>
                <a:off x="1582845" y="4595524"/>
                <a:ext cx="360000" cy="360000"/>
              </a:xfrm>
              <a:prstGeom prst="flowChartProcess">
                <a:avLst/>
              </a:prstGeom>
              <a:solidFill>
                <a:srgbClr val="A0DE7D"/>
              </a:solidFill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475" tIns="44450" rIns="90475" bIns="444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C0E9A8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0" name="Google Shape;730;p9"/>
              <p:cNvSpPr/>
              <p:nvPr/>
            </p:nvSpPr>
            <p:spPr>
              <a:xfrm>
                <a:off x="1583619" y="4239831"/>
                <a:ext cx="360000" cy="360000"/>
              </a:xfrm>
              <a:prstGeom prst="flowChartProcess">
                <a:avLst/>
              </a:prstGeom>
              <a:solidFill>
                <a:srgbClr val="A0DE7D"/>
              </a:solidFill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475" tIns="44450" rIns="90475" bIns="444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C0E9A8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1" name="Google Shape;731;p9"/>
              <p:cNvSpPr/>
              <p:nvPr/>
            </p:nvSpPr>
            <p:spPr>
              <a:xfrm>
                <a:off x="1943472" y="4598653"/>
                <a:ext cx="360000" cy="360000"/>
              </a:xfrm>
              <a:prstGeom prst="flowChartProcess">
                <a:avLst/>
              </a:prstGeom>
              <a:solidFill>
                <a:srgbClr val="A0DE7D"/>
              </a:solidFill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475" tIns="44450" rIns="90475" bIns="444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C0E9A8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2" name="Google Shape;732;p9"/>
              <p:cNvSpPr/>
              <p:nvPr/>
            </p:nvSpPr>
            <p:spPr>
              <a:xfrm>
                <a:off x="1942641" y="4239133"/>
                <a:ext cx="360000" cy="360000"/>
              </a:xfrm>
              <a:prstGeom prst="flowChartProcess">
                <a:avLst/>
              </a:prstGeom>
              <a:solidFill>
                <a:srgbClr val="A0DE7D"/>
              </a:solidFill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475" tIns="44450" rIns="90475" bIns="444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C0E9A8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33" name="Google Shape;733;p9"/>
            <p:cNvGrpSpPr/>
            <p:nvPr/>
          </p:nvGrpSpPr>
          <p:grpSpPr>
            <a:xfrm>
              <a:off x="8499025" y="4038875"/>
              <a:ext cx="720627" cy="719520"/>
              <a:chOff x="1582845" y="4239133"/>
              <a:chExt cx="720627" cy="719520"/>
            </a:xfrm>
          </p:grpSpPr>
          <p:sp>
            <p:nvSpPr>
              <p:cNvPr id="734" name="Google Shape;734;p9"/>
              <p:cNvSpPr/>
              <p:nvPr/>
            </p:nvSpPr>
            <p:spPr>
              <a:xfrm>
                <a:off x="1582845" y="4595524"/>
                <a:ext cx="360000" cy="360000"/>
              </a:xfrm>
              <a:prstGeom prst="flowChartProcess">
                <a:avLst/>
              </a:prstGeom>
              <a:solidFill>
                <a:srgbClr val="A0DE7D"/>
              </a:solidFill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GB" sz="1800" b="0" i="0" u="none" strike="noStrike" cap="none">
                    <a:solidFill>
                      <a:srgbClr val="C0E9A8"/>
                    </a:solidFill>
                    <a:latin typeface="Arial"/>
                    <a:ea typeface="Arial"/>
                    <a:cs typeface="Arial"/>
                    <a:sym typeface="Arial"/>
                  </a:rPr>
                  <a:t> </a:t>
                </a:r>
                <a:endParaRPr sz="1400" b="0" i="0" u="none" strike="noStrike" cap="none">
                  <a:solidFill>
                    <a:srgbClr val="C0E9A8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5" name="Google Shape;735;p9"/>
              <p:cNvSpPr/>
              <p:nvPr/>
            </p:nvSpPr>
            <p:spPr>
              <a:xfrm>
                <a:off x="1583619" y="4239831"/>
                <a:ext cx="360000" cy="360000"/>
              </a:xfrm>
              <a:prstGeom prst="flowChartProcess">
                <a:avLst/>
              </a:prstGeom>
              <a:solidFill>
                <a:srgbClr val="A0DE7D"/>
              </a:solidFill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GB" sz="1800" b="0" i="0" u="none" strike="noStrike" cap="none">
                    <a:solidFill>
                      <a:srgbClr val="C0E9A8"/>
                    </a:solidFill>
                    <a:latin typeface="Arial"/>
                    <a:ea typeface="Arial"/>
                    <a:cs typeface="Arial"/>
                    <a:sym typeface="Arial"/>
                  </a:rPr>
                  <a:t> </a:t>
                </a:r>
                <a:endParaRPr sz="1400" b="0" i="0" u="none" strike="noStrike" cap="none">
                  <a:solidFill>
                    <a:srgbClr val="C0E9A8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6" name="Google Shape;736;p9"/>
              <p:cNvSpPr/>
              <p:nvPr/>
            </p:nvSpPr>
            <p:spPr>
              <a:xfrm>
                <a:off x="1943472" y="4598653"/>
                <a:ext cx="360000" cy="360000"/>
              </a:xfrm>
              <a:prstGeom prst="flowChartProcess">
                <a:avLst/>
              </a:prstGeom>
              <a:solidFill>
                <a:srgbClr val="A0DE7D"/>
              </a:solidFill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GB" sz="1800" b="0" i="0" u="none" strike="noStrike" cap="none">
                    <a:solidFill>
                      <a:srgbClr val="C0E9A8"/>
                    </a:solidFill>
                    <a:latin typeface="Arial"/>
                    <a:ea typeface="Arial"/>
                    <a:cs typeface="Arial"/>
                    <a:sym typeface="Arial"/>
                  </a:rPr>
                  <a:t> </a:t>
                </a:r>
                <a:endParaRPr sz="1400" b="0" i="0" u="none" strike="noStrike" cap="none">
                  <a:solidFill>
                    <a:srgbClr val="C0E9A8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7" name="Google Shape;737;p9"/>
              <p:cNvSpPr/>
              <p:nvPr/>
            </p:nvSpPr>
            <p:spPr>
              <a:xfrm>
                <a:off x="1942641" y="4239133"/>
                <a:ext cx="360000" cy="360000"/>
              </a:xfrm>
              <a:prstGeom prst="flowChartProcess">
                <a:avLst/>
              </a:prstGeom>
              <a:solidFill>
                <a:srgbClr val="A0DE7D"/>
              </a:solidFill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GB" sz="1800" b="0" i="0" u="none" strike="noStrike" cap="none">
                    <a:solidFill>
                      <a:srgbClr val="C0E9A8"/>
                    </a:solidFill>
                    <a:latin typeface="Arial"/>
                    <a:ea typeface="Arial"/>
                    <a:cs typeface="Arial"/>
                    <a:sym typeface="Arial"/>
                  </a:rPr>
                  <a:t> </a:t>
                </a:r>
                <a:endParaRPr sz="1400" b="0" i="0" u="none" strike="noStrike" cap="none">
                  <a:solidFill>
                    <a:srgbClr val="C0E9A8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38" name="Google Shape;738;p9"/>
          <p:cNvSpPr txBox="1"/>
          <p:nvPr/>
        </p:nvSpPr>
        <p:spPr>
          <a:xfrm>
            <a:off x="3154853" y="3316038"/>
            <a:ext cx="3393300" cy="9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</a:rPr>
              <a:t>C</a:t>
            </a:r>
            <a:r>
              <a:rPr lang="en-GB" sz="1800" baseline="-25000">
                <a:solidFill>
                  <a:schemeClr val="lt1"/>
                </a:solidFill>
              </a:rPr>
              <a:t>i</a:t>
            </a:r>
            <a:r>
              <a:rPr lang="en-GB" sz="1800">
                <a:solidFill>
                  <a:schemeClr val="lt1"/>
                </a:solidFill>
              </a:rPr>
              <a:t> - i</a:t>
            </a:r>
            <a:r>
              <a:rPr lang="en-GB" sz="1800" baseline="30000">
                <a:solidFill>
                  <a:schemeClr val="lt1"/>
                </a:solidFill>
              </a:rPr>
              <a:t>th</a:t>
            </a:r>
            <a:r>
              <a:rPr lang="en-GB" sz="1800">
                <a:solidFill>
                  <a:schemeClr val="lt1"/>
                </a:solidFill>
              </a:rPr>
              <a:t> convolution operation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2cb2cc193b5_15_5"/>
          <p:cNvSpPr txBox="1">
            <a:spLocks noGrp="1"/>
          </p:cNvSpPr>
          <p:nvPr>
            <p:ph type="sldNum" idx="12"/>
          </p:nvPr>
        </p:nvSpPr>
        <p:spPr>
          <a:xfrm>
            <a:off x="6762750" y="64706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9</a:t>
            </a:fld>
            <a:endParaRPr/>
          </a:p>
        </p:txBody>
      </p:sp>
      <p:sp>
        <p:nvSpPr>
          <p:cNvPr id="745" name="Google Shape;745;g2cb2cc193b5_15_5"/>
          <p:cNvSpPr txBox="1">
            <a:spLocks noGrp="1"/>
          </p:cNvSpPr>
          <p:nvPr>
            <p:ph type="ftr" idx="11"/>
          </p:nvPr>
        </p:nvSpPr>
        <p:spPr>
          <a:xfrm>
            <a:off x="3124200" y="6470652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Raktim Ghosh</a:t>
            </a:r>
            <a:endParaRPr/>
          </a:p>
        </p:txBody>
      </p:sp>
      <p:sp>
        <p:nvSpPr>
          <p:cNvPr id="746" name="Google Shape;746;g2cb2cc193b5_15_5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7391400" cy="5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HQC Bottleneck Quantum Layer</a:t>
            </a:r>
            <a:endParaRPr/>
          </a:p>
        </p:txBody>
      </p:sp>
      <p:pic>
        <p:nvPicPr>
          <p:cNvPr id="747" name="Google Shape;747;g2cb2cc193b5_15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988" y="1285461"/>
            <a:ext cx="4103350" cy="17726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48" name="Google Shape;748;g2cb2cc193b5_15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994" y="3730474"/>
            <a:ext cx="4103351" cy="1790396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49" name="Google Shape;749;g2cb2cc193b5_15_5"/>
          <p:cNvSpPr txBox="1"/>
          <p:nvPr/>
        </p:nvSpPr>
        <p:spPr>
          <a:xfrm>
            <a:off x="4817025" y="1098650"/>
            <a:ext cx="3857400" cy="21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-GB" sz="1800">
                <a:solidFill>
                  <a:schemeClr val="lt1"/>
                </a:solidFill>
              </a:rPr>
              <a:t>The Circuit prepares an </a:t>
            </a:r>
            <a:r>
              <a:rPr lang="en-GB" sz="1800">
                <a:solidFill>
                  <a:schemeClr val="accent2"/>
                </a:solidFill>
              </a:rPr>
              <a:t>Entangled state</a:t>
            </a:r>
            <a:r>
              <a:rPr lang="en-GB" sz="1800">
                <a:solidFill>
                  <a:schemeClr val="lt1"/>
                </a:solidFill>
              </a:rPr>
              <a:t> by utilizing </a:t>
            </a:r>
            <a:r>
              <a:rPr lang="en-GB" sz="1800">
                <a:solidFill>
                  <a:schemeClr val="accent2"/>
                </a:solidFill>
              </a:rPr>
              <a:t>the Hadamard and CNOT Gates</a:t>
            </a:r>
            <a:r>
              <a:rPr lang="en-GB" sz="1800">
                <a:solidFill>
                  <a:schemeClr val="lt1"/>
                </a:solidFill>
              </a:rPr>
              <a:t>.</a:t>
            </a:r>
            <a:endParaRPr sz="1800">
              <a:solidFill>
                <a:schemeClr val="lt1"/>
              </a:solidFill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-GB" sz="1800">
                <a:solidFill>
                  <a:schemeClr val="lt1"/>
                </a:solidFill>
              </a:rPr>
              <a:t>After the rotated entangled state, the </a:t>
            </a:r>
            <a:r>
              <a:rPr lang="en-GB" sz="1800">
                <a:solidFill>
                  <a:schemeClr val="accent2"/>
                </a:solidFill>
              </a:rPr>
              <a:t>CNOT processes are mirrored</a:t>
            </a:r>
            <a:r>
              <a:rPr lang="en-GB" sz="1800">
                <a:solidFill>
                  <a:schemeClr val="lt1"/>
                </a:solidFill>
              </a:rPr>
              <a:t>.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750" name="Google Shape;750;g2cb2cc193b5_15_5"/>
          <p:cNvSpPr txBox="1"/>
          <p:nvPr/>
        </p:nvSpPr>
        <p:spPr>
          <a:xfrm>
            <a:off x="4817025" y="3618600"/>
            <a:ext cx="3943200" cy="21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-GB" sz="1800">
                <a:solidFill>
                  <a:schemeClr val="lt1"/>
                </a:solidFill>
              </a:rPr>
              <a:t>The qubits are passed through corresponding </a:t>
            </a:r>
            <a:r>
              <a:rPr lang="en-GB" sz="1800">
                <a:solidFill>
                  <a:schemeClr val="accent2"/>
                </a:solidFill>
              </a:rPr>
              <a:t>Hadamard Gates</a:t>
            </a:r>
            <a:r>
              <a:rPr lang="en-GB" sz="1800">
                <a:solidFill>
                  <a:schemeClr val="lt1"/>
                </a:solidFill>
              </a:rPr>
              <a:t> with succeeding rotation gates.</a:t>
            </a:r>
            <a:endParaRPr sz="1800">
              <a:solidFill>
                <a:schemeClr val="lt1"/>
              </a:solidFill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❖"/>
            </a:pPr>
            <a:r>
              <a:rPr lang="en-GB" sz="1800">
                <a:solidFill>
                  <a:schemeClr val="accent2"/>
                </a:solidFill>
              </a:rPr>
              <a:t>The mutual entanglements</a:t>
            </a:r>
            <a:r>
              <a:rPr lang="en-GB" sz="1800">
                <a:solidFill>
                  <a:schemeClr val="lt1"/>
                </a:solidFill>
              </a:rPr>
              <a:t> are established </a:t>
            </a:r>
            <a:r>
              <a:rPr lang="en-GB" sz="1800">
                <a:solidFill>
                  <a:schemeClr val="accent2"/>
                </a:solidFill>
              </a:rPr>
              <a:t>with succeeding rotation gates</a:t>
            </a:r>
            <a:r>
              <a:rPr lang="en-GB" sz="1800">
                <a:solidFill>
                  <a:schemeClr val="lt1"/>
                </a:solidFill>
              </a:rPr>
              <a:t>.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751" name="Google Shape;751;g2cb2cc193b5_15_5"/>
          <p:cNvSpPr txBox="1"/>
          <p:nvPr/>
        </p:nvSpPr>
        <p:spPr>
          <a:xfrm>
            <a:off x="527200" y="3058050"/>
            <a:ext cx="3534900" cy="1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2"/>
                </a:solidFill>
              </a:rPr>
              <a:t>[1]</a:t>
            </a:r>
            <a:r>
              <a:rPr lang="en-GB" sz="1800">
                <a:solidFill>
                  <a:schemeClr val="lt1"/>
                </a:solidFill>
              </a:rPr>
              <a:t> - Bellman Quantum Circuit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752" name="Google Shape;752;g2cb2cc193b5_15_5"/>
          <p:cNvSpPr txBox="1"/>
          <p:nvPr/>
        </p:nvSpPr>
        <p:spPr>
          <a:xfrm>
            <a:off x="558000" y="5520875"/>
            <a:ext cx="4201200" cy="1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2"/>
                </a:solidFill>
              </a:rPr>
              <a:t>[2] </a:t>
            </a:r>
            <a:r>
              <a:rPr lang="en-GB" sz="1800">
                <a:solidFill>
                  <a:schemeClr val="lt1"/>
                </a:solidFill>
              </a:rPr>
              <a:t>- Real Amplitude Quantum Circuit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sample">
  <a:themeElements>
    <a:clrScheme name="RSLab official">
      <a:dk1>
        <a:srgbClr val="003399"/>
      </a:dk1>
      <a:lt1>
        <a:srgbClr val="FFFFFF"/>
      </a:lt1>
      <a:dk2>
        <a:srgbClr val="00194C"/>
      </a:dk2>
      <a:lt2>
        <a:srgbClr val="FFFFFF"/>
      </a:lt2>
      <a:accent1>
        <a:srgbClr val="B1E2FB"/>
      </a:accent1>
      <a:accent2>
        <a:srgbClr val="64C131"/>
      </a:accent2>
      <a:accent3>
        <a:srgbClr val="FFC000"/>
      </a:accent3>
      <a:accent4>
        <a:srgbClr val="7030A0"/>
      </a:accent4>
      <a:accent5>
        <a:srgbClr val="FFFF00"/>
      </a:accent5>
      <a:accent6>
        <a:srgbClr val="8D8DFF"/>
      </a:accent6>
      <a:hlink>
        <a:srgbClr val="FFFFFF"/>
      </a:hlink>
      <a:folHlink>
        <a:srgbClr val="FFC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907</Words>
  <Application>Microsoft Office PowerPoint</Application>
  <PresentationFormat>On-screen Show (4:3)</PresentationFormat>
  <Paragraphs>231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Noto Sans Symbols</vt:lpstr>
      <vt:lpstr>Times New Roman</vt:lpstr>
      <vt:lpstr>7_sample</vt:lpstr>
      <vt:lpstr>A Hybrid Quantum-Classical CNN Architecture for Semantic Segmentation of Radar Sounder Data</vt:lpstr>
      <vt:lpstr>Outline</vt:lpstr>
      <vt:lpstr>Introduction</vt:lpstr>
      <vt:lpstr>Radar Sounder</vt:lpstr>
      <vt:lpstr>Problem Statement and Goal</vt:lpstr>
      <vt:lpstr>Hybrid Quantum-Classical Architecture</vt:lpstr>
      <vt:lpstr>Hybrid Quantum-Classical Architecture</vt:lpstr>
      <vt:lpstr>Schematic Layout of the Hybrid Architecture</vt:lpstr>
      <vt:lpstr>HQC Bottleneck Quantum Layer</vt:lpstr>
      <vt:lpstr>Experimental Setup</vt:lpstr>
      <vt:lpstr>Qualitative Results</vt:lpstr>
      <vt:lpstr>Quantitative Results</vt:lpstr>
      <vt:lpstr>Conclusions &amp;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Hybrid Quantum-Classical CNN Architecture for Semantic Segmentation of Radar Sounder Data</dc:title>
  <dc:creator>Daniele Marinelli;Massimo.Santoni@unitn.it</dc:creator>
  <cp:lastModifiedBy>Amer Delilbasic</cp:lastModifiedBy>
  <cp:revision>1</cp:revision>
  <dcterms:created xsi:type="dcterms:W3CDTF">2000-04-12T13:14:25Z</dcterms:created>
  <dcterms:modified xsi:type="dcterms:W3CDTF">2024-04-13T22:31:15Z</dcterms:modified>
</cp:coreProperties>
</file>