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0" r:id="rId4"/>
    <p:sldId id="25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15309-5304-D752-8384-5758FB766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4DB23-C743-7105-B253-17CE8DDB2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FD55-320E-9561-CEB2-4585274C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76B6-9ADF-4837-9FEF-A251919BB30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2D2DA-5EA3-2DA5-F386-26662DF1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301D-0B68-13AE-848B-64BE19A3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BBDA-5411-4F3F-ABAB-07B9AC73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B173-B551-0F45-973D-0F101A9C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205CB-0861-A955-9F0C-46DD2F48C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F821-73CC-6C34-62AD-4DBF47C3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76B6-9ADF-4837-9FEF-A251919BB30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3E75-3EAC-976D-4094-935B31BA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DB23-DF77-7E50-FE2D-F9593612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BBDA-5411-4F3F-ABAB-07B9AC73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2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733A4-7353-D4A7-37B8-24B8DE89E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C4897-47B8-C14C-66B4-98C3E65A6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A222-F5FC-2A1F-4915-7D6D2FBA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76B6-9ADF-4837-9FEF-A251919BB30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05CC-E970-B34B-0A8A-FB3C55FD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AC89-1996-A2A2-5ABA-EE22B27F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BBDA-5411-4F3F-ABAB-07B9AC73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C9A5-B59C-5D5C-1A73-7B098805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02BE-901F-556D-2C96-12C939997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00B8A-8562-9994-AADA-B681F5A5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76B6-9ADF-4837-9FEF-A251919BB30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BE2C-EBEF-5610-D01F-DE419645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D4805-37AB-5F5D-9627-37A716D8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BBDA-5411-4F3F-ABAB-07B9AC73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5937-0D7B-A888-7C2B-AE080ADD7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292DA-E546-B5EA-A9D1-79FDE911C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C45B4-DDC8-FF2E-E1CA-B37F8DE4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76B6-9ADF-4837-9FEF-A251919BB30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88052-855A-CB64-2B72-E6DD38A3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D4F7E-DDD3-BECA-133B-0F0E2CA7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BBDA-5411-4F3F-ABAB-07B9AC73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0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696F-4062-62FB-C132-AC679896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18064-08A9-22F3-8860-97EE44F92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4BFBA-CE85-436A-6E6E-8B06CF5AD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49E9B-1BE5-4904-BD13-2E6EB785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76B6-9ADF-4837-9FEF-A251919BB30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CFCAD-A44C-46B8-8D49-08A36F52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67C52-D2F2-B8D0-4A68-04BAE039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BBDA-5411-4F3F-ABAB-07B9AC73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574A-1E2C-CB08-7839-8E0E44CF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FCB1D-6952-0181-569E-40D961A9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A920-3A7A-78F9-714C-1AFC897CA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6DDF3-F13E-4378-A8F6-1F480B52C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7DF80-EAC9-6AED-88CD-E6DA609BD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BD62E-D982-60DF-7E31-11D424A2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76B6-9ADF-4837-9FEF-A251919BB30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19E90-9F45-9D59-E0D3-2A780143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10653-2BCA-68A0-852A-4FEFA67F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BBDA-5411-4F3F-ABAB-07B9AC73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2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8F7F-1BD8-B3E7-50BF-982E3E8D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E1F75-2679-DC45-533E-2FC6A8AB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76B6-9ADF-4837-9FEF-A251919BB30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B3313-EAC6-4068-D783-848E2D33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68607-7C2F-9C45-4B4B-299183D8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BBDA-5411-4F3F-ABAB-07B9AC73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6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077FB-816F-42E3-90B3-5FD91E93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76B6-9ADF-4837-9FEF-A251919BB30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A2383-93F1-B3BD-593E-DE7A4F33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AF6C5-BB4D-10D7-17D8-7D31BA16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BBDA-5411-4F3F-ABAB-07B9AC73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46E6-1C70-A90C-FE26-B6D756C6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6756-E71A-4515-0C2F-DD4712C4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D3226-107B-081B-6312-BCEF3867F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4F264-9C13-AAAF-F8EA-6981DC7D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76B6-9ADF-4837-9FEF-A251919BB30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DFB53-A84A-562D-9AFB-11A7DF4A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2EA5E-73FA-EB8D-99B3-8EF09CC6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BBDA-5411-4F3F-ABAB-07B9AC73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0247-2913-B0A3-427D-BF74767A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F5179-4F4C-80E6-1158-42BE56AA6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DF422-8825-4802-17F7-57FF3A067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D217-39A9-52C2-A58C-7FAF800C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76B6-9ADF-4837-9FEF-A251919BB30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3680B-FBD7-39AE-ACE7-2CC61916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224A8-9A63-8042-69D7-CFB69865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BBDA-5411-4F3F-ABAB-07B9AC73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1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290B9-DDF1-7BDA-0A70-6D8744E3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DAB0B-F70F-1FC7-1EED-D465EFFD1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29397-15EA-0F2D-74E3-11E10C431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E76B6-9ADF-4837-9FEF-A251919BB30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12E9-74CF-E19C-B48C-B553863CF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E1D7A-6449-11C6-03C2-AC2BC763C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1BBDA-5411-4F3F-ABAB-07B9AC73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0561-CDD3-FD3E-AFE8-E4C5312A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206216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BudgetWise</a:t>
            </a:r>
            <a:br>
              <a:rPr lang="sl-SI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5B6087B-CF08-15AA-EC30-04EF2230D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mobilno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aplikacijo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osebne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1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ECB83D-7286-536E-D065-5170D48D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73950" cy="68580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5DE7671-1253-D640-3527-7EB51FFF1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9" y="1075209"/>
            <a:ext cx="621704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zaslon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pregled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BudgetWise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odprtim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filtrom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časovno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obdobje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Prikazani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vneseni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Hrana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€40.00 z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opisom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Lunch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Računi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€200.00 z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opisom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imata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datum 24.5.2025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Spodaj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odprt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časovni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filter,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kjer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lahko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filtrira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prikazane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Dnevu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tednu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mesecu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vseh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stroških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(All),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določenem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intervalu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točno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določenem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datumu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funkcionalnost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omogoča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hitro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pregledno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iskanje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glede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želen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časovni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okvir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181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3DD4273C-D686-97EC-9680-76022053E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2188" y="1048932"/>
            <a:ext cx="588981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zaslon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BudgetWise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Prikazani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osebni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podatki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e-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pošta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z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možnostma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urejanja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odjave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razdelku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Account Summary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prikazano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skupno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Skupni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prihodki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Skupni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izdatki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Spodaj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nastavitve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kjer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lahko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preklopi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svetlo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preveri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trenutno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različico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(1.0.0),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preveri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posodobitve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kopira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svojo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uporabniško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identifikacijo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zaslon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omogoča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uporabniku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nadzor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osebnimi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podatki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pregled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finančne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statistike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prilagoditev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nastavitev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84434-00B2-4147-21A6-DB29EE10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331" y="0"/>
            <a:ext cx="31527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A5383E-2723-E45B-B7FB-43D90115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394" y="0"/>
            <a:ext cx="31337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2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8BD7A794-57AB-9AA2-DF98-49C8FD1D39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61247" y="1720838"/>
            <a:ext cx="624010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nastavitveni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zaslon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kjer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lahko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prilagodi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delovanje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nastavitve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mode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omogoča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strožje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sledenje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l-SI" altLang="en-US" sz="1800" dirty="0">
                <a:latin typeface="Arial" panose="020B0604020202020204" pitchFamily="34" charset="0"/>
              </a:rPr>
              <a:t>in omejitev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proračunu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Carry over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prenese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neporabljena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sredstva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naslednji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Splošne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nastavitve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izbira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jezika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Currency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izbira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valute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EUR, USD).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nastavitve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omogočajo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osebno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prilagoditev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izkušnje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večjo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varnost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5DA76-ED53-44C1-49CE-5DA56D9D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79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7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artoon pig peeking out of a hole&#10;&#10;AI-generated content may be incorrect.">
            <a:extLst>
              <a:ext uri="{FF2B5EF4-FFF2-40B4-BE49-F238E27FC236}">
                <a16:creationId xmlns:a16="http://schemas.microsoft.com/office/drawing/2014/main" id="{FC5112D1-0B73-59C7-9AB3-DBAEBF014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>
            <a:fillRect/>
          </a:stretch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8818DFD-3B80-1B8E-4C79-F27301366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sl-SI" sz="2000" dirty="0" err="1">
                <a:solidFill>
                  <a:schemeClr val="tx1">
                    <a:alpha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BudgetWise</a:t>
            </a:r>
            <a:endParaRPr lang="sl-SI" sz="2000" dirty="0">
              <a:solidFill>
                <a:schemeClr val="tx1">
                  <a:alpha val="8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sl-SI" sz="2000" dirty="0">
                <a:solidFill>
                  <a:schemeClr val="tx1">
                    <a:alpha val="80000"/>
                  </a:schemeClr>
                </a:solidFill>
              </a:rPr>
              <a:t>Luka </a:t>
            </a:r>
            <a:r>
              <a:rPr lang="sl-SI" sz="2000" dirty="0" err="1">
                <a:solidFill>
                  <a:schemeClr val="tx1">
                    <a:alpha val="80000"/>
                  </a:schemeClr>
                </a:solidFill>
              </a:rPr>
              <a:t>Kitanovski</a:t>
            </a:r>
            <a:endParaRPr lang="sl-SI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l-SI" sz="2000" dirty="0">
                <a:solidFill>
                  <a:schemeClr val="tx1">
                    <a:alpha val="80000"/>
                  </a:schemeClr>
                </a:solidFill>
              </a:rPr>
              <a:t>Aleksa </a:t>
            </a:r>
            <a:r>
              <a:rPr lang="sl-SI" sz="2000" dirty="0" err="1">
                <a:solidFill>
                  <a:schemeClr val="tx1">
                    <a:alpha val="80000"/>
                  </a:schemeClr>
                </a:solidFill>
              </a:rPr>
              <a:t>Vučinić</a:t>
            </a:r>
            <a:endParaRPr lang="sl-SI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sl-SI" sz="2000" dirty="0">
                <a:solidFill>
                  <a:schemeClr val="tx1">
                    <a:alpha val="80000"/>
                  </a:schemeClr>
                </a:solidFill>
              </a:rPr>
              <a:t>Andrej Delimanchev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C51A-EDC0-B846-B634-F64857245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7859" y="363777"/>
            <a:ext cx="3604784" cy="62611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Ta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en-US" dirty="0"/>
              <a:t> </a:t>
            </a:r>
            <a:r>
              <a:rPr lang="en-US" dirty="0" err="1"/>
              <a:t>prijavni</a:t>
            </a:r>
            <a:r>
              <a:rPr lang="en-US" dirty="0"/>
              <a:t> in </a:t>
            </a:r>
            <a:r>
              <a:rPr lang="en-US" dirty="0" err="1"/>
              <a:t>registracijski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sl-SI" dirty="0"/>
              <a:t>še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BudgetWise</a:t>
            </a:r>
            <a:r>
              <a:rPr lang="en-US" dirty="0"/>
              <a:t>, ki </a:t>
            </a:r>
            <a:r>
              <a:rPr lang="en-US" dirty="0" err="1"/>
              <a:t>podpira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načina</a:t>
            </a:r>
            <a:r>
              <a:rPr lang="en-US" dirty="0"/>
              <a:t> </a:t>
            </a:r>
            <a:r>
              <a:rPr lang="en-US" dirty="0" err="1"/>
              <a:t>avtentikacije</a:t>
            </a:r>
            <a:r>
              <a:rPr lang="en-US" dirty="0"/>
              <a:t>:</a:t>
            </a:r>
          </a:p>
          <a:p>
            <a:r>
              <a:rPr lang="en-US" dirty="0" err="1"/>
              <a:t>Prijava</a:t>
            </a:r>
            <a:r>
              <a:rPr lang="en-US" dirty="0"/>
              <a:t> (Login):</a:t>
            </a:r>
          </a:p>
          <a:p>
            <a:pPr lvl="1"/>
            <a:r>
              <a:rPr lang="en-US" dirty="0" err="1"/>
              <a:t>Uporabnik</a:t>
            </a:r>
            <a:r>
              <a:rPr lang="en-US" dirty="0"/>
              <a:t> </a:t>
            </a:r>
            <a:r>
              <a:rPr lang="en-US" dirty="0" err="1"/>
              <a:t>vnese</a:t>
            </a:r>
            <a:r>
              <a:rPr lang="en-US" dirty="0"/>
              <a:t> e-</a:t>
            </a:r>
            <a:r>
              <a:rPr lang="en-US" dirty="0" err="1"/>
              <a:t>poštni</a:t>
            </a:r>
            <a:r>
              <a:rPr lang="en-US" dirty="0"/>
              <a:t> </a:t>
            </a:r>
            <a:r>
              <a:rPr lang="en-US" dirty="0" err="1"/>
              <a:t>naslov</a:t>
            </a:r>
            <a:r>
              <a:rPr lang="en-US" dirty="0"/>
              <a:t> in </a:t>
            </a:r>
            <a:r>
              <a:rPr lang="en-US" dirty="0" err="1"/>
              <a:t>geslo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klikne</a:t>
            </a:r>
            <a:r>
              <a:rPr lang="en-US" dirty="0"/>
              <a:t> »Sign In«.</a:t>
            </a:r>
          </a:p>
          <a:p>
            <a:pPr lvl="1"/>
            <a:r>
              <a:rPr lang="en-US" dirty="0"/>
              <a:t>Na </a:t>
            </a:r>
            <a:r>
              <a:rPr lang="en-US" dirty="0" err="1"/>
              <a:t>voljo</a:t>
            </a:r>
            <a:r>
              <a:rPr lang="en-US" dirty="0"/>
              <a:t> je </a:t>
            </a:r>
            <a:r>
              <a:rPr lang="en-US" dirty="0" err="1"/>
              <a:t>tudi</a:t>
            </a:r>
            <a:r>
              <a:rPr lang="en-US" dirty="0"/>
              <a:t> </a:t>
            </a:r>
            <a:r>
              <a:rPr lang="en-US" dirty="0" err="1"/>
              <a:t>možnost</a:t>
            </a:r>
            <a:r>
              <a:rPr lang="en-US" dirty="0"/>
              <a:t> </a:t>
            </a:r>
            <a:r>
              <a:rPr lang="en-US" dirty="0" err="1"/>
              <a:t>prijave</a:t>
            </a:r>
            <a:r>
              <a:rPr lang="en-US" dirty="0"/>
              <a:t> z Google </a:t>
            </a:r>
            <a:r>
              <a:rPr lang="en-US" dirty="0" err="1"/>
              <a:t>računom</a:t>
            </a:r>
            <a:r>
              <a:rPr lang="en-US" dirty="0"/>
              <a:t> (»Log in with Google«).</a:t>
            </a:r>
          </a:p>
          <a:p>
            <a:r>
              <a:rPr lang="en-US" dirty="0" err="1"/>
              <a:t>Registracija</a:t>
            </a:r>
            <a:r>
              <a:rPr lang="en-US" dirty="0"/>
              <a:t> (Sign Up):</a:t>
            </a:r>
          </a:p>
          <a:p>
            <a:pPr lvl="1"/>
            <a:r>
              <a:rPr lang="en-US" dirty="0" err="1"/>
              <a:t>Uporabnik</a:t>
            </a:r>
            <a:r>
              <a:rPr lang="en-US" dirty="0"/>
              <a:t> </a:t>
            </a:r>
            <a:r>
              <a:rPr lang="en-US" dirty="0" err="1"/>
              <a:t>vnese</a:t>
            </a:r>
            <a:r>
              <a:rPr lang="en-US" dirty="0"/>
              <a:t> e-</a:t>
            </a:r>
            <a:r>
              <a:rPr lang="en-US" dirty="0" err="1"/>
              <a:t>poštni</a:t>
            </a:r>
            <a:r>
              <a:rPr lang="en-US" dirty="0"/>
              <a:t> </a:t>
            </a:r>
            <a:r>
              <a:rPr lang="en-US" dirty="0" err="1"/>
              <a:t>naslov</a:t>
            </a:r>
            <a:r>
              <a:rPr lang="en-US" dirty="0"/>
              <a:t>, </a:t>
            </a:r>
            <a:r>
              <a:rPr lang="en-US" dirty="0" err="1"/>
              <a:t>izbere</a:t>
            </a:r>
            <a:r>
              <a:rPr lang="en-US" dirty="0"/>
              <a:t> </a:t>
            </a:r>
            <a:r>
              <a:rPr lang="en-US" dirty="0" err="1"/>
              <a:t>geslo</a:t>
            </a:r>
            <a:r>
              <a:rPr lang="en-US" dirty="0"/>
              <a:t> in ga </a:t>
            </a:r>
            <a:r>
              <a:rPr lang="en-US" dirty="0" err="1"/>
              <a:t>potrdi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Registracijo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izvede</a:t>
            </a:r>
            <a:r>
              <a:rPr lang="en-US" dirty="0"/>
              <a:t> </a:t>
            </a:r>
            <a:r>
              <a:rPr lang="en-US" dirty="0" err="1"/>
              <a:t>tudi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Google </a:t>
            </a:r>
            <a:r>
              <a:rPr lang="en-US" dirty="0" err="1"/>
              <a:t>računa</a:t>
            </a:r>
            <a:r>
              <a:rPr lang="en-US" dirty="0"/>
              <a:t> (»Register with Google«).</a:t>
            </a:r>
          </a:p>
          <a:p>
            <a:r>
              <a:rPr lang="en-US" dirty="0" err="1"/>
              <a:t>Izbira</a:t>
            </a:r>
            <a:r>
              <a:rPr lang="en-US" dirty="0"/>
              <a:t> Google </a:t>
            </a:r>
            <a:r>
              <a:rPr lang="en-US" dirty="0" err="1"/>
              <a:t>računa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Ob </a:t>
            </a:r>
            <a:r>
              <a:rPr lang="en-US" dirty="0" err="1"/>
              <a:t>kliku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Google </a:t>
            </a:r>
            <a:r>
              <a:rPr lang="en-US" dirty="0" err="1"/>
              <a:t>avtentikacijo</a:t>
            </a:r>
            <a:r>
              <a:rPr lang="en-US" dirty="0"/>
              <a:t> se </a:t>
            </a:r>
            <a:r>
              <a:rPr lang="en-US" dirty="0" err="1"/>
              <a:t>prikaže</a:t>
            </a:r>
            <a:r>
              <a:rPr lang="en-US" dirty="0"/>
              <a:t> </a:t>
            </a:r>
            <a:r>
              <a:rPr lang="en-US" dirty="0" err="1"/>
              <a:t>seznam</a:t>
            </a:r>
            <a:r>
              <a:rPr lang="en-US" dirty="0"/>
              <a:t> </a:t>
            </a:r>
            <a:r>
              <a:rPr lang="en-US" dirty="0" err="1"/>
              <a:t>uporabnikovih</a:t>
            </a:r>
            <a:r>
              <a:rPr lang="en-US" dirty="0"/>
              <a:t> Google </a:t>
            </a:r>
            <a:r>
              <a:rPr lang="en-US" dirty="0" err="1"/>
              <a:t>računov</a:t>
            </a:r>
            <a:r>
              <a:rPr lang="en-US" dirty="0"/>
              <a:t>, med </a:t>
            </a:r>
            <a:r>
              <a:rPr lang="en-US" dirty="0" err="1"/>
              <a:t>katerimi</a:t>
            </a:r>
            <a:r>
              <a:rPr lang="en-US" dirty="0"/>
              <a:t> </a:t>
            </a:r>
            <a:r>
              <a:rPr lang="en-US" dirty="0" err="1"/>
              <a:t>lahko</a:t>
            </a:r>
            <a:r>
              <a:rPr lang="en-US" dirty="0"/>
              <a:t> </a:t>
            </a:r>
            <a:r>
              <a:rPr lang="en-US" dirty="0" err="1"/>
              <a:t>izbere</a:t>
            </a:r>
            <a:r>
              <a:rPr lang="en-US" dirty="0"/>
              <a:t>, </a:t>
            </a:r>
            <a:r>
              <a:rPr lang="en-US" dirty="0" err="1"/>
              <a:t>katerega</a:t>
            </a:r>
            <a:r>
              <a:rPr lang="en-US" dirty="0"/>
              <a:t> </a:t>
            </a:r>
            <a:r>
              <a:rPr lang="en-US" dirty="0" err="1"/>
              <a:t>želi</a:t>
            </a:r>
            <a:r>
              <a:rPr lang="en-US" dirty="0"/>
              <a:t> </a:t>
            </a:r>
            <a:r>
              <a:rPr lang="en-US" dirty="0" err="1"/>
              <a:t>povezati</a:t>
            </a:r>
            <a:r>
              <a:rPr lang="en-US" dirty="0"/>
              <a:t> z </a:t>
            </a:r>
            <a:r>
              <a:rPr lang="en-US" dirty="0" err="1"/>
              <a:t>aplikacijo</a:t>
            </a:r>
            <a:r>
              <a:rPr lang="en-US" dirty="0"/>
              <a:t>.</a:t>
            </a:r>
          </a:p>
          <a:p>
            <a:r>
              <a:rPr lang="en-US" dirty="0"/>
              <a:t>Ta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omogoča</a:t>
            </a:r>
            <a:r>
              <a:rPr lang="en-US" dirty="0"/>
              <a:t> </a:t>
            </a:r>
            <a:r>
              <a:rPr lang="en-US" dirty="0" err="1"/>
              <a:t>klasično</a:t>
            </a:r>
            <a:r>
              <a:rPr lang="en-US" dirty="0"/>
              <a:t> </a:t>
            </a:r>
            <a:r>
              <a:rPr lang="en-US" dirty="0" err="1"/>
              <a:t>registracijo</a:t>
            </a:r>
            <a:r>
              <a:rPr lang="en-US" dirty="0"/>
              <a:t> z e-</a:t>
            </a:r>
            <a:r>
              <a:rPr lang="en-US" dirty="0" err="1"/>
              <a:t>pošto</a:t>
            </a:r>
            <a:r>
              <a:rPr lang="en-US" dirty="0"/>
              <a:t> in </a:t>
            </a:r>
            <a:r>
              <a:rPr lang="en-US" dirty="0" err="1"/>
              <a:t>geslom</a:t>
            </a:r>
            <a:r>
              <a:rPr lang="en-US" dirty="0"/>
              <a:t>,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tudi</a:t>
            </a:r>
            <a:r>
              <a:rPr lang="en-US" dirty="0"/>
              <a:t> OAuth </a:t>
            </a:r>
            <a:r>
              <a:rPr lang="en-US" dirty="0" err="1"/>
              <a:t>prijavo</a:t>
            </a:r>
            <a:r>
              <a:rPr lang="en-US" dirty="0"/>
              <a:t> z Google </a:t>
            </a:r>
            <a:r>
              <a:rPr lang="en-US" dirty="0" err="1"/>
              <a:t>računom</a:t>
            </a:r>
            <a:r>
              <a:rPr lang="en-US" dirty="0"/>
              <a:t> za </a:t>
            </a:r>
            <a:r>
              <a:rPr lang="en-US" dirty="0" err="1"/>
              <a:t>hitrejši</a:t>
            </a:r>
            <a:r>
              <a:rPr lang="en-US" dirty="0"/>
              <a:t> </a:t>
            </a:r>
            <a:r>
              <a:rPr lang="en-US" dirty="0" err="1"/>
              <a:t>dostop</a:t>
            </a:r>
            <a:r>
              <a:rPr lang="en-US" dirty="0"/>
              <a:t> </a:t>
            </a:r>
            <a:r>
              <a:rPr lang="en-US" dirty="0" err="1"/>
              <a:t>brez</a:t>
            </a:r>
            <a:r>
              <a:rPr lang="en-US" dirty="0"/>
              <a:t> </a:t>
            </a:r>
            <a:r>
              <a:rPr lang="en-US" dirty="0" err="1"/>
              <a:t>dodatnih</a:t>
            </a:r>
            <a:r>
              <a:rPr lang="en-US" dirty="0"/>
              <a:t> </a:t>
            </a:r>
            <a:r>
              <a:rPr lang="en-US" dirty="0" err="1"/>
              <a:t>podatkov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F3518-B2B2-2FCF-E105-758B4BA90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8202" cy="6810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9F3CA8-07AF-D19B-0C48-23C1F0114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575" y="0"/>
            <a:ext cx="2600425" cy="6829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A33D1-A837-4356-AC04-D044EAB45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-9525"/>
            <a:ext cx="2965684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1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4FDF2F1-8BFF-676F-FB5C-EEEB5899B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5006" y="403941"/>
            <a:ext cx="834420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začetni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zaslon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sl-SI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še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osebne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finance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BudgetWise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Glavne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značilnosti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vmesnika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Trenutno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vrhu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zaslona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prikazano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zneskom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€0.00 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zeleni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barvi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Opcija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za </a:t>
            </a:r>
            <a:r>
              <a:rPr lang="en-US" altLang="en-US" sz="1800" dirty="0" err="1">
                <a:latin typeface="Arial" panose="020B0604020202020204" pitchFamily="34" charset="0"/>
              </a:rPr>
              <a:t>spremenitev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meseca</a:t>
            </a:r>
            <a:r>
              <a:rPr lang="en-US" altLang="en-US" sz="1800" dirty="0">
                <a:latin typeface="Arial" panose="020B0604020202020204" pitchFamily="34" charset="0"/>
              </a:rPr>
              <a:t> in </a:t>
            </a:r>
            <a:r>
              <a:rPr lang="en-US" altLang="en-US" sz="1800" dirty="0" err="1">
                <a:latin typeface="Arial" panose="020B0604020202020204" pitchFamily="34" charset="0"/>
              </a:rPr>
              <a:t>prikazovanje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stanje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izbranega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latin typeface="Arial" panose="020B0604020202020204" pitchFamily="34" charset="0"/>
              </a:rPr>
              <a:t>meseca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Ilustracija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pujseka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hranilnika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sredini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ki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simbolizira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varčevanje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upravljanje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denarjem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Spodaj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prikazane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štiri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izdatkov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Računi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(Bills),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Hrana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(Food),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Zabava (Entertainment),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Zdravje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(Health) —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trenutno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zneskom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€0.00.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Dva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večja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gumba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dodajanje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(+)</a:t>
            </a:r>
            <a:r>
              <a:rPr kumimoji="0" lang="sl-SI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dohodkov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odštevanje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(−)</a:t>
            </a:r>
            <a:r>
              <a:rPr kumimoji="0" lang="sl-SI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stroškov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Povzetek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dnu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Dohodek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€0.00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zeleno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€0.00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rdeče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Vmesnik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pregleden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uporabniku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prijazen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namenjen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preprostem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spremljanju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dohodkov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Spodnja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navigacijska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vrstica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vključuje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zavihke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Obvestila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Transakcije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Nastavitve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4709E-8841-DB53-A770-35B43333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33725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3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848560-3643-2A79-1C0F-A338A664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57081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7815AC-0047-B2FF-4765-F1AA7F98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8826" y="0"/>
            <a:ext cx="2543174" cy="700087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T</a:t>
            </a:r>
            <a:r>
              <a:rPr lang="sl-SI" dirty="0"/>
              <a:t>e</a:t>
            </a:r>
            <a:r>
              <a:rPr lang="en-US" dirty="0"/>
              <a:t> </a:t>
            </a:r>
            <a:r>
              <a:rPr lang="en-US" dirty="0" err="1"/>
              <a:t>slik</a:t>
            </a:r>
            <a:r>
              <a:rPr lang="sl-SI" dirty="0"/>
              <a:t>e</a:t>
            </a:r>
            <a:r>
              <a:rPr lang="en-US" dirty="0"/>
              <a:t> </a:t>
            </a:r>
            <a:r>
              <a:rPr lang="en-US" dirty="0" err="1"/>
              <a:t>prikazuje</a:t>
            </a:r>
            <a:r>
              <a:rPr lang="sl-SI" dirty="0"/>
              <a:t>jo</a:t>
            </a:r>
            <a:r>
              <a:rPr lang="en-US" dirty="0"/>
              <a:t> </a:t>
            </a:r>
            <a:r>
              <a:rPr lang="en-US" dirty="0" err="1"/>
              <a:t>obrazec</a:t>
            </a:r>
            <a:r>
              <a:rPr lang="en-US" dirty="0"/>
              <a:t> za </a:t>
            </a:r>
            <a:r>
              <a:rPr lang="en-US" dirty="0" err="1"/>
              <a:t>vnos</a:t>
            </a:r>
            <a:r>
              <a:rPr lang="en-US" dirty="0"/>
              <a:t> </a:t>
            </a:r>
            <a:r>
              <a:rPr lang="en-US" dirty="0" err="1"/>
              <a:t>prihodka</a:t>
            </a:r>
            <a:r>
              <a:rPr lang="en-US" dirty="0"/>
              <a:t> v </a:t>
            </a:r>
            <a:r>
              <a:rPr lang="sl-SI" dirty="0" err="1"/>
              <a:t>našoj</a:t>
            </a:r>
            <a:r>
              <a:rPr lang="sl-SI" dirty="0"/>
              <a:t> aplikaciji</a:t>
            </a:r>
            <a:r>
              <a:rPr lang="en-US" dirty="0"/>
              <a:t> </a:t>
            </a:r>
            <a:r>
              <a:rPr lang="en-US" dirty="0" err="1"/>
              <a:t>BudgetWise</a:t>
            </a:r>
            <a:r>
              <a:rPr lang="en-US" dirty="0"/>
              <a:t>. </a:t>
            </a:r>
            <a:r>
              <a:rPr lang="en-US" dirty="0" err="1"/>
              <a:t>Pojavi</a:t>
            </a:r>
            <a:r>
              <a:rPr lang="en-US" dirty="0"/>
              <a:t> se, ko </a:t>
            </a:r>
            <a:r>
              <a:rPr lang="en-US" dirty="0" err="1"/>
              <a:t>uporabnik</a:t>
            </a:r>
            <a:r>
              <a:rPr lang="en-US" dirty="0"/>
              <a:t> </a:t>
            </a:r>
            <a:r>
              <a:rPr lang="en-US" dirty="0" err="1"/>
              <a:t>pritisne</a:t>
            </a:r>
            <a:r>
              <a:rPr lang="en-US" dirty="0"/>
              <a:t> </a:t>
            </a:r>
            <a:r>
              <a:rPr lang="en-US" dirty="0" err="1"/>
              <a:t>gumb</a:t>
            </a:r>
            <a:r>
              <a:rPr lang="en-US" dirty="0"/>
              <a:t> za </a:t>
            </a:r>
            <a:r>
              <a:rPr lang="en-US" dirty="0" err="1"/>
              <a:t>dodajanje</a:t>
            </a:r>
            <a:r>
              <a:rPr lang="en-US" dirty="0"/>
              <a:t> (+)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domači</a:t>
            </a:r>
            <a:r>
              <a:rPr lang="en-US" dirty="0"/>
              <a:t> </a:t>
            </a:r>
            <a:r>
              <a:rPr lang="en-US" dirty="0" err="1"/>
              <a:t>strani</a:t>
            </a:r>
            <a:r>
              <a:rPr lang="en-US" dirty="0"/>
              <a:t>. </a:t>
            </a:r>
            <a:r>
              <a:rPr lang="en-US" dirty="0" err="1"/>
              <a:t>Obrazec</a:t>
            </a:r>
            <a:r>
              <a:rPr lang="en-US" dirty="0"/>
              <a:t> </a:t>
            </a:r>
            <a:r>
              <a:rPr lang="en-US" dirty="0" err="1"/>
              <a:t>vključuje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Spustni</a:t>
            </a:r>
            <a:r>
              <a:rPr lang="en-US" dirty="0"/>
              <a:t> </a:t>
            </a:r>
            <a:r>
              <a:rPr lang="en-US" dirty="0" err="1"/>
              <a:t>meni</a:t>
            </a:r>
            <a:r>
              <a:rPr lang="en-US" dirty="0"/>
              <a:t> za </a:t>
            </a:r>
            <a:r>
              <a:rPr lang="en-US" dirty="0" err="1"/>
              <a:t>izbiro</a:t>
            </a:r>
            <a:r>
              <a:rPr lang="en-US" dirty="0"/>
              <a:t> </a:t>
            </a:r>
            <a:r>
              <a:rPr lang="en-US" dirty="0" err="1"/>
              <a:t>kategorije</a:t>
            </a:r>
            <a:r>
              <a:rPr lang="en-US" dirty="0"/>
              <a:t> </a:t>
            </a:r>
            <a:r>
              <a:rPr lang="en-US" dirty="0" err="1"/>
              <a:t>prihodka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plača</a:t>
            </a:r>
            <a:r>
              <a:rPr lang="en-US" dirty="0"/>
              <a:t>, </a:t>
            </a:r>
            <a:r>
              <a:rPr lang="en-US" dirty="0" err="1"/>
              <a:t>štipendija</a:t>
            </a:r>
            <a:r>
              <a:rPr lang="en-US" dirty="0"/>
              <a:t>, </a:t>
            </a:r>
            <a:r>
              <a:rPr lang="en-US" dirty="0" err="1"/>
              <a:t>darilo</a:t>
            </a:r>
            <a:r>
              <a:rPr lang="en-US" dirty="0"/>
              <a:t> </a:t>
            </a:r>
            <a:r>
              <a:rPr lang="en-US" dirty="0" err="1"/>
              <a:t>ipd</a:t>
            </a:r>
            <a:r>
              <a:rPr lang="en-US" dirty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Polje za </a:t>
            </a:r>
            <a:r>
              <a:rPr lang="en-US" dirty="0" err="1"/>
              <a:t>vnos</a:t>
            </a:r>
            <a:r>
              <a:rPr lang="en-US" dirty="0"/>
              <a:t> </a:t>
            </a:r>
            <a:r>
              <a:rPr lang="en-US" dirty="0" err="1"/>
              <a:t>zneska</a:t>
            </a:r>
            <a:r>
              <a:rPr lang="en-US" dirty="0"/>
              <a:t> v </a:t>
            </a:r>
            <a:r>
              <a:rPr lang="en-US" dirty="0" err="1"/>
              <a:t>evrih</a:t>
            </a:r>
            <a:r>
              <a:rPr lang="en-US" dirty="0"/>
              <a:t> (€).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Polje za </a:t>
            </a:r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"</a:t>
            </a:r>
            <a:r>
              <a:rPr lang="en-US" dirty="0" err="1"/>
              <a:t>mesečna</a:t>
            </a:r>
            <a:r>
              <a:rPr lang="en-US" dirty="0"/>
              <a:t> </a:t>
            </a:r>
            <a:r>
              <a:rPr lang="en-US" dirty="0" err="1"/>
              <a:t>plača</a:t>
            </a:r>
            <a:r>
              <a:rPr lang="en-US" dirty="0"/>
              <a:t>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Gumb Confirm za </a:t>
            </a:r>
            <a:r>
              <a:rPr lang="en-US" dirty="0" err="1"/>
              <a:t>potrditev</a:t>
            </a:r>
            <a:r>
              <a:rPr lang="en-US" dirty="0"/>
              <a:t> </a:t>
            </a:r>
            <a:r>
              <a:rPr lang="en-US" dirty="0" err="1"/>
              <a:t>vnosa</a:t>
            </a:r>
            <a:r>
              <a:rPr lang="en-US" dirty="0"/>
              <a:t> in </a:t>
            </a:r>
            <a:r>
              <a:rPr lang="en-US" dirty="0" err="1"/>
              <a:t>dodajanje</a:t>
            </a:r>
            <a:r>
              <a:rPr lang="en-US" dirty="0"/>
              <a:t> </a:t>
            </a:r>
            <a:r>
              <a:rPr lang="en-US" dirty="0" err="1"/>
              <a:t>prihodka</a:t>
            </a:r>
            <a:r>
              <a:rPr lang="en-US" dirty="0"/>
              <a:t> v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/>
              <a:t>Ta </a:t>
            </a:r>
            <a:r>
              <a:rPr lang="en-US" dirty="0" err="1"/>
              <a:t>funkcionalnost</a:t>
            </a:r>
            <a:r>
              <a:rPr lang="en-US" dirty="0"/>
              <a:t> </a:t>
            </a:r>
            <a:r>
              <a:rPr lang="en-US" dirty="0" err="1"/>
              <a:t>omogoča</a:t>
            </a:r>
            <a:r>
              <a:rPr lang="en-US" dirty="0"/>
              <a:t> </a:t>
            </a:r>
            <a:r>
              <a:rPr lang="en-US" dirty="0" err="1"/>
              <a:t>uporabniku</a:t>
            </a:r>
            <a:r>
              <a:rPr lang="en-US" dirty="0"/>
              <a:t>, da </a:t>
            </a:r>
            <a:r>
              <a:rPr lang="en-US" dirty="0" err="1"/>
              <a:t>sledi</a:t>
            </a:r>
            <a:r>
              <a:rPr lang="en-US" dirty="0"/>
              <a:t> </a:t>
            </a:r>
            <a:r>
              <a:rPr lang="en-US" dirty="0" err="1"/>
              <a:t>svojim</a:t>
            </a:r>
            <a:r>
              <a:rPr lang="en-US" dirty="0"/>
              <a:t> </a:t>
            </a:r>
            <a:r>
              <a:rPr lang="en-US" dirty="0" err="1"/>
              <a:t>dohodkom</a:t>
            </a:r>
            <a:r>
              <a:rPr lang="en-US" dirty="0"/>
              <a:t> in s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bolj</a:t>
            </a:r>
            <a:r>
              <a:rPr lang="en-US" dirty="0"/>
              <a:t> </a:t>
            </a:r>
            <a:r>
              <a:rPr lang="en-US" dirty="0" err="1"/>
              <a:t>učinkovito</a:t>
            </a:r>
            <a:r>
              <a:rPr lang="en-US" dirty="0"/>
              <a:t> </a:t>
            </a:r>
            <a:r>
              <a:rPr lang="en-US" dirty="0" err="1"/>
              <a:t>upravlja</a:t>
            </a:r>
            <a:r>
              <a:rPr lang="en-US" dirty="0"/>
              <a:t> </a:t>
            </a:r>
            <a:r>
              <a:rPr lang="en-US" dirty="0" err="1"/>
              <a:t>osebni</a:t>
            </a:r>
            <a:r>
              <a:rPr lang="en-US" dirty="0"/>
              <a:t> </a:t>
            </a:r>
            <a:r>
              <a:rPr lang="en-US" dirty="0" err="1"/>
              <a:t>proračun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D4671-1E30-E82B-68B1-C91F33ED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081" y="0"/>
            <a:ext cx="3171737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7A9608-AD61-80B9-CCA0-FF372FE3B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818" y="0"/>
            <a:ext cx="31876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4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144A77-BB41-92A5-0C94-9F1425789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42956" cy="68580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2EC8013-745A-70B8-6E5E-DB19FF146A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81550" y="1443841"/>
            <a:ext cx="60339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uspešno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dodan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dohodek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sl-SI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našoj</a:t>
            </a:r>
            <a:r>
              <a:rPr kumimoji="0" lang="sl-SI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BudgetWise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(Balance) se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posodobilo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€300.00,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prikazano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zeleno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barvo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pojavi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vesel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animirani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pujsek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zvezdicami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kovanci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simbol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uspešnega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dejanja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Računi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Hrana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Zabava,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Zdravje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še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vedno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prikazujejo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€0.00.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Povzetek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dnu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posodobil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Dohodek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€300.00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€0.00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zaslon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uporabniku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ponudi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takojšnjo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pozitivno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vizualno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povratno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informacijo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vnosu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spodbuja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boljše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upravljanje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osebnih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39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53185C-3DAA-3AD4-72A1-5AC4EAB2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607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A4EA05-4A19-1EED-F21F-E3CF38F2C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0"/>
            <a:ext cx="260032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41CDB-CC1E-31F3-00C4-FC3DD2332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99" y="0"/>
            <a:ext cx="2953782" cy="68580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58EEF03-DF44-1DEB-798F-AB6FBC438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66692" y="197346"/>
            <a:ext cx="3725308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vnos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novega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ko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že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zabeležen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večji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izdatek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najemnina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200 €).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Ključni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(Balance)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zdaj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€100.00,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pomeni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vnesel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dohodek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300 €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200 €.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Rdeči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krog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okoli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pujska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ponazarja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opozorilo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večji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izdatek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primeru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najemnina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zabeležena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Spodaj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odprt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obrazec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"Add Expense" (Dodaj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izdatek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kjer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dodaja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Food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Hrana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Znesek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40 €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Opis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Lunch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Kosilo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Stroškovne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prikazane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spodaj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čemer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"Bills"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že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zabeleženih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€200.00,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ostale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še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nič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675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2CD8EC-DA09-DC7E-C69B-A86ED738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8381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AA854-50E7-3EE3-D100-5E1807531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818" y="0"/>
            <a:ext cx="3156520" cy="68580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40DF40A-C0E1-096A-A3D2-F9271AAF58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4928" y="612844"/>
            <a:ext cx="473914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finančno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opozorilo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skoraj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dosegli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dohodek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zmanjšano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€60.00,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prikazano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zeleni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barvi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Krožni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grafikon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vizualno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razmerje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dohodki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velik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kroga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rdeč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pomeni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visoke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izdatke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Animirani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pujsek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spodaj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poškodovan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solzo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obližem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ponazarja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dodal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</a:t>
            </a:r>
            <a:r>
              <a:rPr kumimoji="0" lang="sl-SI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šek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Bills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Računi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vsebuje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€200.00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ostaja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največji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izdatkov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Povzetek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Dohodek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€300.00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€240.00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čustvenih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vizualnih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indikatorjev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opozarja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kritično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porabo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spodbuja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odgovorno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finančno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vedenje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5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CCCBCF-F7CE-CE65-9669-FB56C451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5978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38BDAF-5DAE-C0DA-DEDA-362BA3F6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81" y="0"/>
            <a:ext cx="317395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E3DF0-E67A-6D77-0E61-94349DB9F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731" y="0"/>
            <a:ext cx="3174476" cy="685800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D6CC4337-FF41-C201-DA1A-93B1FA63F4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07681" y="264742"/>
            <a:ext cx="2590534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tri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slike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prikazujejo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BudgetWise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dodaja</a:t>
            </a:r>
            <a:r>
              <a:rPr kumimoji="0" lang="sl-SI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izdatkov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l-SI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stvari</a:t>
            </a:r>
            <a:r>
              <a:rPr kumimoji="0" lang="sl-SI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novo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prihodkovno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izbere</a:t>
            </a:r>
            <a:r>
              <a:rPr kumimoji="0" lang="sl-SI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ikono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Nato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doda</a:t>
            </a:r>
            <a:r>
              <a:rPr kumimoji="0" lang="sl-SI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novo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izdatkovno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ikono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zadnjem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uspešno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dodane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prikazane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seznamu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obstoječih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kjer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možno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tudi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izbrisati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funkcionalnost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omogoča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prilagoditev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glede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uporabnikove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potrebe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008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6A5866-4464-ABAC-1587-FDFCD8260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67406" cy="68580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F12657B-4280-3B56-0D3F-D0F8BF945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6293" y="1497301"/>
            <a:ext cx="612745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slika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novi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Crypto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in Car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ki </a:t>
            </a:r>
            <a:r>
              <a:rPr lang="sl-SI" altLang="en-US" sz="1800" dirty="0">
                <a:latin typeface="Arial" panose="020B0604020202020204" pitchFamily="34" charset="0"/>
              </a:rPr>
              <a:t>smo jih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ustvaril</a:t>
            </a:r>
            <a:r>
              <a:rPr kumimoji="0" lang="sl-SI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zdaj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uspešno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vključeni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BudgetWise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 je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voljo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spustnem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meniju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dodajanje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 se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pojavi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prikazanimi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kategorijami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stroškov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domačem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zaslonu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potrjuje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deluje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dinamično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takoj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prikaže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novo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dodane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kategorije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uporabo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31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1129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ADLaM Display</vt:lpstr>
      <vt:lpstr>Aptos</vt:lpstr>
      <vt:lpstr>Aptos Display</vt:lpstr>
      <vt:lpstr>Arial</vt:lpstr>
      <vt:lpstr>Office Theme</vt:lpstr>
      <vt:lpstr>BudgetWise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Andrej Delimanchev</dc:creator>
  <cp:lastModifiedBy>Andrej Delimanchev</cp:lastModifiedBy>
  <cp:revision>5</cp:revision>
  <dcterms:created xsi:type="dcterms:W3CDTF">2025-05-24T16:28:56Z</dcterms:created>
  <dcterms:modified xsi:type="dcterms:W3CDTF">2025-06-12T01:38:09Z</dcterms:modified>
</cp:coreProperties>
</file>