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34" y="17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6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4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7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0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1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3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6E9B-FEFB-40B6-8338-3898E6528AE3}" type="datetimeFigureOut">
              <a:rPr lang="ko-KR" altLang="en-US" smtClean="0"/>
              <a:t>2013-09-26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C949-7709-483C-8082-27964F567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직사각형 417"/>
          <p:cNvSpPr/>
          <p:nvPr/>
        </p:nvSpPr>
        <p:spPr>
          <a:xfrm>
            <a:off x="395535" y="1406958"/>
            <a:ext cx="2304257" cy="1375283"/>
          </a:xfrm>
          <a:prstGeom prst="rect">
            <a:avLst/>
          </a:prstGeom>
          <a:solidFill>
            <a:srgbClr val="FFFFCC"/>
          </a:solidFill>
          <a:ln w="3175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395536" y="1247513"/>
            <a:ext cx="2304256" cy="159446"/>
          </a:xfrm>
          <a:prstGeom prst="rect">
            <a:avLst/>
          </a:prstGeom>
          <a:solidFill>
            <a:srgbClr val="FFFFCC"/>
          </a:solidFill>
          <a:ln w="3175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조직관</a:t>
            </a:r>
            <a:r>
              <a:rPr lang="ko-KR" altLang="en-US" sz="800" dirty="0">
                <a:solidFill>
                  <a:schemeClr val="tx1"/>
                </a:solidFill>
              </a:rPr>
              <a:t>리</a:t>
            </a:r>
          </a:p>
        </p:txBody>
      </p:sp>
      <p:grpSp>
        <p:nvGrpSpPr>
          <p:cNvPr id="401" name="그룹 400"/>
          <p:cNvGrpSpPr/>
          <p:nvPr/>
        </p:nvGrpSpPr>
        <p:grpSpPr>
          <a:xfrm>
            <a:off x="6533424" y="2115545"/>
            <a:ext cx="1539969" cy="647474"/>
            <a:chOff x="5552311" y="1772816"/>
            <a:chExt cx="2398001" cy="647474"/>
          </a:xfrm>
        </p:grpSpPr>
        <p:sp>
          <p:nvSpPr>
            <p:cNvPr id="402" name="직사각형 401"/>
            <p:cNvSpPr/>
            <p:nvPr/>
          </p:nvSpPr>
          <p:spPr>
            <a:xfrm>
              <a:off x="5552311" y="1932262"/>
              <a:ext cx="2398001" cy="488028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5552311" y="1772816"/>
              <a:ext cx="2398001" cy="159446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기타관리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노조관리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6533424" y="2905502"/>
            <a:ext cx="1539969" cy="647474"/>
            <a:chOff x="5552311" y="1772816"/>
            <a:chExt cx="2398001" cy="647474"/>
          </a:xfrm>
        </p:grpSpPr>
        <p:sp>
          <p:nvSpPr>
            <p:cNvPr id="397" name="직사각형 396"/>
            <p:cNvSpPr/>
            <p:nvPr/>
          </p:nvSpPr>
          <p:spPr>
            <a:xfrm>
              <a:off x="5552311" y="1932262"/>
              <a:ext cx="2398001" cy="488028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5552311" y="1772816"/>
              <a:ext cx="2398001" cy="159446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급여관리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급여기본정보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04640" y="1498720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조직정보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(TB_PL_ODEPT_M)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18717" y="1493192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인사기본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(TB_PL_HEMP_M)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74" idx="0"/>
            <a:endCxn id="467" idx="0"/>
          </p:cNvCxnSpPr>
          <p:nvPr/>
        </p:nvCxnSpPr>
        <p:spPr>
          <a:xfrm flipH="1">
            <a:off x="2668614" y="1656412"/>
            <a:ext cx="1183200" cy="1753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889732" y="1956100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사원주소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(TB_PL_HADDR_M)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6" name="그룹 105"/>
          <p:cNvGrpSpPr>
            <a:grpSpLocks noChangeAspect="1"/>
          </p:cNvGrpSpPr>
          <p:nvPr/>
        </p:nvGrpSpPr>
        <p:grpSpPr>
          <a:xfrm>
            <a:off x="4448042" y="1812085"/>
            <a:ext cx="82902" cy="82902"/>
            <a:chOff x="1700064" y="1853208"/>
            <a:chExt cx="1296144" cy="1296144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/>
          <p:cNvSpPr/>
          <p:nvPr/>
        </p:nvSpPr>
        <p:spPr>
          <a:xfrm>
            <a:off x="1307545" y="2351115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조직직무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(TB_PL_OJOBDUTY_M)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76118" y="1956100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조직직무기준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(TB_PL_OJOBDUTYBASE_M)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0" name="그룹 119"/>
          <p:cNvGrpSpPr>
            <a:grpSpLocks noChangeAspect="1"/>
          </p:cNvGrpSpPr>
          <p:nvPr/>
        </p:nvGrpSpPr>
        <p:grpSpPr>
          <a:xfrm>
            <a:off x="1082739" y="2276940"/>
            <a:ext cx="82902" cy="82902"/>
            <a:chOff x="1700064" y="1853208"/>
            <a:chExt cx="1296144" cy="1296144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직사각형 133"/>
          <p:cNvSpPr/>
          <p:nvPr/>
        </p:nvSpPr>
        <p:spPr>
          <a:xfrm>
            <a:off x="2889732" y="2748188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사원가</a:t>
            </a:r>
            <a:r>
              <a:rPr lang="ko-KR" altLang="en-US" sz="800" dirty="0">
                <a:solidFill>
                  <a:schemeClr val="tx1"/>
                </a:solidFill>
              </a:rPr>
              <a:t>족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(TB_PL_HFAMILY_M)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889732" y="3149376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기념일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(TB_PL_HMEMORIAL_M)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889732" y="3552976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포상이력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(TB_PL_HPRIZE_M)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889732" y="3972324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징계이력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(TB_PL_HPUNISH_M)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90" name="그룹 189"/>
          <p:cNvGrpSpPr>
            <a:grpSpLocks noChangeAspect="1"/>
          </p:cNvGrpSpPr>
          <p:nvPr/>
        </p:nvGrpSpPr>
        <p:grpSpPr>
          <a:xfrm rot="5400000">
            <a:off x="2603689" y="2473988"/>
            <a:ext cx="74271" cy="74271"/>
            <a:chOff x="1700064" y="1853208"/>
            <a:chExt cx="1296144" cy="1296144"/>
          </a:xfrm>
        </p:grpSpPr>
        <p:cxnSp>
          <p:nvCxnSpPr>
            <p:cNvPr id="191" name="직선 연결선 190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타원 194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0" name="직사각형 219"/>
          <p:cNvSpPr/>
          <p:nvPr/>
        </p:nvSpPr>
        <p:spPr>
          <a:xfrm>
            <a:off x="2889732" y="4373512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교육결</a:t>
            </a:r>
            <a:r>
              <a:rPr lang="ko-KR" altLang="en-US" sz="800" dirty="0">
                <a:solidFill>
                  <a:schemeClr val="tx1"/>
                </a:solidFill>
              </a:rPr>
              <a:t>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(TB_PL_KEDURSLT_M)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889732" y="4764412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사원학</a:t>
            </a:r>
            <a:r>
              <a:rPr lang="ko-KR" altLang="en-US" sz="800" dirty="0">
                <a:solidFill>
                  <a:schemeClr val="tx1"/>
                </a:solidFill>
              </a:rPr>
              <a:t>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(TB_PL_HSCHOLAR_M)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2889732" y="5165600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사원경력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(TB_PL_HCAREER_M)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4976411" y="4373511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사원자격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(TB_PL_HLICENSE_M)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4976411" y="4764412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사원어학평</a:t>
            </a:r>
            <a:r>
              <a:rPr lang="ko-KR" altLang="en-US" sz="800" dirty="0">
                <a:solidFill>
                  <a:schemeClr val="tx1"/>
                </a:solidFill>
              </a:rPr>
              <a:t>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(TB_PL_HLANG_M)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4976411" y="5165599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사원병력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(TB_PL_HARMY_M)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>
            <a:grpSpLocks noChangeAspect="1"/>
          </p:cNvGrpSpPr>
          <p:nvPr/>
        </p:nvGrpSpPr>
        <p:grpSpPr>
          <a:xfrm rot="5400000" flipH="1">
            <a:off x="4187065" y="2078410"/>
            <a:ext cx="74271" cy="74271"/>
            <a:chOff x="1700064" y="1853208"/>
            <a:chExt cx="1296144" cy="1296144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>
            <a:grpSpLocks noChangeAspect="1"/>
          </p:cNvGrpSpPr>
          <p:nvPr/>
        </p:nvGrpSpPr>
        <p:grpSpPr>
          <a:xfrm rot="16200000">
            <a:off x="1232753" y="2473987"/>
            <a:ext cx="74271" cy="74271"/>
            <a:chOff x="1700064" y="1853208"/>
            <a:chExt cx="1296144" cy="1296144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>
            <a:grpSpLocks noChangeAspect="1"/>
          </p:cNvGrpSpPr>
          <p:nvPr/>
        </p:nvGrpSpPr>
        <p:grpSpPr>
          <a:xfrm rot="5400000" flipH="1">
            <a:off x="4187819" y="2870498"/>
            <a:ext cx="74271" cy="74271"/>
            <a:chOff x="1700064" y="1853208"/>
            <a:chExt cx="1296144" cy="1296144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꺾인 연결선 140"/>
          <p:cNvCxnSpPr>
            <a:endCxn id="140" idx="0"/>
          </p:cNvCxnSpPr>
          <p:nvPr/>
        </p:nvCxnSpPr>
        <p:spPr>
          <a:xfrm rot="5400000">
            <a:off x="3865785" y="2283925"/>
            <a:ext cx="1012646" cy="234771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/>
          <p:cNvGrpSpPr>
            <a:grpSpLocks noChangeAspect="1"/>
          </p:cNvGrpSpPr>
          <p:nvPr/>
        </p:nvGrpSpPr>
        <p:grpSpPr>
          <a:xfrm rot="5400000" flipH="1">
            <a:off x="4186514" y="3271686"/>
            <a:ext cx="74271" cy="74271"/>
            <a:chOff x="1700064" y="1853208"/>
            <a:chExt cx="1296144" cy="1296144"/>
          </a:xfrm>
        </p:grpSpPr>
        <p:cxnSp>
          <p:nvCxnSpPr>
            <p:cNvPr id="147" name="직선 연결선 146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52" name="꺾인 연결선 151"/>
          <p:cNvCxnSpPr>
            <a:endCxn id="162" idx="0"/>
          </p:cNvCxnSpPr>
          <p:nvPr/>
        </p:nvCxnSpPr>
        <p:spPr>
          <a:xfrm rot="5400000">
            <a:off x="3442831" y="2664271"/>
            <a:ext cx="1857384" cy="235941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>
            <a:grpSpLocks noChangeAspect="1"/>
          </p:cNvGrpSpPr>
          <p:nvPr/>
        </p:nvGrpSpPr>
        <p:grpSpPr>
          <a:xfrm rot="5400000" flipH="1">
            <a:off x="4186649" y="3673798"/>
            <a:ext cx="74271" cy="74271"/>
            <a:chOff x="1700064" y="1853208"/>
            <a:chExt cx="1296144" cy="1296144"/>
          </a:xfrm>
        </p:grpSpPr>
        <p:cxnSp>
          <p:nvCxnSpPr>
            <p:cNvPr id="158" name="직선 연결선 157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/>
          <p:cNvGrpSpPr>
            <a:grpSpLocks noChangeAspect="1"/>
          </p:cNvGrpSpPr>
          <p:nvPr/>
        </p:nvGrpSpPr>
        <p:grpSpPr>
          <a:xfrm rot="5400000" flipH="1">
            <a:off x="4185155" y="4094634"/>
            <a:ext cx="74271" cy="74271"/>
            <a:chOff x="1700064" y="1853208"/>
            <a:chExt cx="1296144" cy="1296144"/>
          </a:xfrm>
        </p:grpSpPr>
        <p:cxnSp>
          <p:nvCxnSpPr>
            <p:cNvPr id="167" name="직선 연결선 166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타원 170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72" name="꺾인 연결선 171"/>
          <p:cNvCxnSpPr>
            <a:endCxn id="171" idx="0"/>
          </p:cNvCxnSpPr>
          <p:nvPr/>
        </p:nvCxnSpPr>
        <p:spPr>
          <a:xfrm rot="5400000">
            <a:off x="3231668" y="2873940"/>
            <a:ext cx="2278220" cy="237439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endCxn id="77" idx="0"/>
          </p:cNvCxnSpPr>
          <p:nvPr/>
        </p:nvCxnSpPr>
        <p:spPr>
          <a:xfrm rot="5400000">
            <a:off x="4240732" y="1866781"/>
            <a:ext cx="262000" cy="235528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endCxn id="151" idx="0"/>
          </p:cNvCxnSpPr>
          <p:nvPr/>
        </p:nvCxnSpPr>
        <p:spPr>
          <a:xfrm rot="5400000">
            <a:off x="3643820" y="2463145"/>
            <a:ext cx="1455274" cy="236079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>
            <a:grpSpLocks noChangeAspect="1"/>
          </p:cNvGrpSpPr>
          <p:nvPr/>
        </p:nvGrpSpPr>
        <p:grpSpPr>
          <a:xfrm rot="5400000" flipH="1">
            <a:off x="4185154" y="4495822"/>
            <a:ext cx="74271" cy="74271"/>
            <a:chOff x="1700064" y="1853208"/>
            <a:chExt cx="1296144" cy="1296144"/>
          </a:xfrm>
        </p:grpSpPr>
        <p:cxnSp>
          <p:nvCxnSpPr>
            <p:cNvPr id="222" name="직선 연결선 221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27" name="꺾인 연결선 226"/>
          <p:cNvCxnSpPr>
            <a:endCxn id="226" idx="0"/>
          </p:cNvCxnSpPr>
          <p:nvPr/>
        </p:nvCxnSpPr>
        <p:spPr>
          <a:xfrm rot="5400000">
            <a:off x="3031064" y="3074528"/>
            <a:ext cx="2679422" cy="237436"/>
          </a:xfrm>
          <a:prstGeom prst="bentConnector2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/>
          <p:cNvGrpSpPr>
            <a:grpSpLocks noChangeAspect="1"/>
          </p:cNvGrpSpPr>
          <p:nvPr/>
        </p:nvGrpSpPr>
        <p:grpSpPr>
          <a:xfrm rot="5400000" flipH="1">
            <a:off x="4187703" y="4886722"/>
            <a:ext cx="74271" cy="74271"/>
            <a:chOff x="1700064" y="1853208"/>
            <a:chExt cx="1296144" cy="1296144"/>
          </a:xfrm>
        </p:grpSpPr>
        <p:cxnSp>
          <p:nvCxnSpPr>
            <p:cNvPr id="232" name="직선 연결선 231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타원 235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37" name="꺾인 연결선 236"/>
          <p:cNvCxnSpPr>
            <a:endCxn id="236" idx="0"/>
          </p:cNvCxnSpPr>
          <p:nvPr/>
        </p:nvCxnSpPr>
        <p:spPr>
          <a:xfrm rot="5400000">
            <a:off x="2837688" y="3272045"/>
            <a:ext cx="3068730" cy="234894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/>
          <p:cNvGrpSpPr>
            <a:grpSpLocks noChangeAspect="1"/>
          </p:cNvGrpSpPr>
          <p:nvPr/>
        </p:nvGrpSpPr>
        <p:grpSpPr>
          <a:xfrm rot="5400000" flipH="1">
            <a:off x="4185153" y="5287910"/>
            <a:ext cx="74271" cy="74271"/>
            <a:chOff x="1700064" y="1853208"/>
            <a:chExt cx="1296144" cy="1296144"/>
          </a:xfrm>
        </p:grpSpPr>
        <p:cxnSp>
          <p:nvCxnSpPr>
            <p:cNvPr id="244" name="직선 연결선 243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9" name="꺾인 연결선 248"/>
          <p:cNvCxnSpPr>
            <a:endCxn id="248" idx="0"/>
          </p:cNvCxnSpPr>
          <p:nvPr/>
        </p:nvCxnSpPr>
        <p:spPr>
          <a:xfrm rot="5400000">
            <a:off x="2635815" y="3471367"/>
            <a:ext cx="3469920" cy="237437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그룹 252"/>
          <p:cNvGrpSpPr>
            <a:grpSpLocks noChangeAspect="1"/>
          </p:cNvGrpSpPr>
          <p:nvPr/>
        </p:nvGrpSpPr>
        <p:grpSpPr>
          <a:xfrm rot="16200000">
            <a:off x="4902140" y="4495668"/>
            <a:ext cx="74271" cy="74271"/>
            <a:chOff x="1700064" y="1853208"/>
            <a:chExt cx="1296144" cy="1296144"/>
          </a:xfrm>
        </p:grpSpPr>
        <p:cxnSp>
          <p:nvCxnSpPr>
            <p:cNvPr id="254" name="직선 연결선 253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타원 257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59" name="꺾인 연결선 258"/>
          <p:cNvCxnSpPr>
            <a:endCxn id="258" idx="0"/>
          </p:cNvCxnSpPr>
          <p:nvPr/>
        </p:nvCxnSpPr>
        <p:spPr>
          <a:xfrm rot="16200000" flipH="1">
            <a:off x="3447552" y="3070846"/>
            <a:ext cx="2672873" cy="251040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그룹 262"/>
          <p:cNvGrpSpPr>
            <a:grpSpLocks noChangeAspect="1"/>
          </p:cNvGrpSpPr>
          <p:nvPr/>
        </p:nvGrpSpPr>
        <p:grpSpPr>
          <a:xfrm rot="16200000">
            <a:off x="4909508" y="4886721"/>
            <a:ext cx="74271" cy="74271"/>
            <a:chOff x="1700064" y="1853208"/>
            <a:chExt cx="1296144" cy="1296144"/>
          </a:xfrm>
        </p:grpSpPr>
        <p:cxnSp>
          <p:nvCxnSpPr>
            <p:cNvPr id="264" name="직선 연결선 263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70" name="꺾인 연결선 269"/>
          <p:cNvCxnSpPr>
            <a:endCxn id="268" idx="0"/>
          </p:cNvCxnSpPr>
          <p:nvPr/>
        </p:nvCxnSpPr>
        <p:spPr>
          <a:xfrm rot="16200000" flipH="1">
            <a:off x="3252519" y="3259498"/>
            <a:ext cx="3070307" cy="258408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6" name="그룹 1075"/>
          <p:cNvGrpSpPr/>
          <p:nvPr/>
        </p:nvGrpSpPr>
        <p:grpSpPr>
          <a:xfrm>
            <a:off x="4921038" y="5287911"/>
            <a:ext cx="74271" cy="74271"/>
            <a:chOff x="3498340" y="5824706"/>
            <a:chExt cx="74271" cy="74271"/>
          </a:xfrm>
        </p:grpSpPr>
        <p:cxnSp>
          <p:nvCxnSpPr>
            <p:cNvPr id="275" name="직선 연결선 274"/>
            <p:cNvCxnSpPr/>
            <p:nvPr/>
          </p:nvCxnSpPr>
          <p:spPr>
            <a:xfrm rot="16200000">
              <a:off x="3535476" y="5824706"/>
              <a:ext cx="0" cy="742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3498340" y="5861842"/>
              <a:ext cx="74271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타원 278"/>
            <p:cNvSpPr/>
            <p:nvPr/>
          </p:nvSpPr>
          <p:spPr>
            <a:xfrm rot="16200000">
              <a:off x="3505708" y="5848431"/>
              <a:ext cx="26820" cy="268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80" name="꺾인 연결선 279"/>
          <p:cNvCxnSpPr>
            <a:endCxn id="279" idx="0"/>
          </p:cNvCxnSpPr>
          <p:nvPr/>
        </p:nvCxnSpPr>
        <p:spPr>
          <a:xfrm rot="16200000" flipH="1">
            <a:off x="3057683" y="3454322"/>
            <a:ext cx="3471509" cy="269938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305"/>
          <p:cNvCxnSpPr>
            <a:endCxn id="195" idx="0"/>
          </p:cNvCxnSpPr>
          <p:nvPr/>
        </p:nvCxnSpPr>
        <p:spPr>
          <a:xfrm rot="10800000" flipV="1">
            <a:off x="2670592" y="1853535"/>
            <a:ext cx="1818908" cy="657588"/>
          </a:xfrm>
          <a:prstGeom prst="bentConnector3">
            <a:avLst>
              <a:gd name="adj1" fmla="val 252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/>
          <p:cNvSpPr/>
          <p:nvPr/>
        </p:nvSpPr>
        <p:spPr>
          <a:xfrm>
            <a:off x="4977049" y="1956100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사원보훈사</a:t>
            </a:r>
            <a:r>
              <a:rPr lang="ko-KR" altLang="en-US" sz="800" dirty="0">
                <a:solidFill>
                  <a:schemeClr val="tx1"/>
                </a:solidFill>
              </a:rPr>
              <a:t>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(TB_PL_HVETERAN_M)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26" name="그룹 325"/>
          <p:cNvGrpSpPr>
            <a:grpSpLocks noChangeAspect="1"/>
          </p:cNvGrpSpPr>
          <p:nvPr/>
        </p:nvGrpSpPr>
        <p:grpSpPr>
          <a:xfrm rot="16200000">
            <a:off x="4902778" y="2078410"/>
            <a:ext cx="74271" cy="74271"/>
            <a:chOff x="1700064" y="1853208"/>
            <a:chExt cx="1296144" cy="1296144"/>
          </a:xfrm>
        </p:grpSpPr>
        <p:cxnSp>
          <p:nvCxnSpPr>
            <p:cNvPr id="327" name="직선 연결선 326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/>
          <p:cNvGrpSpPr>
            <a:grpSpLocks noChangeAspect="1"/>
          </p:cNvGrpSpPr>
          <p:nvPr/>
        </p:nvGrpSpPr>
        <p:grpSpPr>
          <a:xfrm>
            <a:off x="4617009" y="1812085"/>
            <a:ext cx="82902" cy="82902"/>
            <a:chOff x="1700064" y="1853208"/>
            <a:chExt cx="1296144" cy="1296144"/>
          </a:xfrm>
        </p:grpSpPr>
        <p:cxnSp>
          <p:nvCxnSpPr>
            <p:cNvPr id="333" name="직선 연결선 332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6" name="꺾인 연결선 335"/>
          <p:cNvCxnSpPr>
            <a:endCxn id="331" idx="0"/>
          </p:cNvCxnSpPr>
          <p:nvPr/>
        </p:nvCxnSpPr>
        <p:spPr>
          <a:xfrm rot="16200000" flipH="1">
            <a:off x="4654096" y="1859495"/>
            <a:ext cx="260416" cy="251684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/>
          <p:cNvSpPr/>
          <p:nvPr/>
        </p:nvSpPr>
        <p:spPr>
          <a:xfrm>
            <a:off x="6636085" y="2350830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노동조합원관리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(TB_PL_KLBRUNIONEMP_M)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40" name="그룹 339"/>
          <p:cNvGrpSpPr>
            <a:grpSpLocks noChangeAspect="1"/>
          </p:cNvGrpSpPr>
          <p:nvPr/>
        </p:nvGrpSpPr>
        <p:grpSpPr>
          <a:xfrm rot="16200000">
            <a:off x="6561175" y="2473140"/>
            <a:ext cx="74271" cy="74271"/>
            <a:chOff x="1700064" y="1853208"/>
            <a:chExt cx="1296144" cy="1296144"/>
          </a:xfrm>
        </p:grpSpPr>
        <p:cxnSp>
          <p:nvCxnSpPr>
            <p:cNvPr id="341" name="직선 연결선 340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타원 344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46" name="꺾인 연결선 345"/>
          <p:cNvCxnSpPr>
            <a:endCxn id="345" idx="0"/>
          </p:cNvCxnSpPr>
          <p:nvPr/>
        </p:nvCxnSpPr>
        <p:spPr>
          <a:xfrm>
            <a:off x="4658460" y="1855129"/>
            <a:ext cx="1910083" cy="655146"/>
          </a:xfrm>
          <a:prstGeom prst="bentConnector3">
            <a:avLst>
              <a:gd name="adj1" fmla="val 9"/>
            </a:avLst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직사각형 349"/>
          <p:cNvSpPr/>
          <p:nvPr/>
        </p:nvSpPr>
        <p:spPr>
          <a:xfrm>
            <a:off x="4977050" y="2748188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사원상담일지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(TB_PL_HCSLTCARR_M)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51" name="그룹 350"/>
          <p:cNvGrpSpPr>
            <a:grpSpLocks noChangeAspect="1"/>
          </p:cNvGrpSpPr>
          <p:nvPr/>
        </p:nvGrpSpPr>
        <p:grpSpPr>
          <a:xfrm rot="16200000">
            <a:off x="4902778" y="2870497"/>
            <a:ext cx="74271" cy="74271"/>
            <a:chOff x="1700064" y="1853208"/>
            <a:chExt cx="1296144" cy="1296144"/>
          </a:xfrm>
        </p:grpSpPr>
        <p:cxnSp>
          <p:nvCxnSpPr>
            <p:cNvPr id="352" name="직선 연결선 351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타원 355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57" name="꺾인 연결선 356"/>
          <p:cNvCxnSpPr>
            <a:endCxn id="356" idx="0"/>
          </p:cNvCxnSpPr>
          <p:nvPr/>
        </p:nvCxnSpPr>
        <p:spPr>
          <a:xfrm rot="16200000" flipH="1">
            <a:off x="4260455" y="2257940"/>
            <a:ext cx="1047703" cy="251680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직사각형 360"/>
          <p:cNvSpPr/>
          <p:nvPr/>
        </p:nvSpPr>
        <p:spPr>
          <a:xfrm>
            <a:off x="6633233" y="3150195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급여기본정보</a:t>
            </a:r>
            <a:r>
              <a:rPr lang="en-US" altLang="ko-KR" sz="800" dirty="0" smtClean="0">
                <a:solidFill>
                  <a:schemeClr val="tx1"/>
                </a:solidFill>
              </a:rPr>
              <a:t>_</a:t>
            </a:r>
            <a:r>
              <a:rPr lang="ko-KR" altLang="en-US" sz="800" dirty="0" smtClean="0">
                <a:solidFill>
                  <a:schemeClr val="tx1"/>
                </a:solidFill>
              </a:rPr>
              <a:t>급여마스터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(TB_PL_PAYBASE_INFO)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62" name="그룹 361"/>
          <p:cNvGrpSpPr>
            <a:grpSpLocks noChangeAspect="1"/>
          </p:cNvGrpSpPr>
          <p:nvPr/>
        </p:nvGrpSpPr>
        <p:grpSpPr>
          <a:xfrm rot="16200000">
            <a:off x="6561813" y="3272505"/>
            <a:ext cx="74271" cy="74271"/>
            <a:chOff x="1700064" y="1853208"/>
            <a:chExt cx="1296144" cy="1296144"/>
          </a:xfrm>
        </p:grpSpPr>
        <p:cxnSp>
          <p:nvCxnSpPr>
            <p:cNvPr id="363" name="직선 연결선 362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타원 366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68" name="꺾인 연결선 367"/>
          <p:cNvCxnSpPr>
            <a:endCxn id="367" idx="0"/>
          </p:cNvCxnSpPr>
          <p:nvPr/>
        </p:nvCxnSpPr>
        <p:spPr>
          <a:xfrm>
            <a:off x="4658460" y="1855129"/>
            <a:ext cx="1910721" cy="1454511"/>
          </a:xfrm>
          <a:prstGeom prst="bentConnector3">
            <a:avLst>
              <a:gd name="adj1" fmla="val 25"/>
            </a:avLst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직사각형 370"/>
          <p:cNvSpPr/>
          <p:nvPr/>
        </p:nvSpPr>
        <p:spPr>
          <a:xfrm>
            <a:off x="4976411" y="3972323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가변항목내</a:t>
            </a:r>
            <a:r>
              <a:rPr lang="ko-KR" altLang="en-US" sz="800" dirty="0">
                <a:solidFill>
                  <a:schemeClr val="tx1"/>
                </a:solidFill>
              </a:rPr>
              <a:t>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(TB_PL_KITME_CTNT)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72" name="그룹 371"/>
          <p:cNvGrpSpPr>
            <a:grpSpLocks noChangeAspect="1"/>
          </p:cNvGrpSpPr>
          <p:nvPr/>
        </p:nvGrpSpPr>
        <p:grpSpPr>
          <a:xfrm rot="16200000">
            <a:off x="4899830" y="4093144"/>
            <a:ext cx="74271" cy="74271"/>
            <a:chOff x="1700064" y="1853208"/>
            <a:chExt cx="1296144" cy="1296144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타원 376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꺾인 연결선 377"/>
          <p:cNvCxnSpPr>
            <a:endCxn id="377" idx="0"/>
          </p:cNvCxnSpPr>
          <p:nvPr/>
        </p:nvCxnSpPr>
        <p:spPr>
          <a:xfrm rot="16200000" flipH="1">
            <a:off x="3645259" y="2868340"/>
            <a:ext cx="2275148" cy="248730"/>
          </a:xfrm>
          <a:prstGeom prst="bentConnector2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직사각형 380"/>
          <p:cNvSpPr/>
          <p:nvPr/>
        </p:nvSpPr>
        <p:spPr>
          <a:xfrm>
            <a:off x="6655336" y="3972323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가변항목기준정보</a:t>
            </a:r>
            <a:r>
              <a:rPr lang="en-US" altLang="ko-KR" sz="800" dirty="0" smtClean="0">
                <a:solidFill>
                  <a:schemeClr val="tx1"/>
                </a:solidFill>
              </a:rPr>
              <a:t>(TB_PL_KITME_STD_M)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82" name="그룹 381"/>
          <p:cNvGrpSpPr>
            <a:grpSpLocks noChangeAspect="1"/>
          </p:cNvGrpSpPr>
          <p:nvPr/>
        </p:nvGrpSpPr>
        <p:grpSpPr>
          <a:xfrm>
            <a:off x="6572434" y="4090318"/>
            <a:ext cx="82902" cy="82902"/>
            <a:chOff x="1700064" y="1853208"/>
            <a:chExt cx="1296144" cy="1296144"/>
          </a:xfrm>
        </p:grpSpPr>
        <p:cxnSp>
          <p:nvCxnSpPr>
            <p:cNvPr id="383" name="직선 연결선 382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/>
          <p:cNvGrpSpPr>
            <a:grpSpLocks noChangeAspect="1"/>
          </p:cNvGrpSpPr>
          <p:nvPr/>
        </p:nvGrpSpPr>
        <p:grpSpPr>
          <a:xfrm rot="5400000" flipH="1">
            <a:off x="6273193" y="4093144"/>
            <a:ext cx="74271" cy="74271"/>
            <a:chOff x="1700064" y="1853208"/>
            <a:chExt cx="1296144" cy="1296144"/>
          </a:xfrm>
        </p:grpSpPr>
        <p:cxnSp>
          <p:nvCxnSpPr>
            <p:cNvPr id="386" name="직선 연결선 385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 388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타원 389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18" name="직선 연결선 217"/>
          <p:cNvCxnSpPr>
            <a:stCxn id="390" idx="0"/>
          </p:cNvCxnSpPr>
          <p:nvPr/>
        </p:nvCxnSpPr>
        <p:spPr>
          <a:xfrm>
            <a:off x="6340096" y="4130279"/>
            <a:ext cx="249835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직사각형 421"/>
          <p:cNvSpPr/>
          <p:nvPr/>
        </p:nvSpPr>
        <p:spPr>
          <a:xfrm>
            <a:off x="6655336" y="4392079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자격면허코드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(TB_PL_HLICENSE_C)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23" name="그룹 422"/>
          <p:cNvGrpSpPr>
            <a:grpSpLocks noChangeAspect="1"/>
          </p:cNvGrpSpPr>
          <p:nvPr/>
        </p:nvGrpSpPr>
        <p:grpSpPr>
          <a:xfrm>
            <a:off x="6572434" y="4495822"/>
            <a:ext cx="82902" cy="82902"/>
            <a:chOff x="1700064" y="1853208"/>
            <a:chExt cx="1296144" cy="1296144"/>
          </a:xfrm>
        </p:grpSpPr>
        <p:cxnSp>
          <p:nvCxnSpPr>
            <p:cNvPr id="424" name="직선 연결선 423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 424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그룹 425"/>
          <p:cNvGrpSpPr>
            <a:grpSpLocks noChangeAspect="1"/>
          </p:cNvGrpSpPr>
          <p:nvPr/>
        </p:nvGrpSpPr>
        <p:grpSpPr>
          <a:xfrm rot="5400000" flipH="1">
            <a:off x="6273831" y="4498202"/>
            <a:ext cx="74271" cy="74271"/>
            <a:chOff x="1700064" y="1853208"/>
            <a:chExt cx="1296144" cy="1296144"/>
          </a:xfrm>
        </p:grpSpPr>
        <p:cxnSp>
          <p:nvCxnSpPr>
            <p:cNvPr id="427" name="직선 연결선 426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타원 430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432" name="직선 연결선 431"/>
          <p:cNvCxnSpPr>
            <a:stCxn id="431" idx="0"/>
          </p:cNvCxnSpPr>
          <p:nvPr/>
        </p:nvCxnSpPr>
        <p:spPr>
          <a:xfrm>
            <a:off x="6340734" y="4535337"/>
            <a:ext cx="241219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직사각형 439"/>
          <p:cNvSpPr/>
          <p:nvPr/>
        </p:nvSpPr>
        <p:spPr>
          <a:xfrm>
            <a:off x="2889732" y="5589240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사원장애사항 </a:t>
            </a:r>
            <a:r>
              <a:rPr lang="en-US" altLang="ko-KR" sz="800" dirty="0" smtClean="0">
                <a:solidFill>
                  <a:schemeClr val="tx1"/>
                </a:solidFill>
              </a:rPr>
              <a:t>(TB_PL_HOBST_M)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41" name="꺾인 연결선 440"/>
          <p:cNvCxnSpPr>
            <a:endCxn id="447" idx="0"/>
          </p:cNvCxnSpPr>
          <p:nvPr/>
        </p:nvCxnSpPr>
        <p:spPr>
          <a:xfrm rot="5400000">
            <a:off x="2426398" y="3685590"/>
            <a:ext cx="3888754" cy="237437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그룹 441"/>
          <p:cNvGrpSpPr>
            <a:grpSpLocks noChangeAspect="1"/>
          </p:cNvGrpSpPr>
          <p:nvPr/>
        </p:nvGrpSpPr>
        <p:grpSpPr>
          <a:xfrm rot="5400000" flipH="1">
            <a:off x="4185153" y="5711550"/>
            <a:ext cx="74271" cy="74271"/>
            <a:chOff x="1700064" y="1853208"/>
            <a:chExt cx="1296144" cy="1296144"/>
          </a:xfrm>
        </p:grpSpPr>
        <p:cxnSp>
          <p:nvCxnSpPr>
            <p:cNvPr id="443" name="직선 연결선 442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타원 446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10" name="꺾인 연결선 309"/>
          <p:cNvCxnSpPr>
            <a:endCxn id="115" idx="0"/>
          </p:cNvCxnSpPr>
          <p:nvPr/>
        </p:nvCxnSpPr>
        <p:spPr>
          <a:xfrm rot="16200000" flipH="1">
            <a:off x="1102009" y="2373010"/>
            <a:ext cx="160292" cy="115931"/>
          </a:xfrm>
          <a:prstGeom prst="bentConnector2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/>
          <p:cNvGrpSpPr/>
          <p:nvPr/>
        </p:nvGrpSpPr>
        <p:grpSpPr>
          <a:xfrm>
            <a:off x="2601711" y="1621030"/>
            <a:ext cx="74271" cy="74271"/>
            <a:chOff x="2267744" y="836712"/>
            <a:chExt cx="74271" cy="74271"/>
          </a:xfrm>
        </p:grpSpPr>
        <p:cxnSp>
          <p:nvCxnSpPr>
            <p:cNvPr id="463" name="직선 연결선 462"/>
            <p:cNvCxnSpPr/>
            <p:nvPr/>
          </p:nvCxnSpPr>
          <p:spPr>
            <a:xfrm rot="5400000" flipH="1">
              <a:off x="2304880" y="836712"/>
              <a:ext cx="0" cy="742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연결선 463"/>
            <p:cNvCxnSpPr/>
            <p:nvPr/>
          </p:nvCxnSpPr>
          <p:spPr>
            <a:xfrm rot="5400000" flipH="1">
              <a:off x="2267744" y="873848"/>
              <a:ext cx="74271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타원 466"/>
            <p:cNvSpPr/>
            <p:nvPr/>
          </p:nvSpPr>
          <p:spPr>
            <a:xfrm rot="5400000" flipH="1">
              <a:off x="2307827" y="860437"/>
              <a:ext cx="26820" cy="268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9" name="그룹 468"/>
          <p:cNvGrpSpPr>
            <a:grpSpLocks noChangeAspect="1"/>
          </p:cNvGrpSpPr>
          <p:nvPr/>
        </p:nvGrpSpPr>
        <p:grpSpPr>
          <a:xfrm rot="16200000">
            <a:off x="3844446" y="1619277"/>
            <a:ext cx="74271" cy="74271"/>
            <a:chOff x="1700064" y="1853208"/>
            <a:chExt cx="1296144" cy="1296144"/>
          </a:xfrm>
        </p:grpSpPr>
        <p:cxnSp>
          <p:nvCxnSpPr>
            <p:cNvPr id="470" name="직선 연결선 469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 471"/>
            <p:cNvCxnSpPr/>
            <p:nvPr/>
          </p:nvCxnSpPr>
          <p:spPr>
            <a:xfrm flipV="1">
              <a:off x="1700064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 472"/>
            <p:cNvCxnSpPr/>
            <p:nvPr/>
          </p:nvCxnSpPr>
          <p:spPr>
            <a:xfrm flipH="1" flipV="1">
              <a:off x="2348136" y="2501280"/>
              <a:ext cx="648072" cy="63692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타원 473"/>
            <p:cNvSpPr/>
            <p:nvPr/>
          </p:nvSpPr>
          <p:spPr>
            <a:xfrm>
              <a:off x="2114110" y="1981794"/>
              <a:ext cx="468052" cy="46805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5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7950312" y="135972"/>
            <a:ext cx="160752" cy="160752"/>
            <a:chOff x="1700064" y="1853208"/>
            <a:chExt cx="1296144" cy="129614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681843" y="122947"/>
            <a:ext cx="160752" cy="160752"/>
            <a:chOff x="5724128" y="2348880"/>
            <a:chExt cx="643007" cy="643007"/>
          </a:xfrm>
        </p:grpSpPr>
        <p:grpSp>
          <p:nvGrpSpPr>
            <p:cNvPr id="8" name="그룹 7"/>
            <p:cNvGrpSpPr>
              <a:grpSpLocks noChangeAspect="1"/>
            </p:cNvGrpSpPr>
            <p:nvPr/>
          </p:nvGrpSpPr>
          <p:grpSpPr>
            <a:xfrm>
              <a:off x="5724128" y="2348880"/>
              <a:ext cx="643007" cy="643007"/>
              <a:chOff x="1700064" y="1853208"/>
              <a:chExt cx="1296144" cy="1296144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2348136" y="1853208"/>
                <a:ext cx="0" cy="129614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700064" y="2501280"/>
                <a:ext cx="1296144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/>
              <p:cNvSpPr/>
              <p:nvPr/>
            </p:nvSpPr>
            <p:spPr>
              <a:xfrm>
                <a:off x="2114110" y="1981795"/>
                <a:ext cx="468052" cy="46805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724128" y="2348880"/>
              <a:ext cx="643007" cy="64300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483648" y="134590"/>
            <a:ext cx="160752" cy="162134"/>
            <a:chOff x="7524327" y="728315"/>
            <a:chExt cx="643008" cy="648535"/>
          </a:xfrm>
        </p:grpSpPr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>
              <a:off x="7524327" y="733843"/>
              <a:ext cx="643007" cy="643007"/>
              <a:chOff x="1700064" y="1853208"/>
              <a:chExt cx="1296144" cy="1296144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2348136" y="1853208"/>
                <a:ext cx="0" cy="129614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700064" y="2501280"/>
                <a:ext cx="1296144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V="1">
                <a:off x="1700064" y="2501280"/>
                <a:ext cx="648072" cy="63692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H="1" flipV="1">
                <a:off x="2348136" y="2501280"/>
                <a:ext cx="648072" cy="63692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7524327" y="728315"/>
              <a:ext cx="643008" cy="64300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766372" y="157979"/>
            <a:ext cx="160752" cy="162134"/>
            <a:chOff x="7645489" y="1764135"/>
            <a:chExt cx="643008" cy="648536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7645490" y="1769664"/>
              <a:ext cx="643007" cy="643007"/>
              <a:chOff x="1700064" y="1853208"/>
              <a:chExt cx="1296144" cy="12961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2348136" y="1853208"/>
                <a:ext cx="0" cy="129614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700064" y="2501280"/>
                <a:ext cx="1296144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1700064" y="2501280"/>
                <a:ext cx="648072" cy="63692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H="1" flipV="1">
                <a:off x="2348136" y="2501280"/>
                <a:ext cx="648072" cy="63692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/>
              <p:cNvSpPr/>
              <p:nvPr/>
            </p:nvSpPr>
            <p:spPr>
              <a:xfrm>
                <a:off x="2114110" y="1981794"/>
                <a:ext cx="468052" cy="46805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7645489" y="1764135"/>
              <a:ext cx="643008" cy="64300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8617" y="1498720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조직정보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(TB_PL_ODEPT_M)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18717" y="1493192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인사기본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(TB_PL_HEMP_M)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2464715" y="1658166"/>
            <a:ext cx="13711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>
            <a:grpSpLocks noChangeAspect="1"/>
          </p:cNvGrpSpPr>
          <p:nvPr/>
        </p:nvGrpSpPr>
        <p:grpSpPr>
          <a:xfrm>
            <a:off x="2384761" y="1616715"/>
            <a:ext cx="82902" cy="82902"/>
            <a:chOff x="1700064" y="1853208"/>
            <a:chExt cx="1296144" cy="1296144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3835815" y="1616715"/>
            <a:ext cx="82902" cy="82902"/>
            <a:chOff x="1700064" y="1853208"/>
            <a:chExt cx="1296144" cy="129614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348136" y="1853208"/>
              <a:ext cx="0" cy="12961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700064" y="2501280"/>
              <a:ext cx="1296144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088617" y="2492896"/>
            <a:ext cx="1296144" cy="31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조직정보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(TB_PL_ODEPT_M)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6350">
          <a:solidFill>
            <a:schemeClr val="tx2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113</Words>
  <Application>Microsoft Office PowerPoint</Application>
  <PresentationFormat>화면 슬라이드 쇼(4:3)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32</cp:revision>
  <dcterms:created xsi:type="dcterms:W3CDTF">2013-09-26T02:56:10Z</dcterms:created>
  <dcterms:modified xsi:type="dcterms:W3CDTF">2013-10-01T03:38:53Z</dcterms:modified>
</cp:coreProperties>
</file>