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4F3"/>
    <a:srgbClr val="F0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6" y="-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8964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794518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92760" y="3429000"/>
            <a:ext cx="4320480" cy="2209800"/>
          </a:xfrm>
          <a:prstGeom prst="rect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478614" y="2924944"/>
            <a:ext cx="69487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9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6"/>
            <a:ext cx="99060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16632"/>
            <a:ext cx="9577064" cy="513541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726625"/>
            <a:ext cx="9433048" cy="57987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2000"/>
            </a:lvl1pPr>
            <a:lvl2pPr marL="387350" indent="-285750">
              <a:buFont typeface="Wingdings" pitchFamily="2" charset="2"/>
              <a:buChar char="§"/>
              <a:defRPr sz="1800"/>
            </a:lvl2pPr>
            <a:lvl3pPr marL="598488" indent="-285750">
              <a:buFont typeface="맑은 고딕" pitchFamily="50" charset="-127"/>
              <a:buChar char="–"/>
              <a:defRPr sz="1600"/>
            </a:lvl3pPr>
            <a:lvl4pPr marL="776288" indent="-285750">
              <a:buFont typeface="Arial" pitchFamily="34" charset="0"/>
              <a:buChar char="•"/>
              <a:defRPr sz="1400"/>
            </a:lvl4pPr>
            <a:lvl5pPr marL="954088" indent="-285750"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597352"/>
            <a:ext cx="2311400" cy="221109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fld id="{0B341E94-B0FD-4025-A821-F0F327A7EC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44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988840"/>
            <a:ext cx="89154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>
          <a:xfrm>
            <a:off x="1856656" y="3068960"/>
            <a:ext cx="6120680" cy="3057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80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57200" indent="0" algn="l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7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Delneo</dc:creator>
  <cp:lastModifiedBy>Delneo</cp:lastModifiedBy>
  <cp:revision>3</cp:revision>
  <dcterms:created xsi:type="dcterms:W3CDTF">2013-10-08T00:16:09Z</dcterms:created>
  <dcterms:modified xsi:type="dcterms:W3CDTF">2013-10-08T00:38:30Z</dcterms:modified>
</cp:coreProperties>
</file>