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635189" y="369575"/>
            <a:ext cx="1363200" cy="741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Chief Executive Officer 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(Paul Griffin)</a:t>
            </a:r>
            <a:endParaRPr sz="1100"/>
          </a:p>
        </p:txBody>
      </p:sp>
      <p:sp>
        <p:nvSpPr>
          <p:cNvPr id="85" name="Google Shape;85;p13"/>
          <p:cNvSpPr/>
          <p:nvPr/>
        </p:nvSpPr>
        <p:spPr>
          <a:xfrm>
            <a:off x="4635189" y="1636109"/>
            <a:ext cx="1363200" cy="741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Chief Operating Officer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(Loc Hguyen Huynh)</a:t>
            </a:r>
            <a:endParaRPr sz="1100"/>
          </a:p>
        </p:txBody>
      </p:sp>
      <p:sp>
        <p:nvSpPr>
          <p:cNvPr id="86" name="Google Shape;86;p13"/>
          <p:cNvSpPr/>
          <p:nvPr/>
        </p:nvSpPr>
        <p:spPr>
          <a:xfrm>
            <a:off x="620018" y="3008106"/>
            <a:ext cx="1506600" cy="841800"/>
          </a:xfrm>
          <a:prstGeom prst="rect">
            <a:avLst/>
          </a:prstGeom>
          <a:solidFill>
            <a:srgbClr val="6AA84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Managers (Wendy Tan &amp; Michelle Kan )</a:t>
            </a:r>
            <a:endParaRPr sz="1100"/>
          </a:p>
        </p:txBody>
      </p:sp>
      <p:sp>
        <p:nvSpPr>
          <p:cNvPr id="87" name="Google Shape;87;p13"/>
          <p:cNvSpPr/>
          <p:nvPr/>
        </p:nvSpPr>
        <p:spPr>
          <a:xfrm>
            <a:off x="620030" y="4369531"/>
            <a:ext cx="1506600" cy="841800"/>
          </a:xfrm>
          <a:prstGeom prst="rect">
            <a:avLst/>
          </a:prstGeom>
          <a:solidFill>
            <a:srgbClr val="38761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Release Manager 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(Raphael J. Barros )</a:t>
            </a:r>
            <a:endParaRPr sz="1100"/>
          </a:p>
        </p:txBody>
      </p:sp>
      <p:sp>
        <p:nvSpPr>
          <p:cNvPr id="88" name="Google Shape;88;p13"/>
          <p:cNvSpPr/>
          <p:nvPr/>
        </p:nvSpPr>
        <p:spPr>
          <a:xfrm>
            <a:off x="2861575" y="4419922"/>
            <a:ext cx="1363200" cy="741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Quality Assurance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(Ong De Lin)</a:t>
            </a:r>
            <a:endParaRPr sz="1100"/>
          </a:p>
        </p:txBody>
      </p:sp>
      <p:sp>
        <p:nvSpPr>
          <p:cNvPr id="89" name="Google Shape;89;p13"/>
          <p:cNvSpPr/>
          <p:nvPr/>
        </p:nvSpPr>
        <p:spPr>
          <a:xfrm>
            <a:off x="4449144" y="3400970"/>
            <a:ext cx="1791000" cy="804600"/>
          </a:xfrm>
          <a:prstGeom prst="rect">
            <a:avLst/>
          </a:prstGeom>
          <a:solidFill>
            <a:srgbClr val="8E7CC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Operations Manager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(Kwek Jian Yong Kenny )</a:t>
            </a:r>
            <a:endParaRPr sz="1100"/>
          </a:p>
        </p:txBody>
      </p:sp>
      <p:sp>
        <p:nvSpPr>
          <p:cNvPr id="90" name="Google Shape;90;p13"/>
          <p:cNvSpPr/>
          <p:nvPr/>
        </p:nvSpPr>
        <p:spPr>
          <a:xfrm>
            <a:off x="9048333" y="5714008"/>
            <a:ext cx="1506900" cy="699300"/>
          </a:xfrm>
          <a:prstGeom prst="rect">
            <a:avLst/>
          </a:prstGeom>
          <a:solidFill>
            <a:srgbClr val="B45F0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Tier 3 - Dev and Infrastructure</a:t>
            </a:r>
            <a:endParaRPr b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SG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Lau Jun Rong </a:t>
            </a: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91" name="Google Shape;91;p13"/>
          <p:cNvSpPr/>
          <p:nvPr/>
        </p:nvSpPr>
        <p:spPr>
          <a:xfrm>
            <a:off x="4591263" y="4437289"/>
            <a:ext cx="1506600" cy="769800"/>
          </a:xfrm>
          <a:prstGeom prst="rect">
            <a:avLst/>
          </a:prstGeom>
          <a:solidFill>
            <a:srgbClr val="A61C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b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SG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Lau Jun Rong</a:t>
            </a: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92" name="Google Shape;92;p13"/>
          <p:cNvSpPr/>
          <p:nvPr/>
        </p:nvSpPr>
        <p:spPr>
          <a:xfrm>
            <a:off x="7157424" y="4419900"/>
            <a:ext cx="1679100" cy="804600"/>
          </a:xfrm>
          <a:prstGeom prst="rect">
            <a:avLst/>
          </a:prstGeom>
          <a:solidFill>
            <a:srgbClr val="BF9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Manager 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(Kwek Jian Yong Kenny)</a:t>
            </a:r>
            <a:endParaRPr sz="1100"/>
          </a:p>
        </p:txBody>
      </p:sp>
      <p:sp>
        <p:nvSpPr>
          <p:cNvPr id="93" name="Google Shape;93;p13"/>
          <p:cNvSpPr/>
          <p:nvPr/>
        </p:nvSpPr>
        <p:spPr>
          <a:xfrm>
            <a:off x="5343162" y="5714008"/>
            <a:ext cx="1679100" cy="699300"/>
          </a:xfrm>
          <a:prstGeom prst="rect">
            <a:avLst/>
          </a:prstGeom>
          <a:solidFill>
            <a:srgbClr val="F6B26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Tier 1  Communications (</a:t>
            </a:r>
            <a:r>
              <a:rPr b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Lee Jia Ern, Janell</a:t>
            </a: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sp>
        <p:nvSpPr>
          <p:cNvPr id="94" name="Google Shape;94;p13"/>
          <p:cNvSpPr/>
          <p:nvPr/>
        </p:nvSpPr>
        <p:spPr>
          <a:xfrm>
            <a:off x="7243532" y="5714007"/>
            <a:ext cx="1506900" cy="699300"/>
          </a:xfrm>
          <a:prstGeom prst="rect">
            <a:avLst/>
          </a:prstGeom>
          <a:solidFill>
            <a:srgbClr val="E69138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Tier 2 Business Analyst (</a:t>
            </a:r>
            <a:r>
              <a:rPr lang="en-SG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Tan Jian Rong Mark</a:t>
            </a:r>
            <a:r>
              <a:rPr b="0" i="0" lang="en-SG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/>
          </a:p>
        </p:txBody>
      </p:sp>
      <p:cxnSp>
        <p:nvCxnSpPr>
          <p:cNvPr id="95" name="Google Shape;95;p13"/>
          <p:cNvCxnSpPr>
            <a:stCxn id="89" idx="2"/>
            <a:endCxn id="92" idx="0"/>
          </p:cNvCxnSpPr>
          <p:nvPr/>
        </p:nvCxnSpPr>
        <p:spPr>
          <a:xfrm flipH="1" rot="-5400000">
            <a:off x="6563694" y="2986520"/>
            <a:ext cx="214200" cy="2652300"/>
          </a:xfrm>
          <a:prstGeom prst="bentConnector3">
            <a:avLst>
              <a:gd fmla="val 5003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3"/>
          <p:cNvCxnSpPr>
            <a:stCxn id="89" idx="2"/>
            <a:endCxn id="88" idx="0"/>
          </p:cNvCxnSpPr>
          <p:nvPr/>
        </p:nvCxnSpPr>
        <p:spPr>
          <a:xfrm rot="5400000">
            <a:off x="4336644" y="3412070"/>
            <a:ext cx="214500" cy="1801500"/>
          </a:xfrm>
          <a:prstGeom prst="bentConnector3">
            <a:avLst>
              <a:gd fmla="val 4996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3"/>
          <p:cNvCxnSpPr>
            <a:stCxn id="91" idx="0"/>
            <a:endCxn id="89" idx="2"/>
          </p:cNvCxnSpPr>
          <p:nvPr/>
        </p:nvCxnSpPr>
        <p:spPr>
          <a:xfrm rot="10800000">
            <a:off x="5344563" y="4205689"/>
            <a:ext cx="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>
            <a:stCxn id="92" idx="2"/>
            <a:endCxn id="90" idx="0"/>
          </p:cNvCxnSpPr>
          <p:nvPr/>
        </p:nvCxnSpPr>
        <p:spPr>
          <a:xfrm flipH="1" rot="-5400000">
            <a:off x="8654574" y="4566900"/>
            <a:ext cx="489600" cy="18048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>
            <a:stCxn id="92" idx="2"/>
            <a:endCxn id="93" idx="0"/>
          </p:cNvCxnSpPr>
          <p:nvPr/>
        </p:nvCxnSpPr>
        <p:spPr>
          <a:xfrm rot="5400000">
            <a:off x="6844974" y="4562100"/>
            <a:ext cx="489600" cy="18144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>
            <a:stCxn id="94" idx="0"/>
            <a:endCxn id="92" idx="2"/>
          </p:cNvCxnSpPr>
          <p:nvPr/>
        </p:nvCxnSpPr>
        <p:spPr>
          <a:xfrm rot="10800000">
            <a:off x="7996982" y="5224407"/>
            <a:ext cx="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/>
          <p:nvPr/>
        </p:nvSpPr>
        <p:spPr>
          <a:xfrm>
            <a:off x="7668768" y="1535306"/>
            <a:ext cx="1506600" cy="841800"/>
          </a:xfrm>
          <a:prstGeom prst="rect">
            <a:avLst/>
          </a:prstGeom>
          <a:solidFill>
            <a:srgbClr val="D5A6B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Chief Financial Officer</a:t>
            </a:r>
            <a:endParaRPr sz="1100"/>
          </a:p>
        </p:txBody>
      </p:sp>
      <p:sp>
        <p:nvSpPr>
          <p:cNvPr id="102" name="Google Shape;102;p13"/>
          <p:cNvSpPr/>
          <p:nvPr/>
        </p:nvSpPr>
        <p:spPr>
          <a:xfrm>
            <a:off x="620018" y="1535306"/>
            <a:ext cx="1506600" cy="8418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latin typeface="Calibri"/>
                <a:ea typeface="Calibri"/>
                <a:cs typeface="Calibri"/>
                <a:sym typeface="Calibri"/>
              </a:rPr>
              <a:t>Quality Assurance Division</a:t>
            </a:r>
            <a:endParaRPr sz="1100"/>
          </a:p>
        </p:txBody>
      </p:sp>
      <p:cxnSp>
        <p:nvCxnSpPr>
          <p:cNvPr id="103" name="Google Shape;103;p13"/>
          <p:cNvCxnSpPr>
            <a:stCxn id="84" idx="2"/>
            <a:endCxn id="102" idx="0"/>
          </p:cNvCxnSpPr>
          <p:nvPr/>
        </p:nvCxnSpPr>
        <p:spPr>
          <a:xfrm rot="5400000">
            <a:off x="3132639" y="-648775"/>
            <a:ext cx="424800" cy="3943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>
            <a:stCxn id="84" idx="2"/>
            <a:endCxn id="85" idx="0"/>
          </p:cNvCxnSpPr>
          <p:nvPr/>
        </p:nvCxnSpPr>
        <p:spPr>
          <a:xfrm>
            <a:off x="5316789" y="1110575"/>
            <a:ext cx="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>
            <a:stCxn id="84" idx="2"/>
            <a:endCxn id="101" idx="0"/>
          </p:cNvCxnSpPr>
          <p:nvPr/>
        </p:nvCxnSpPr>
        <p:spPr>
          <a:xfrm flipH="1" rot="-5400000">
            <a:off x="6657039" y="-229675"/>
            <a:ext cx="424800" cy="31053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>
            <a:stCxn id="102" idx="2"/>
            <a:endCxn id="86" idx="0"/>
          </p:cNvCxnSpPr>
          <p:nvPr/>
        </p:nvCxnSpPr>
        <p:spPr>
          <a:xfrm>
            <a:off x="1373318" y="2377106"/>
            <a:ext cx="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>
            <a:stCxn id="86" idx="2"/>
            <a:endCxn id="87" idx="0"/>
          </p:cNvCxnSpPr>
          <p:nvPr/>
        </p:nvCxnSpPr>
        <p:spPr>
          <a:xfrm>
            <a:off x="1373318" y="3849906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>
            <a:stCxn id="85" idx="2"/>
            <a:endCxn id="89" idx="0"/>
          </p:cNvCxnSpPr>
          <p:nvPr/>
        </p:nvCxnSpPr>
        <p:spPr>
          <a:xfrm>
            <a:off x="5316789" y="2377109"/>
            <a:ext cx="27900" cy="10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