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365854" y="35483"/>
            <a:ext cx="243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662675" y="34663"/>
            <a:ext cx="2435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Driver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621399" y="29400"/>
            <a:ext cx="27519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Requirement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008425" y="1782197"/>
            <a:ext cx="1879800" cy="192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Incidents are well-managed, documented and reduced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434315" y="626154"/>
            <a:ext cx="2114100" cy="2978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that standardized methods and procedures are used for efficient and prompt response, documentation, ongoing management and reporting of Incidents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6621392" y="388952"/>
            <a:ext cx="3052500" cy="82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of IS214 ESM Ticketing System by all users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621395" y="1462626"/>
            <a:ext cx="3052500" cy="63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of Slack for reporting of monitored incidents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567020" y="2338294"/>
            <a:ext cx="3052500" cy="63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of Google documents and folders for documentation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6594920" y="3283167"/>
            <a:ext cx="2996700" cy="769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time from discovery of incident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6594930" y="4263596"/>
            <a:ext cx="2996700" cy="74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time after assignment of ticket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594919" y="5220619"/>
            <a:ext cx="2996700" cy="63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Resolution time of the overall incident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594929" y="6063052"/>
            <a:ext cx="2996700" cy="63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re-assigned tickets between departments.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434365" y="4601731"/>
            <a:ext cx="1879800" cy="123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track internal process performance and identify trends.</a:t>
            </a:r>
            <a:endParaRPr/>
          </a:p>
        </p:txBody>
      </p:sp>
      <p:cxnSp>
        <p:nvCxnSpPr>
          <p:cNvPr id="97" name="Google Shape;97;p13"/>
          <p:cNvCxnSpPr>
            <a:stCxn id="87" idx="3"/>
            <a:endCxn id="88" idx="1"/>
          </p:cNvCxnSpPr>
          <p:nvPr/>
        </p:nvCxnSpPr>
        <p:spPr>
          <a:xfrm flipH="1" rot="10800000">
            <a:off x="2888225" y="2115347"/>
            <a:ext cx="546000" cy="62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3"/>
          <p:cNvCxnSpPr>
            <a:stCxn id="88" idx="3"/>
            <a:endCxn id="89" idx="1"/>
          </p:cNvCxnSpPr>
          <p:nvPr/>
        </p:nvCxnSpPr>
        <p:spPr>
          <a:xfrm flipH="1" rot="10800000">
            <a:off x="5548415" y="803604"/>
            <a:ext cx="1073100" cy="131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3"/>
          <p:cNvCxnSpPr>
            <a:stCxn id="88" idx="3"/>
            <a:endCxn id="90" idx="1"/>
          </p:cNvCxnSpPr>
          <p:nvPr/>
        </p:nvCxnSpPr>
        <p:spPr>
          <a:xfrm flipH="1" rot="10800000">
            <a:off x="5548415" y="1778304"/>
            <a:ext cx="1073100" cy="33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3"/>
          <p:cNvCxnSpPr>
            <a:stCxn id="88" idx="3"/>
            <a:endCxn id="91" idx="1"/>
          </p:cNvCxnSpPr>
          <p:nvPr/>
        </p:nvCxnSpPr>
        <p:spPr>
          <a:xfrm>
            <a:off x="5548415" y="2115204"/>
            <a:ext cx="1018500" cy="53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3"/>
          <p:cNvCxnSpPr>
            <a:stCxn id="96" idx="3"/>
            <a:endCxn id="92" idx="1"/>
          </p:cNvCxnSpPr>
          <p:nvPr/>
        </p:nvCxnSpPr>
        <p:spPr>
          <a:xfrm flipH="1" rot="10800000">
            <a:off x="5314165" y="3667831"/>
            <a:ext cx="1280700" cy="155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3"/>
          <p:cNvCxnSpPr>
            <a:stCxn id="96" idx="3"/>
            <a:endCxn id="93" idx="1"/>
          </p:cNvCxnSpPr>
          <p:nvPr/>
        </p:nvCxnSpPr>
        <p:spPr>
          <a:xfrm flipH="1" rot="10800000">
            <a:off x="5314165" y="4636531"/>
            <a:ext cx="1280700" cy="58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3"/>
          <p:cNvCxnSpPr>
            <a:stCxn id="87" idx="3"/>
            <a:endCxn id="96" idx="1"/>
          </p:cNvCxnSpPr>
          <p:nvPr/>
        </p:nvCxnSpPr>
        <p:spPr>
          <a:xfrm>
            <a:off x="2888225" y="2743547"/>
            <a:ext cx="546000" cy="247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3"/>
          <p:cNvCxnSpPr>
            <a:stCxn id="96" idx="3"/>
            <a:endCxn id="94" idx="1"/>
          </p:cNvCxnSpPr>
          <p:nvPr/>
        </p:nvCxnSpPr>
        <p:spPr>
          <a:xfrm>
            <a:off x="5314165" y="5220631"/>
            <a:ext cx="1280700" cy="31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3"/>
          <p:cNvCxnSpPr>
            <a:stCxn id="96" idx="3"/>
            <a:endCxn id="95" idx="1"/>
          </p:cNvCxnSpPr>
          <p:nvPr/>
        </p:nvCxnSpPr>
        <p:spPr>
          <a:xfrm>
            <a:off x="5314165" y="5220631"/>
            <a:ext cx="1280700" cy="115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