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8" r:id="rId9"/>
    <p:sldId id="263" r:id="rId10"/>
    <p:sldId id="262" r:id="rId11"/>
    <p:sldId id="269" r:id="rId12"/>
  </p:sldIdLst>
  <p:sldSz cx="9144000" cy="5143500" type="screen16x9"/>
  <p:notesSz cx="6858000" cy="9144000"/>
  <p:embeddedFontLst>
    <p:embeddedFont>
      <p:font typeface="Oswald" pitchFamily="2" charset="77"/>
      <p:regular r:id="rId14"/>
      <p:bold r:id="rId15"/>
    </p:embeddedFont>
    <p:embeddedFont>
      <p:font typeface="Oswald Light" panose="020F0302020204030204" pitchFamily="34" charset="0"/>
      <p:regular r:id="rId16"/>
      <p:bold r:id="rId17"/>
    </p:embeddedFont>
    <p:embeddedFont>
      <p:font typeface="Work Sans" pitchFamily="2" charset="77"/>
      <p:regular r:id="rId18"/>
      <p:bold r:id="rId19"/>
      <p:italic r:id="rId20"/>
      <p:boldItalic r:id="rId21"/>
    </p:embeddedFont>
    <p:embeddedFont>
      <p:font typeface="Work Sans Medium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7"/>
    <p:restoredTop sz="94572"/>
  </p:normalViewPr>
  <p:slideViewPr>
    <p:cSldViewPr snapToGrid="0">
      <p:cViewPr varScale="1">
        <p:scale>
          <a:sx n="142" d="100"/>
          <a:sy n="142" d="100"/>
        </p:scale>
        <p:origin x="21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550DBB-2B26-424A-80E8-D3D9081C9980}" type="doc">
      <dgm:prSet loTypeId="urn:microsoft.com/office/officeart/2009/3/layout/Descending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DB3696-1A5D-A945-B731-AF91BC8BA8D1}">
      <dgm:prSet phldrT="[Text]" custT="1"/>
      <dgm:spPr/>
      <dgm:t>
        <a:bodyPr/>
        <a:lstStyle/>
        <a:p>
          <a:r>
            <a:rPr lang="en-US" sz="1400" dirty="0"/>
            <a:t>Representation</a:t>
          </a:r>
        </a:p>
      </dgm:t>
    </dgm:pt>
    <dgm:pt modelId="{ED93CB8D-2ED0-BE43-81D7-558ABFCB2708}" type="sibTrans" cxnId="{1D7CE14F-9CAC-E04A-9A6D-F0B003FF5A27}">
      <dgm:prSet/>
      <dgm:spPr/>
      <dgm:t>
        <a:bodyPr/>
        <a:lstStyle/>
        <a:p>
          <a:endParaRPr lang="en-US"/>
        </a:p>
      </dgm:t>
    </dgm:pt>
    <dgm:pt modelId="{7EB9211C-F3FF-4D48-9D1F-0726F53322B9}" type="parTrans" cxnId="{1D7CE14F-9CAC-E04A-9A6D-F0B003FF5A27}">
      <dgm:prSet/>
      <dgm:spPr/>
      <dgm:t>
        <a:bodyPr/>
        <a:lstStyle/>
        <a:p>
          <a:endParaRPr lang="en-US"/>
        </a:p>
      </dgm:t>
    </dgm:pt>
    <dgm:pt modelId="{00B02483-AACD-3B46-A207-6E45A0F6F724}">
      <dgm:prSet phldrT="[Text]" custT="1"/>
      <dgm:spPr/>
      <dgm:t>
        <a:bodyPr/>
        <a:lstStyle/>
        <a:p>
          <a:r>
            <a:rPr lang="en-US" sz="1400" dirty="0"/>
            <a:t>Loss Function</a:t>
          </a:r>
        </a:p>
      </dgm:t>
    </dgm:pt>
    <dgm:pt modelId="{BD162AF6-E222-7947-8754-9FC5DF2B4DC8}" type="sibTrans" cxnId="{8AE685F9-867B-E340-9CD3-5D8A5EC9C9CC}">
      <dgm:prSet/>
      <dgm:spPr/>
      <dgm:t>
        <a:bodyPr/>
        <a:lstStyle/>
        <a:p>
          <a:endParaRPr lang="en-US"/>
        </a:p>
      </dgm:t>
    </dgm:pt>
    <dgm:pt modelId="{2BF5B6FE-9FE5-ED4E-98AC-5612AEF30537}" type="parTrans" cxnId="{8AE685F9-867B-E340-9CD3-5D8A5EC9C9CC}">
      <dgm:prSet/>
      <dgm:spPr/>
      <dgm:t>
        <a:bodyPr/>
        <a:lstStyle/>
        <a:p>
          <a:endParaRPr lang="en-US"/>
        </a:p>
      </dgm:t>
    </dgm:pt>
    <dgm:pt modelId="{2A6244B3-EE2E-174B-86C2-41AA7285338A}">
      <dgm:prSet phldrT="[Text]" custT="1"/>
      <dgm:spPr/>
      <dgm:t>
        <a:bodyPr/>
        <a:lstStyle/>
        <a:p>
          <a:r>
            <a:rPr lang="en-US" sz="1400" dirty="0"/>
            <a:t>Optimizer</a:t>
          </a:r>
        </a:p>
      </dgm:t>
    </dgm:pt>
    <dgm:pt modelId="{29ABD9C7-BB56-5442-AB4A-86F539302B02}" type="sibTrans" cxnId="{04F06736-3438-3A4E-8C9A-6AFB88FDD87C}">
      <dgm:prSet/>
      <dgm:spPr/>
      <dgm:t>
        <a:bodyPr/>
        <a:lstStyle/>
        <a:p>
          <a:endParaRPr lang="en-US"/>
        </a:p>
      </dgm:t>
    </dgm:pt>
    <dgm:pt modelId="{FFB9B911-5414-8B45-A96B-346501C15233}" type="parTrans" cxnId="{04F06736-3438-3A4E-8C9A-6AFB88FDD87C}">
      <dgm:prSet/>
      <dgm:spPr/>
      <dgm:t>
        <a:bodyPr/>
        <a:lstStyle/>
        <a:p>
          <a:endParaRPr lang="en-US"/>
        </a:p>
      </dgm:t>
    </dgm:pt>
    <dgm:pt modelId="{21199BB4-6DEE-984B-8B5E-8D3533B8AE09}" type="pres">
      <dgm:prSet presAssocID="{F7550DBB-2B26-424A-80E8-D3D9081C9980}" presName="Name0" presStyleCnt="0">
        <dgm:presLayoutVars>
          <dgm:chMax val="7"/>
          <dgm:chPref val="5"/>
        </dgm:presLayoutVars>
      </dgm:prSet>
      <dgm:spPr/>
    </dgm:pt>
    <dgm:pt modelId="{31843D0B-FD66-F447-B9F5-7E2C70E2A904}" type="pres">
      <dgm:prSet presAssocID="{F7550DBB-2B26-424A-80E8-D3D9081C9980}" presName="arrowNode" presStyleLbl="node1" presStyleIdx="0" presStyleCnt="1" custAng="1727243" custScaleX="133333" custLinFactNeighborX="-21857" custLinFactNeighborY="-375"/>
      <dgm:spPr>
        <a:solidFill>
          <a:schemeClr val="accent1">
            <a:lumMod val="60000"/>
            <a:lumOff val="40000"/>
          </a:schemeClr>
        </a:solidFill>
      </dgm:spPr>
    </dgm:pt>
    <dgm:pt modelId="{EB235644-C28B-8B41-9B9C-F9177C759833}" type="pres">
      <dgm:prSet presAssocID="{47DB3696-1A5D-A945-B731-AF91BC8BA8D1}" presName="txNode1" presStyleLbl="revTx" presStyleIdx="0" presStyleCnt="3" custScaleX="113223" custScaleY="8862" custLinFactNeighborX="31159" custLinFactNeighborY="-76453">
        <dgm:presLayoutVars>
          <dgm:bulletEnabled val="1"/>
        </dgm:presLayoutVars>
      </dgm:prSet>
      <dgm:spPr/>
    </dgm:pt>
    <dgm:pt modelId="{2C5C8A77-FBB6-AC45-9AE1-9914D1CA12F2}" type="pres">
      <dgm:prSet presAssocID="{00B02483-AACD-3B46-A207-6E45A0F6F724}" presName="txNode2" presStyleLbl="revTx" presStyleIdx="1" presStyleCnt="3" custScaleX="93482" custScaleY="110895" custLinFactNeighborX="-97401" custLinFactNeighborY="5207">
        <dgm:presLayoutVars>
          <dgm:bulletEnabled val="1"/>
        </dgm:presLayoutVars>
      </dgm:prSet>
      <dgm:spPr/>
    </dgm:pt>
    <dgm:pt modelId="{51744583-B0B7-2F44-9A03-4CC04F82F71B}" type="pres">
      <dgm:prSet presAssocID="{BD162AF6-E222-7947-8754-9FC5DF2B4DC8}" presName="dotNode2" presStyleCnt="0"/>
      <dgm:spPr/>
    </dgm:pt>
    <dgm:pt modelId="{015C5706-278F-8143-A1E6-D9D4677454F2}" type="pres">
      <dgm:prSet presAssocID="{BD162AF6-E222-7947-8754-9FC5DF2B4DC8}" presName="dotRepeatNode" presStyleLbl="fgShp" presStyleIdx="0" presStyleCnt="1"/>
      <dgm:spPr/>
    </dgm:pt>
    <dgm:pt modelId="{3381EA4E-5E7A-B44B-BAD8-074581603A9A}" type="pres">
      <dgm:prSet presAssocID="{2A6244B3-EE2E-174B-86C2-41AA7285338A}" presName="txNode3" presStyleLbl="revTx" presStyleIdx="2" presStyleCnt="3" custScaleX="143763" custLinFactNeighborX="-44152" custLinFactNeighborY="87162">
        <dgm:presLayoutVars>
          <dgm:bulletEnabled val="1"/>
        </dgm:presLayoutVars>
      </dgm:prSet>
      <dgm:spPr/>
    </dgm:pt>
  </dgm:ptLst>
  <dgm:cxnLst>
    <dgm:cxn modelId="{8160230F-5C3E-ED47-B22C-7EC6F0A12B19}" type="presOf" srcId="{BD162AF6-E222-7947-8754-9FC5DF2B4DC8}" destId="{015C5706-278F-8143-A1E6-D9D4677454F2}" srcOrd="0" destOrd="0" presId="urn:microsoft.com/office/officeart/2009/3/layout/DescendingProcess"/>
    <dgm:cxn modelId="{985EFF22-9D0F-7A42-927A-30B2519C8B80}" type="presOf" srcId="{F7550DBB-2B26-424A-80E8-D3D9081C9980}" destId="{21199BB4-6DEE-984B-8B5E-8D3533B8AE09}" srcOrd="0" destOrd="0" presId="urn:microsoft.com/office/officeart/2009/3/layout/DescendingProcess"/>
    <dgm:cxn modelId="{04F06736-3438-3A4E-8C9A-6AFB88FDD87C}" srcId="{F7550DBB-2B26-424A-80E8-D3D9081C9980}" destId="{2A6244B3-EE2E-174B-86C2-41AA7285338A}" srcOrd="2" destOrd="0" parTransId="{FFB9B911-5414-8B45-A96B-346501C15233}" sibTransId="{29ABD9C7-BB56-5442-AB4A-86F539302B02}"/>
    <dgm:cxn modelId="{1D7CE14F-9CAC-E04A-9A6D-F0B003FF5A27}" srcId="{F7550DBB-2B26-424A-80E8-D3D9081C9980}" destId="{47DB3696-1A5D-A945-B731-AF91BC8BA8D1}" srcOrd="0" destOrd="0" parTransId="{7EB9211C-F3FF-4D48-9D1F-0726F53322B9}" sibTransId="{ED93CB8D-2ED0-BE43-81D7-558ABFCB2708}"/>
    <dgm:cxn modelId="{EB857996-C602-3648-9416-E308E38C2A92}" type="presOf" srcId="{2A6244B3-EE2E-174B-86C2-41AA7285338A}" destId="{3381EA4E-5E7A-B44B-BAD8-074581603A9A}" srcOrd="0" destOrd="0" presId="urn:microsoft.com/office/officeart/2009/3/layout/DescendingProcess"/>
    <dgm:cxn modelId="{897E2CEA-5D31-5642-B99C-40F20A5514C1}" type="presOf" srcId="{00B02483-AACD-3B46-A207-6E45A0F6F724}" destId="{2C5C8A77-FBB6-AC45-9AE1-9914D1CA12F2}" srcOrd="0" destOrd="0" presId="urn:microsoft.com/office/officeart/2009/3/layout/DescendingProcess"/>
    <dgm:cxn modelId="{0E60F0F4-0CD9-4E4D-B9A5-E075FF82A0E6}" type="presOf" srcId="{47DB3696-1A5D-A945-B731-AF91BC8BA8D1}" destId="{EB235644-C28B-8B41-9B9C-F9177C759833}" srcOrd="0" destOrd="0" presId="urn:microsoft.com/office/officeart/2009/3/layout/DescendingProcess"/>
    <dgm:cxn modelId="{8AE685F9-867B-E340-9CD3-5D8A5EC9C9CC}" srcId="{F7550DBB-2B26-424A-80E8-D3D9081C9980}" destId="{00B02483-AACD-3B46-A207-6E45A0F6F724}" srcOrd="1" destOrd="0" parTransId="{2BF5B6FE-9FE5-ED4E-98AC-5612AEF30537}" sibTransId="{BD162AF6-E222-7947-8754-9FC5DF2B4DC8}"/>
    <dgm:cxn modelId="{141CF74A-0085-D74E-88CE-07258EBB9B84}" type="presParOf" srcId="{21199BB4-6DEE-984B-8B5E-8D3533B8AE09}" destId="{31843D0B-FD66-F447-B9F5-7E2C70E2A904}" srcOrd="0" destOrd="0" presId="urn:microsoft.com/office/officeart/2009/3/layout/DescendingProcess"/>
    <dgm:cxn modelId="{8474CA05-5892-1148-87F7-42EDBF8BF0C3}" type="presParOf" srcId="{21199BB4-6DEE-984B-8B5E-8D3533B8AE09}" destId="{EB235644-C28B-8B41-9B9C-F9177C759833}" srcOrd="1" destOrd="0" presId="urn:microsoft.com/office/officeart/2009/3/layout/DescendingProcess"/>
    <dgm:cxn modelId="{8FCA8276-3E5B-0340-9187-92975A2FD016}" type="presParOf" srcId="{21199BB4-6DEE-984B-8B5E-8D3533B8AE09}" destId="{2C5C8A77-FBB6-AC45-9AE1-9914D1CA12F2}" srcOrd="2" destOrd="0" presId="urn:microsoft.com/office/officeart/2009/3/layout/DescendingProcess"/>
    <dgm:cxn modelId="{2857F939-9500-A040-956E-3C962FC2DF45}" type="presParOf" srcId="{21199BB4-6DEE-984B-8B5E-8D3533B8AE09}" destId="{51744583-B0B7-2F44-9A03-4CC04F82F71B}" srcOrd="3" destOrd="0" presId="urn:microsoft.com/office/officeart/2009/3/layout/DescendingProcess"/>
    <dgm:cxn modelId="{7304660F-E67B-CA4D-86D9-459469638734}" type="presParOf" srcId="{51744583-B0B7-2F44-9A03-4CC04F82F71B}" destId="{015C5706-278F-8143-A1E6-D9D4677454F2}" srcOrd="0" destOrd="0" presId="urn:microsoft.com/office/officeart/2009/3/layout/DescendingProcess"/>
    <dgm:cxn modelId="{5BFA620E-68F9-6244-BB27-E97A95CBEA8A}" type="presParOf" srcId="{21199BB4-6DEE-984B-8B5E-8D3533B8AE09}" destId="{3381EA4E-5E7A-B44B-BAD8-074581603A9A}" srcOrd="4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DF34B20-5B9A-CB49-A87D-D87061D5E7C7}" type="doc">
      <dgm:prSet loTypeId="urn:microsoft.com/office/officeart/2009/3/layout/Descending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31C31-8979-1043-A27B-21B5F7202775}">
      <dgm:prSet phldrT="[Text]"/>
      <dgm:spPr/>
      <dgm:t>
        <a:bodyPr/>
        <a:lstStyle/>
        <a:p>
          <a:r>
            <a:rPr lang="en-US" dirty="0"/>
            <a:t>Sensitive to Noise</a:t>
          </a:r>
        </a:p>
      </dgm:t>
    </dgm:pt>
    <dgm:pt modelId="{267CC025-C791-674C-B53F-9032546E229B}" type="parTrans" cxnId="{9A02BC43-4D25-7A46-96A7-FB948B729589}">
      <dgm:prSet/>
      <dgm:spPr/>
      <dgm:t>
        <a:bodyPr/>
        <a:lstStyle/>
        <a:p>
          <a:endParaRPr lang="en-US"/>
        </a:p>
      </dgm:t>
    </dgm:pt>
    <dgm:pt modelId="{51EFC001-B66A-954E-B16F-B3310C878FB2}" type="sibTrans" cxnId="{9A02BC43-4D25-7A46-96A7-FB948B729589}">
      <dgm:prSet/>
      <dgm:spPr/>
      <dgm:t>
        <a:bodyPr/>
        <a:lstStyle/>
        <a:p>
          <a:endParaRPr lang="en-US"/>
        </a:p>
      </dgm:t>
    </dgm:pt>
    <dgm:pt modelId="{C9E3B6B3-2046-4E47-8CE9-3548183FC3F7}">
      <dgm:prSet phldrT="[Text]"/>
      <dgm:spPr/>
      <dgm:t>
        <a:bodyPr/>
        <a:lstStyle/>
        <a:p>
          <a:r>
            <a:rPr lang="en-US" dirty="0"/>
            <a:t>Computation Intensive</a:t>
          </a:r>
        </a:p>
      </dgm:t>
    </dgm:pt>
    <dgm:pt modelId="{110D29F8-E514-554C-BDFE-A0B808AAA4A1}" type="parTrans" cxnId="{1827516B-CE2B-844D-97B9-9B1321E766D0}">
      <dgm:prSet/>
      <dgm:spPr/>
      <dgm:t>
        <a:bodyPr/>
        <a:lstStyle/>
        <a:p>
          <a:endParaRPr lang="en-US"/>
        </a:p>
      </dgm:t>
    </dgm:pt>
    <dgm:pt modelId="{F3CC8CF9-B029-374A-BEC8-51E947946957}" type="sibTrans" cxnId="{1827516B-CE2B-844D-97B9-9B1321E766D0}">
      <dgm:prSet/>
      <dgm:spPr/>
      <dgm:t>
        <a:bodyPr/>
        <a:lstStyle/>
        <a:p>
          <a:endParaRPr lang="en-US"/>
        </a:p>
      </dgm:t>
    </dgm:pt>
    <dgm:pt modelId="{52BF91C0-B749-214E-8D2E-3494ED06CC0B}">
      <dgm:prSet phldrT="[Text]"/>
      <dgm:spPr/>
      <dgm:t>
        <a:bodyPr/>
        <a:lstStyle/>
        <a:p>
          <a:r>
            <a:rPr lang="en-US" dirty="0"/>
            <a:t>Complex Parameter Tuning</a:t>
          </a:r>
        </a:p>
      </dgm:t>
    </dgm:pt>
    <dgm:pt modelId="{270A76E0-2CC6-2241-ACEB-4D90FDE905DB}" type="parTrans" cxnId="{7481758F-5BFA-D54B-A575-E1DB70FF526D}">
      <dgm:prSet/>
      <dgm:spPr/>
      <dgm:t>
        <a:bodyPr/>
        <a:lstStyle/>
        <a:p>
          <a:endParaRPr lang="en-US"/>
        </a:p>
      </dgm:t>
    </dgm:pt>
    <dgm:pt modelId="{7BD144F8-E3E7-0B46-BBB4-5D91078EF55A}" type="sibTrans" cxnId="{7481758F-5BFA-D54B-A575-E1DB70FF526D}">
      <dgm:prSet/>
      <dgm:spPr/>
      <dgm:t>
        <a:bodyPr/>
        <a:lstStyle/>
        <a:p>
          <a:endParaRPr lang="en-US"/>
        </a:p>
      </dgm:t>
    </dgm:pt>
    <dgm:pt modelId="{9C12CA85-34BB-784D-B3AD-EAFD2ACFADD1}" type="pres">
      <dgm:prSet presAssocID="{DDF34B20-5B9A-CB49-A87D-D87061D5E7C7}" presName="Name0" presStyleCnt="0">
        <dgm:presLayoutVars>
          <dgm:chMax val="7"/>
          <dgm:chPref val="5"/>
        </dgm:presLayoutVars>
      </dgm:prSet>
      <dgm:spPr/>
    </dgm:pt>
    <dgm:pt modelId="{242883AA-0E2F-8441-9817-5DD39047A968}" type="pres">
      <dgm:prSet presAssocID="{DDF34B20-5B9A-CB49-A87D-D87061D5E7C7}" presName="arrowNode" presStyleLbl="node1" presStyleIdx="0" presStyleCnt="1" custAng="21418982" custScaleX="110580" custLinFactNeighborX="-1219" custLinFactNeighborY="1463"/>
      <dgm:spPr>
        <a:solidFill>
          <a:schemeClr val="accent5">
            <a:lumMod val="40000"/>
            <a:lumOff val="60000"/>
          </a:schemeClr>
        </a:solidFill>
      </dgm:spPr>
    </dgm:pt>
    <dgm:pt modelId="{C5D15813-D902-9F4C-A1F6-9D3904E1ADD8}" type="pres">
      <dgm:prSet presAssocID="{71831C31-8979-1043-A27B-21B5F7202775}" presName="txNode1" presStyleLbl="revTx" presStyleIdx="0" presStyleCnt="3" custScaleX="148395">
        <dgm:presLayoutVars>
          <dgm:bulletEnabled val="1"/>
        </dgm:presLayoutVars>
      </dgm:prSet>
      <dgm:spPr/>
    </dgm:pt>
    <dgm:pt modelId="{25680732-5495-AA48-AA85-7957F99CB1E2}" type="pres">
      <dgm:prSet presAssocID="{C9E3B6B3-2046-4E47-8CE9-3548183FC3F7}" presName="txNode2" presStyleLbl="revTx" presStyleIdx="1" presStyleCnt="3" custScaleX="182651">
        <dgm:presLayoutVars>
          <dgm:bulletEnabled val="1"/>
        </dgm:presLayoutVars>
      </dgm:prSet>
      <dgm:spPr/>
    </dgm:pt>
    <dgm:pt modelId="{14884B61-C483-D248-B904-E44139EE04BA}" type="pres">
      <dgm:prSet presAssocID="{F3CC8CF9-B029-374A-BEC8-51E947946957}" presName="dotNode2" presStyleCnt="0"/>
      <dgm:spPr/>
    </dgm:pt>
    <dgm:pt modelId="{4C69D95D-FFB3-6945-941B-9C8A3DFDD590}" type="pres">
      <dgm:prSet presAssocID="{F3CC8CF9-B029-374A-BEC8-51E947946957}" presName="dotRepeatNode" presStyleLbl="fgShp" presStyleIdx="0" presStyleCnt="1"/>
      <dgm:spPr/>
    </dgm:pt>
    <dgm:pt modelId="{CEF479FD-A155-A24C-92D6-B32A8F585F0B}" type="pres">
      <dgm:prSet presAssocID="{52BF91C0-B749-214E-8D2E-3494ED06CC0B}" presName="txNode3" presStyleLbl="revTx" presStyleIdx="2" presStyleCnt="3" custScaleX="175025">
        <dgm:presLayoutVars>
          <dgm:bulletEnabled val="1"/>
        </dgm:presLayoutVars>
      </dgm:prSet>
      <dgm:spPr/>
    </dgm:pt>
  </dgm:ptLst>
  <dgm:cxnLst>
    <dgm:cxn modelId="{8300A81A-F48F-C44E-ACB3-575057EB513A}" type="presOf" srcId="{F3CC8CF9-B029-374A-BEC8-51E947946957}" destId="{4C69D95D-FFB3-6945-941B-9C8A3DFDD590}" srcOrd="0" destOrd="0" presId="urn:microsoft.com/office/officeart/2009/3/layout/DescendingProcess"/>
    <dgm:cxn modelId="{2DCD3532-5F8D-0B4B-8D6C-5D98512C535C}" type="presOf" srcId="{71831C31-8979-1043-A27B-21B5F7202775}" destId="{C5D15813-D902-9F4C-A1F6-9D3904E1ADD8}" srcOrd="0" destOrd="0" presId="urn:microsoft.com/office/officeart/2009/3/layout/DescendingProcess"/>
    <dgm:cxn modelId="{9A02BC43-4D25-7A46-96A7-FB948B729589}" srcId="{DDF34B20-5B9A-CB49-A87D-D87061D5E7C7}" destId="{71831C31-8979-1043-A27B-21B5F7202775}" srcOrd="0" destOrd="0" parTransId="{267CC025-C791-674C-B53F-9032546E229B}" sibTransId="{51EFC001-B66A-954E-B16F-B3310C878FB2}"/>
    <dgm:cxn modelId="{DEAB5C55-6044-8142-9100-CEBCF00BDC14}" type="presOf" srcId="{C9E3B6B3-2046-4E47-8CE9-3548183FC3F7}" destId="{25680732-5495-AA48-AA85-7957F99CB1E2}" srcOrd="0" destOrd="0" presId="urn:microsoft.com/office/officeart/2009/3/layout/DescendingProcess"/>
    <dgm:cxn modelId="{1827516B-CE2B-844D-97B9-9B1321E766D0}" srcId="{DDF34B20-5B9A-CB49-A87D-D87061D5E7C7}" destId="{C9E3B6B3-2046-4E47-8CE9-3548183FC3F7}" srcOrd="1" destOrd="0" parTransId="{110D29F8-E514-554C-BDFE-A0B808AAA4A1}" sibTransId="{F3CC8CF9-B029-374A-BEC8-51E947946957}"/>
    <dgm:cxn modelId="{7481758F-5BFA-D54B-A575-E1DB70FF526D}" srcId="{DDF34B20-5B9A-CB49-A87D-D87061D5E7C7}" destId="{52BF91C0-B749-214E-8D2E-3494ED06CC0B}" srcOrd="2" destOrd="0" parTransId="{270A76E0-2CC6-2241-ACEB-4D90FDE905DB}" sibTransId="{7BD144F8-E3E7-0B46-BBB4-5D91078EF55A}"/>
    <dgm:cxn modelId="{717257D7-9908-6945-ADBA-8C898E48B5E5}" type="presOf" srcId="{52BF91C0-B749-214E-8D2E-3494ED06CC0B}" destId="{CEF479FD-A155-A24C-92D6-B32A8F585F0B}" srcOrd="0" destOrd="0" presId="urn:microsoft.com/office/officeart/2009/3/layout/DescendingProcess"/>
    <dgm:cxn modelId="{9757C5E9-C18F-2C4D-9D99-2E3363A93841}" type="presOf" srcId="{DDF34B20-5B9A-CB49-A87D-D87061D5E7C7}" destId="{9C12CA85-34BB-784D-B3AD-EAFD2ACFADD1}" srcOrd="0" destOrd="0" presId="urn:microsoft.com/office/officeart/2009/3/layout/DescendingProcess"/>
    <dgm:cxn modelId="{071DEA97-5843-FB43-9935-C6F362FE3613}" type="presParOf" srcId="{9C12CA85-34BB-784D-B3AD-EAFD2ACFADD1}" destId="{242883AA-0E2F-8441-9817-5DD39047A968}" srcOrd="0" destOrd="0" presId="urn:microsoft.com/office/officeart/2009/3/layout/DescendingProcess"/>
    <dgm:cxn modelId="{73FA069A-74ED-6044-AC83-67ACB877A8F4}" type="presParOf" srcId="{9C12CA85-34BB-784D-B3AD-EAFD2ACFADD1}" destId="{C5D15813-D902-9F4C-A1F6-9D3904E1ADD8}" srcOrd="1" destOrd="0" presId="urn:microsoft.com/office/officeart/2009/3/layout/DescendingProcess"/>
    <dgm:cxn modelId="{4C843973-F1D2-8E49-92EB-E434590534F6}" type="presParOf" srcId="{9C12CA85-34BB-784D-B3AD-EAFD2ACFADD1}" destId="{25680732-5495-AA48-AA85-7957F99CB1E2}" srcOrd="2" destOrd="0" presId="urn:microsoft.com/office/officeart/2009/3/layout/DescendingProcess"/>
    <dgm:cxn modelId="{5EC19C6D-DB38-1C43-9EA0-FAFEEE117299}" type="presParOf" srcId="{9C12CA85-34BB-784D-B3AD-EAFD2ACFADD1}" destId="{14884B61-C483-D248-B904-E44139EE04BA}" srcOrd="3" destOrd="0" presId="urn:microsoft.com/office/officeart/2009/3/layout/DescendingProcess"/>
    <dgm:cxn modelId="{FA6FBAC3-97B0-D843-ACAE-ADFEC8752086}" type="presParOf" srcId="{14884B61-C483-D248-B904-E44139EE04BA}" destId="{4C69D95D-FFB3-6945-941B-9C8A3DFDD590}" srcOrd="0" destOrd="0" presId="urn:microsoft.com/office/officeart/2009/3/layout/DescendingProcess"/>
    <dgm:cxn modelId="{4D21FA30-3011-FB46-9987-25360FE760E1}" type="presParOf" srcId="{9C12CA85-34BB-784D-B3AD-EAFD2ACFADD1}" destId="{CEF479FD-A155-A24C-92D6-B32A8F585F0B}" srcOrd="4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F72927-D1DE-A24B-B940-7A827A753D3C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12C4DF83-5BF7-8A4D-AD35-F77D9737E799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800" dirty="0">
              <a:solidFill>
                <a:schemeClr val="tx1"/>
              </a:solidFill>
            </a:rPr>
            <a:t>Representation</a:t>
          </a:r>
        </a:p>
      </dgm:t>
    </dgm:pt>
    <dgm:pt modelId="{7AFE803D-9528-3C44-95B8-B0CA907977CD}" type="parTrans" cxnId="{67CDF4CC-5D39-B242-8659-FD1E89FD897D}">
      <dgm:prSet/>
      <dgm:spPr/>
      <dgm:t>
        <a:bodyPr/>
        <a:lstStyle/>
        <a:p>
          <a:endParaRPr lang="en-US"/>
        </a:p>
      </dgm:t>
    </dgm:pt>
    <dgm:pt modelId="{C9064302-9076-F049-B3E3-61C2D2F576CB}" type="sibTrans" cxnId="{67CDF4CC-5D39-B242-8659-FD1E89FD897D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80B67645-7820-AE4E-ADB8-56B272440FBF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Loss </a:t>
          </a:r>
        </a:p>
      </dgm:t>
    </dgm:pt>
    <dgm:pt modelId="{EA9A8DF0-F4BB-5D47-B833-05CC18687FAE}" type="parTrans" cxnId="{7882B1DD-272F-204C-9E1C-4FB62A000DC3}">
      <dgm:prSet/>
      <dgm:spPr/>
      <dgm:t>
        <a:bodyPr/>
        <a:lstStyle/>
        <a:p>
          <a:endParaRPr lang="en-US"/>
        </a:p>
      </dgm:t>
    </dgm:pt>
    <dgm:pt modelId="{820DB030-BDF4-6246-91D3-DCB4341A1C6D}" type="sibTrans" cxnId="{7882B1DD-272F-204C-9E1C-4FB62A000DC3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C7C6980F-AEAD-CD42-99B6-38B92557464A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Optimizer</a:t>
          </a:r>
        </a:p>
      </dgm:t>
    </dgm:pt>
    <dgm:pt modelId="{EC20B9FD-7665-B94E-B57E-C392B85365C0}" type="parTrans" cxnId="{E1804FB0-A9C2-7343-B1FF-1F6F726621E6}">
      <dgm:prSet/>
      <dgm:spPr/>
      <dgm:t>
        <a:bodyPr/>
        <a:lstStyle/>
        <a:p>
          <a:endParaRPr lang="en-US"/>
        </a:p>
      </dgm:t>
    </dgm:pt>
    <dgm:pt modelId="{F8E55C85-3E99-5247-8061-C52B8A9B696A}" type="sibTrans" cxnId="{E1804FB0-A9C2-7343-B1FF-1F6F726621E6}">
      <dgm:prSet/>
      <dgm:spPr/>
      <dgm:t>
        <a:bodyPr/>
        <a:lstStyle/>
        <a:p>
          <a:endParaRPr lang="en-US"/>
        </a:p>
      </dgm:t>
    </dgm:pt>
    <dgm:pt modelId="{F0D7B0B6-CC5D-D943-B0F0-93D3F30DC9ED}" type="pres">
      <dgm:prSet presAssocID="{3DF72927-D1DE-A24B-B940-7A827A753D3C}" presName="Name0" presStyleCnt="0">
        <dgm:presLayoutVars>
          <dgm:dir/>
          <dgm:resizeHandles val="exact"/>
        </dgm:presLayoutVars>
      </dgm:prSet>
      <dgm:spPr/>
    </dgm:pt>
    <dgm:pt modelId="{1741966B-AD5D-1246-B285-B5685BEC823F}" type="pres">
      <dgm:prSet presAssocID="{3DF72927-D1DE-A24B-B940-7A827A753D3C}" presName="vNodes" presStyleCnt="0"/>
      <dgm:spPr/>
    </dgm:pt>
    <dgm:pt modelId="{174A67DA-7A93-BD4C-A954-0DB3A1CE85CB}" type="pres">
      <dgm:prSet presAssocID="{12C4DF83-5BF7-8A4D-AD35-F77D9737E799}" presName="node" presStyleLbl="node1" presStyleIdx="0" presStyleCnt="3" custScaleX="96508" custScaleY="90250">
        <dgm:presLayoutVars>
          <dgm:bulletEnabled val="1"/>
        </dgm:presLayoutVars>
      </dgm:prSet>
      <dgm:spPr/>
    </dgm:pt>
    <dgm:pt modelId="{ED3C6D0C-42A0-A24E-A375-62B0B3377506}" type="pres">
      <dgm:prSet presAssocID="{C9064302-9076-F049-B3E3-61C2D2F576CB}" presName="spacerT" presStyleCnt="0"/>
      <dgm:spPr/>
    </dgm:pt>
    <dgm:pt modelId="{02553444-D29D-614A-A470-C748F5E69642}" type="pres">
      <dgm:prSet presAssocID="{C9064302-9076-F049-B3E3-61C2D2F576CB}" presName="sibTrans" presStyleLbl="sibTrans2D1" presStyleIdx="0" presStyleCnt="2"/>
      <dgm:spPr/>
    </dgm:pt>
    <dgm:pt modelId="{AB9A29A5-A947-F94A-B663-CAFE17828112}" type="pres">
      <dgm:prSet presAssocID="{C9064302-9076-F049-B3E3-61C2D2F576CB}" presName="spacerB" presStyleCnt="0"/>
      <dgm:spPr/>
    </dgm:pt>
    <dgm:pt modelId="{735854F9-1178-1340-AF07-E24EC7E6D379}" type="pres">
      <dgm:prSet presAssocID="{80B67645-7820-AE4E-ADB8-56B272440FBF}" presName="node" presStyleLbl="node1" presStyleIdx="1" presStyleCnt="3">
        <dgm:presLayoutVars>
          <dgm:bulletEnabled val="1"/>
        </dgm:presLayoutVars>
      </dgm:prSet>
      <dgm:spPr/>
    </dgm:pt>
    <dgm:pt modelId="{D1FE2D00-8581-644D-AE98-7FC97F10EEEA}" type="pres">
      <dgm:prSet presAssocID="{3DF72927-D1DE-A24B-B940-7A827A753D3C}" presName="sibTransLast" presStyleLbl="sibTrans2D1" presStyleIdx="1" presStyleCnt="2"/>
      <dgm:spPr/>
    </dgm:pt>
    <dgm:pt modelId="{3C8947AB-9FBA-2941-8A8C-7FC6F128A44F}" type="pres">
      <dgm:prSet presAssocID="{3DF72927-D1DE-A24B-B940-7A827A753D3C}" presName="connectorText" presStyleLbl="sibTrans2D1" presStyleIdx="1" presStyleCnt="2"/>
      <dgm:spPr/>
    </dgm:pt>
    <dgm:pt modelId="{5C235BD2-1524-E746-8973-56BD86957F67}" type="pres">
      <dgm:prSet presAssocID="{3DF72927-D1DE-A24B-B940-7A827A753D3C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7A622C37-25C1-BA43-A97A-972BA16CAD1D}" type="presOf" srcId="{820DB030-BDF4-6246-91D3-DCB4341A1C6D}" destId="{3C8947AB-9FBA-2941-8A8C-7FC6F128A44F}" srcOrd="1" destOrd="0" presId="urn:microsoft.com/office/officeart/2005/8/layout/equation2"/>
    <dgm:cxn modelId="{3B893872-715D-B541-B4AF-8F2845BA4391}" type="presOf" srcId="{C9064302-9076-F049-B3E3-61C2D2F576CB}" destId="{02553444-D29D-614A-A470-C748F5E69642}" srcOrd="0" destOrd="0" presId="urn:microsoft.com/office/officeart/2005/8/layout/equation2"/>
    <dgm:cxn modelId="{E1804FB0-A9C2-7343-B1FF-1F6F726621E6}" srcId="{3DF72927-D1DE-A24B-B940-7A827A753D3C}" destId="{C7C6980F-AEAD-CD42-99B6-38B92557464A}" srcOrd="2" destOrd="0" parTransId="{EC20B9FD-7665-B94E-B57E-C392B85365C0}" sibTransId="{F8E55C85-3E99-5247-8061-C52B8A9B696A}"/>
    <dgm:cxn modelId="{E55D88C1-74FE-914B-B4AC-B0451D248070}" type="presOf" srcId="{820DB030-BDF4-6246-91D3-DCB4341A1C6D}" destId="{D1FE2D00-8581-644D-AE98-7FC97F10EEEA}" srcOrd="0" destOrd="0" presId="urn:microsoft.com/office/officeart/2005/8/layout/equation2"/>
    <dgm:cxn modelId="{94A80DC8-F2C5-0747-9C40-275DF55773DE}" type="presOf" srcId="{12C4DF83-5BF7-8A4D-AD35-F77D9737E799}" destId="{174A67DA-7A93-BD4C-A954-0DB3A1CE85CB}" srcOrd="0" destOrd="0" presId="urn:microsoft.com/office/officeart/2005/8/layout/equation2"/>
    <dgm:cxn modelId="{67CDF4CC-5D39-B242-8659-FD1E89FD897D}" srcId="{3DF72927-D1DE-A24B-B940-7A827A753D3C}" destId="{12C4DF83-5BF7-8A4D-AD35-F77D9737E799}" srcOrd="0" destOrd="0" parTransId="{7AFE803D-9528-3C44-95B8-B0CA907977CD}" sibTransId="{C9064302-9076-F049-B3E3-61C2D2F576CB}"/>
    <dgm:cxn modelId="{6EEB88CE-686B-4542-8D16-BBE9A457BD27}" type="presOf" srcId="{C7C6980F-AEAD-CD42-99B6-38B92557464A}" destId="{5C235BD2-1524-E746-8973-56BD86957F67}" srcOrd="0" destOrd="0" presId="urn:microsoft.com/office/officeart/2005/8/layout/equation2"/>
    <dgm:cxn modelId="{3C29FDD4-AA34-5544-AB57-5E13E271AA91}" type="presOf" srcId="{3DF72927-D1DE-A24B-B940-7A827A753D3C}" destId="{F0D7B0B6-CC5D-D943-B0F0-93D3F30DC9ED}" srcOrd="0" destOrd="0" presId="urn:microsoft.com/office/officeart/2005/8/layout/equation2"/>
    <dgm:cxn modelId="{7882B1DD-272F-204C-9E1C-4FB62A000DC3}" srcId="{3DF72927-D1DE-A24B-B940-7A827A753D3C}" destId="{80B67645-7820-AE4E-ADB8-56B272440FBF}" srcOrd="1" destOrd="0" parTransId="{EA9A8DF0-F4BB-5D47-B833-05CC18687FAE}" sibTransId="{820DB030-BDF4-6246-91D3-DCB4341A1C6D}"/>
    <dgm:cxn modelId="{F3435FED-EBCA-B94C-ABD1-C72BEEFAF41D}" type="presOf" srcId="{80B67645-7820-AE4E-ADB8-56B272440FBF}" destId="{735854F9-1178-1340-AF07-E24EC7E6D379}" srcOrd="0" destOrd="0" presId="urn:microsoft.com/office/officeart/2005/8/layout/equation2"/>
    <dgm:cxn modelId="{A7A633C9-2BE1-5C48-9B82-77B3EA2A165E}" type="presParOf" srcId="{F0D7B0B6-CC5D-D943-B0F0-93D3F30DC9ED}" destId="{1741966B-AD5D-1246-B285-B5685BEC823F}" srcOrd="0" destOrd="0" presId="urn:microsoft.com/office/officeart/2005/8/layout/equation2"/>
    <dgm:cxn modelId="{809D587E-3469-634C-96D4-0CAD545BF9BC}" type="presParOf" srcId="{1741966B-AD5D-1246-B285-B5685BEC823F}" destId="{174A67DA-7A93-BD4C-A954-0DB3A1CE85CB}" srcOrd="0" destOrd="0" presId="urn:microsoft.com/office/officeart/2005/8/layout/equation2"/>
    <dgm:cxn modelId="{E42492FB-2AD4-4949-A4F2-048F15B642A7}" type="presParOf" srcId="{1741966B-AD5D-1246-B285-B5685BEC823F}" destId="{ED3C6D0C-42A0-A24E-A375-62B0B3377506}" srcOrd="1" destOrd="0" presId="urn:microsoft.com/office/officeart/2005/8/layout/equation2"/>
    <dgm:cxn modelId="{4FDDEEA8-BC69-F745-8749-D2011AF1AAC0}" type="presParOf" srcId="{1741966B-AD5D-1246-B285-B5685BEC823F}" destId="{02553444-D29D-614A-A470-C748F5E69642}" srcOrd="2" destOrd="0" presId="urn:microsoft.com/office/officeart/2005/8/layout/equation2"/>
    <dgm:cxn modelId="{4CBF2AFE-8443-B748-97C8-301BD2F230A4}" type="presParOf" srcId="{1741966B-AD5D-1246-B285-B5685BEC823F}" destId="{AB9A29A5-A947-F94A-B663-CAFE17828112}" srcOrd="3" destOrd="0" presId="urn:microsoft.com/office/officeart/2005/8/layout/equation2"/>
    <dgm:cxn modelId="{7DA14A9C-3BF1-1F47-B283-D71CEB669050}" type="presParOf" srcId="{1741966B-AD5D-1246-B285-B5685BEC823F}" destId="{735854F9-1178-1340-AF07-E24EC7E6D379}" srcOrd="4" destOrd="0" presId="urn:microsoft.com/office/officeart/2005/8/layout/equation2"/>
    <dgm:cxn modelId="{2DAAE986-0943-E746-9E0A-F307CF0F03E2}" type="presParOf" srcId="{F0D7B0B6-CC5D-D943-B0F0-93D3F30DC9ED}" destId="{D1FE2D00-8581-644D-AE98-7FC97F10EEEA}" srcOrd="1" destOrd="0" presId="urn:microsoft.com/office/officeart/2005/8/layout/equation2"/>
    <dgm:cxn modelId="{80CE316B-ACF8-A44A-8DAF-7DE130736B9D}" type="presParOf" srcId="{D1FE2D00-8581-644D-AE98-7FC97F10EEEA}" destId="{3C8947AB-9FBA-2941-8A8C-7FC6F128A44F}" srcOrd="0" destOrd="0" presId="urn:microsoft.com/office/officeart/2005/8/layout/equation2"/>
    <dgm:cxn modelId="{2B204C79-9458-C743-9B22-88B0ACD87252}" type="presParOf" srcId="{F0D7B0B6-CC5D-D943-B0F0-93D3F30DC9ED}" destId="{5C235BD2-1524-E746-8973-56BD86957F6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9BF055-79F9-FA43-8BD5-A16110F33043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BFE188FD-FB28-7842-AFC5-D2B9E79D3D7C}">
      <dgm:prSet phldrT="[Text]"/>
      <dgm:spPr/>
      <dgm:t>
        <a:bodyPr/>
        <a:lstStyle/>
        <a:p>
          <a:r>
            <a:rPr lang="en-US" dirty="0"/>
            <a:t>Exponentiation of Weight Updates </a:t>
          </a:r>
        </a:p>
      </dgm:t>
    </dgm:pt>
    <dgm:pt modelId="{1595B541-820B-F245-8AA3-D4129831FFAB}" type="parTrans" cxnId="{05A7214B-40B7-3D41-A63A-8251E704D0D5}">
      <dgm:prSet/>
      <dgm:spPr/>
      <dgm:t>
        <a:bodyPr/>
        <a:lstStyle/>
        <a:p>
          <a:endParaRPr lang="en-US"/>
        </a:p>
      </dgm:t>
    </dgm:pt>
    <dgm:pt modelId="{0EA0B7F6-2686-5140-B5F3-F79EC5154779}" type="sibTrans" cxnId="{05A7214B-40B7-3D41-A63A-8251E704D0D5}">
      <dgm:prSet/>
      <dgm:spPr/>
      <dgm:t>
        <a:bodyPr/>
        <a:lstStyle/>
        <a:p>
          <a:endParaRPr lang="en-US"/>
        </a:p>
      </dgm:t>
    </dgm:pt>
    <dgm:pt modelId="{B6E54505-1ED5-DE4C-9FB1-4AB107ADE58F}">
      <dgm:prSet phldrT="[Text]"/>
      <dgm:spPr/>
      <dgm:t>
        <a:bodyPr/>
        <a:lstStyle/>
        <a:p>
          <a:pPr>
            <a:buClr>
              <a:schemeClr val="dk1"/>
            </a:buClr>
            <a:buSzPts val="1400"/>
            <a:buNone/>
          </a:pPr>
          <a:r>
            <a:rPr lang="en-US"/>
            <a:t>Normalization of Weights</a:t>
          </a:r>
          <a:endParaRPr lang="en-US" dirty="0"/>
        </a:p>
      </dgm:t>
    </dgm:pt>
    <dgm:pt modelId="{2DAF7C69-2599-9245-B405-2C5021541DD6}" type="parTrans" cxnId="{79CCF5D4-B3EE-E141-AB0D-712FA69D7842}">
      <dgm:prSet/>
      <dgm:spPr/>
      <dgm:t>
        <a:bodyPr/>
        <a:lstStyle/>
        <a:p>
          <a:endParaRPr lang="en-US"/>
        </a:p>
      </dgm:t>
    </dgm:pt>
    <dgm:pt modelId="{C4216F64-1028-4940-AF27-D77B0B55AA8C}" type="sibTrans" cxnId="{79CCF5D4-B3EE-E141-AB0D-712FA69D7842}">
      <dgm:prSet/>
      <dgm:spPr/>
      <dgm:t>
        <a:bodyPr/>
        <a:lstStyle/>
        <a:p>
          <a:endParaRPr lang="en-US"/>
        </a:p>
      </dgm:t>
    </dgm:pt>
    <dgm:pt modelId="{06968C78-50FA-754F-AC01-471483E62FD3}">
      <dgm:prSet phldrT="[Text]"/>
      <dgm:spPr/>
      <dgm:t>
        <a:bodyPr/>
        <a:lstStyle/>
        <a:p>
          <a:pPr>
            <a:buClr>
              <a:schemeClr val="dk1"/>
            </a:buClr>
            <a:buSzPts val="1400"/>
            <a:buNone/>
          </a:pPr>
          <a:r>
            <a:rPr lang="en-US" dirty="0"/>
            <a:t>Logarithm of Alpha Computation</a:t>
          </a:r>
        </a:p>
      </dgm:t>
    </dgm:pt>
    <dgm:pt modelId="{3E25D5B3-FB4D-5148-A3E1-DA25085BF9AF}" type="parTrans" cxnId="{29BC903F-6F33-7246-9F1B-E2BAD64C0CDF}">
      <dgm:prSet/>
      <dgm:spPr/>
      <dgm:t>
        <a:bodyPr/>
        <a:lstStyle/>
        <a:p>
          <a:endParaRPr lang="en-US"/>
        </a:p>
      </dgm:t>
    </dgm:pt>
    <dgm:pt modelId="{BA4C0B49-D0C7-E74A-B27D-868F79303C97}" type="sibTrans" cxnId="{29BC903F-6F33-7246-9F1B-E2BAD64C0CDF}">
      <dgm:prSet/>
      <dgm:spPr/>
      <dgm:t>
        <a:bodyPr/>
        <a:lstStyle/>
        <a:p>
          <a:endParaRPr lang="en-US"/>
        </a:p>
      </dgm:t>
    </dgm:pt>
    <dgm:pt modelId="{DA556BD7-D498-9448-A4D0-C49197F549D1}" type="pres">
      <dgm:prSet presAssocID="{7E9BF055-79F9-FA43-8BD5-A16110F33043}" presName="compositeShape" presStyleCnt="0">
        <dgm:presLayoutVars>
          <dgm:chMax val="7"/>
          <dgm:dir/>
          <dgm:resizeHandles val="exact"/>
        </dgm:presLayoutVars>
      </dgm:prSet>
      <dgm:spPr/>
    </dgm:pt>
    <dgm:pt modelId="{C393E8F8-1D19-4B40-BC77-296027636452}" type="pres">
      <dgm:prSet presAssocID="{BFE188FD-FB28-7842-AFC5-D2B9E79D3D7C}" presName="circ1" presStyleLbl="vennNode1" presStyleIdx="0" presStyleCnt="3"/>
      <dgm:spPr/>
    </dgm:pt>
    <dgm:pt modelId="{AADB2EB7-610E-E342-9FAC-CF46EAEA223D}" type="pres">
      <dgm:prSet presAssocID="{BFE188FD-FB28-7842-AFC5-D2B9E79D3D7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1272752-8C6D-E24E-A1DB-EF3B00ADAC27}" type="pres">
      <dgm:prSet presAssocID="{B6E54505-1ED5-DE4C-9FB1-4AB107ADE58F}" presName="circ2" presStyleLbl="vennNode1" presStyleIdx="1" presStyleCnt="3"/>
      <dgm:spPr/>
    </dgm:pt>
    <dgm:pt modelId="{076360E6-A880-6C4B-A967-CCFDE37837FF}" type="pres">
      <dgm:prSet presAssocID="{B6E54505-1ED5-DE4C-9FB1-4AB107ADE58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D7F262D-31E4-4441-B7FE-DCDAC2D3C259}" type="pres">
      <dgm:prSet presAssocID="{06968C78-50FA-754F-AC01-471483E62FD3}" presName="circ3" presStyleLbl="vennNode1" presStyleIdx="2" presStyleCnt="3"/>
      <dgm:spPr/>
    </dgm:pt>
    <dgm:pt modelId="{1EDEFC13-D957-574C-A3B4-65F3D18EB2CF}" type="pres">
      <dgm:prSet presAssocID="{06968C78-50FA-754F-AC01-471483E62FD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9BC903F-6F33-7246-9F1B-E2BAD64C0CDF}" srcId="{7E9BF055-79F9-FA43-8BD5-A16110F33043}" destId="{06968C78-50FA-754F-AC01-471483E62FD3}" srcOrd="2" destOrd="0" parTransId="{3E25D5B3-FB4D-5148-A3E1-DA25085BF9AF}" sibTransId="{BA4C0B49-D0C7-E74A-B27D-868F79303C97}"/>
    <dgm:cxn modelId="{05A7214B-40B7-3D41-A63A-8251E704D0D5}" srcId="{7E9BF055-79F9-FA43-8BD5-A16110F33043}" destId="{BFE188FD-FB28-7842-AFC5-D2B9E79D3D7C}" srcOrd="0" destOrd="0" parTransId="{1595B541-820B-F245-8AA3-D4129831FFAB}" sibTransId="{0EA0B7F6-2686-5140-B5F3-F79EC5154779}"/>
    <dgm:cxn modelId="{1863C26A-7C18-7D4B-885E-E96DDA12A23C}" type="presOf" srcId="{BFE188FD-FB28-7842-AFC5-D2B9E79D3D7C}" destId="{AADB2EB7-610E-E342-9FAC-CF46EAEA223D}" srcOrd="1" destOrd="0" presId="urn:microsoft.com/office/officeart/2005/8/layout/venn1"/>
    <dgm:cxn modelId="{0D16097D-0079-F845-9901-70331EC0109E}" type="presOf" srcId="{B6E54505-1ED5-DE4C-9FB1-4AB107ADE58F}" destId="{11272752-8C6D-E24E-A1DB-EF3B00ADAC27}" srcOrd="0" destOrd="0" presId="urn:microsoft.com/office/officeart/2005/8/layout/venn1"/>
    <dgm:cxn modelId="{C7D33C83-AB7D-F54D-A94B-8056627F15C9}" type="presOf" srcId="{7E9BF055-79F9-FA43-8BD5-A16110F33043}" destId="{DA556BD7-D498-9448-A4D0-C49197F549D1}" srcOrd="0" destOrd="0" presId="urn:microsoft.com/office/officeart/2005/8/layout/venn1"/>
    <dgm:cxn modelId="{50EEA4B7-5E43-4C47-9E60-B0ED765F5179}" type="presOf" srcId="{06968C78-50FA-754F-AC01-471483E62FD3}" destId="{7D7F262D-31E4-4441-B7FE-DCDAC2D3C259}" srcOrd="0" destOrd="0" presId="urn:microsoft.com/office/officeart/2005/8/layout/venn1"/>
    <dgm:cxn modelId="{8E9C8BC4-3BD3-3E46-9674-7B757EB3FD19}" type="presOf" srcId="{B6E54505-1ED5-DE4C-9FB1-4AB107ADE58F}" destId="{076360E6-A880-6C4B-A967-CCFDE37837FF}" srcOrd="1" destOrd="0" presId="urn:microsoft.com/office/officeart/2005/8/layout/venn1"/>
    <dgm:cxn modelId="{BBDF8AD2-0E1F-C94A-90BE-97C6086431A1}" type="presOf" srcId="{BFE188FD-FB28-7842-AFC5-D2B9E79D3D7C}" destId="{C393E8F8-1D19-4B40-BC77-296027636452}" srcOrd="0" destOrd="0" presId="urn:microsoft.com/office/officeart/2005/8/layout/venn1"/>
    <dgm:cxn modelId="{79CCF5D4-B3EE-E141-AB0D-712FA69D7842}" srcId="{7E9BF055-79F9-FA43-8BD5-A16110F33043}" destId="{B6E54505-1ED5-DE4C-9FB1-4AB107ADE58F}" srcOrd="1" destOrd="0" parTransId="{2DAF7C69-2599-9245-B405-2C5021541DD6}" sibTransId="{C4216F64-1028-4940-AF27-D77B0B55AA8C}"/>
    <dgm:cxn modelId="{2C5E44D5-24B0-6E43-8A5C-C6EC58D70DD5}" type="presOf" srcId="{06968C78-50FA-754F-AC01-471483E62FD3}" destId="{1EDEFC13-D957-574C-A3B4-65F3D18EB2CF}" srcOrd="1" destOrd="0" presId="urn:microsoft.com/office/officeart/2005/8/layout/venn1"/>
    <dgm:cxn modelId="{0C5E10A0-50BE-9346-9897-BD1791326D99}" type="presParOf" srcId="{DA556BD7-D498-9448-A4D0-C49197F549D1}" destId="{C393E8F8-1D19-4B40-BC77-296027636452}" srcOrd="0" destOrd="0" presId="urn:microsoft.com/office/officeart/2005/8/layout/venn1"/>
    <dgm:cxn modelId="{74BC1A63-D82B-BA41-8317-9346F897BFDD}" type="presParOf" srcId="{DA556BD7-D498-9448-A4D0-C49197F549D1}" destId="{AADB2EB7-610E-E342-9FAC-CF46EAEA223D}" srcOrd="1" destOrd="0" presId="urn:microsoft.com/office/officeart/2005/8/layout/venn1"/>
    <dgm:cxn modelId="{0B797570-9B57-5B48-BBBA-81116BFB2ACD}" type="presParOf" srcId="{DA556BD7-D498-9448-A4D0-C49197F549D1}" destId="{11272752-8C6D-E24E-A1DB-EF3B00ADAC27}" srcOrd="2" destOrd="0" presId="urn:microsoft.com/office/officeart/2005/8/layout/venn1"/>
    <dgm:cxn modelId="{684D53E8-9F56-7F42-B134-6CEF5492DB01}" type="presParOf" srcId="{DA556BD7-D498-9448-A4D0-C49197F549D1}" destId="{076360E6-A880-6C4B-A967-CCFDE37837FF}" srcOrd="3" destOrd="0" presId="urn:microsoft.com/office/officeart/2005/8/layout/venn1"/>
    <dgm:cxn modelId="{2B79DC5F-E4B2-9E4B-A5C3-985E57E0EC05}" type="presParOf" srcId="{DA556BD7-D498-9448-A4D0-C49197F549D1}" destId="{7D7F262D-31E4-4441-B7FE-DCDAC2D3C259}" srcOrd="4" destOrd="0" presId="urn:microsoft.com/office/officeart/2005/8/layout/venn1"/>
    <dgm:cxn modelId="{911E563B-98C0-F341-A5D6-D003160F059D}" type="presParOf" srcId="{DA556BD7-D498-9448-A4D0-C49197F549D1}" destId="{1EDEFC13-D957-574C-A3B4-65F3D18EB2CF}" srcOrd="5" destOrd="0" presId="urn:microsoft.com/office/officeart/2005/8/layout/ven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D17914-11D9-FB4D-9B40-89788B1710BE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F7B85-102C-0A4B-A527-49BACFBCBE5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Y</a:t>
          </a:r>
        </a:p>
      </dgm:t>
    </dgm:pt>
    <dgm:pt modelId="{D990FB37-2FC6-B44A-B0D1-DA4A56BC037F}" type="parTrans" cxnId="{376F9593-3805-8D47-A8C7-E423B82D1E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7CE914E-35DA-184B-BAA0-EB109D8D2A43}" type="sibTrans" cxnId="{376F9593-3805-8D47-A8C7-E423B82D1E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523D835-3880-394A-9844-FFCADD4C4AD9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which online shoppers will end with shopping</a:t>
          </a:r>
        </a:p>
      </dgm:t>
    </dgm:pt>
    <dgm:pt modelId="{CB8B77F6-BC3F-6C4D-9110-9E1F306E55CB}" type="parTrans" cxnId="{A65C513A-AA90-7D45-80C9-23EC32CB8F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BF282EA-E873-3B4C-A7A8-7109D5F7FDAA}" type="sibTrans" cxnId="{A65C513A-AA90-7D45-80C9-23EC32CB8F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30E535-9391-2345-BD3C-5F4D1E9680FA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{1, -1}</a:t>
          </a:r>
        </a:p>
      </dgm:t>
    </dgm:pt>
    <dgm:pt modelId="{8553F142-7CAB-3E4A-BFFA-920B6532592B}" type="parTrans" cxnId="{534C8969-4FE4-A449-B031-50BED3A496E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F91D17F-6864-5B4F-8217-E34554457E4E}" type="sibTrans" cxnId="{534C8969-4FE4-A449-B031-50BED3A496E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811780-E143-BD48-B7EA-F3CB484EC3D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Binary Classification</a:t>
          </a:r>
        </a:p>
      </dgm:t>
    </dgm:pt>
    <dgm:pt modelId="{22298C54-B23F-E64C-97DB-41C454B6AB95}" type="parTrans" cxnId="{D4541112-3A9D-5449-B1CD-6FF3057807F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C91E9FB-E2E5-6843-9336-AD17162C9624}" type="sibTrans" cxnId="{D4541112-3A9D-5449-B1CD-6FF3057807F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801FE91-AA0D-7844-9EB7-3507B5E9C7DD}" type="pres">
      <dgm:prSet presAssocID="{66D17914-11D9-FB4D-9B40-89788B1710BE}" presName="Name0" presStyleCnt="0">
        <dgm:presLayoutVars>
          <dgm:dir/>
          <dgm:resizeHandles val="exact"/>
        </dgm:presLayoutVars>
      </dgm:prSet>
      <dgm:spPr/>
    </dgm:pt>
    <dgm:pt modelId="{5522DC1F-152F-A849-96C9-58CE092E7381}" type="pres">
      <dgm:prSet presAssocID="{F50F7B85-102C-0A4B-A527-49BACFBCBE50}" presName="parTxOnly" presStyleLbl="node1" presStyleIdx="0" presStyleCnt="4" custScaleX="47385">
        <dgm:presLayoutVars>
          <dgm:bulletEnabled val="1"/>
        </dgm:presLayoutVars>
      </dgm:prSet>
      <dgm:spPr/>
    </dgm:pt>
    <dgm:pt modelId="{E309E5C3-5FC6-5548-8770-AFCD1C6F7C1A}" type="pres">
      <dgm:prSet presAssocID="{67CE914E-35DA-184B-BAA0-EB109D8D2A43}" presName="parSpace" presStyleCnt="0"/>
      <dgm:spPr/>
    </dgm:pt>
    <dgm:pt modelId="{8D22F922-F0E0-E94B-BF62-BFC1252AA86A}" type="pres">
      <dgm:prSet presAssocID="{5523D835-3880-394A-9844-FFCADD4C4AD9}" presName="parTxOnly" presStyleLbl="node1" presStyleIdx="1" presStyleCnt="4" custScaleX="233139" custLinFactNeighborY="30000">
        <dgm:presLayoutVars>
          <dgm:bulletEnabled val="1"/>
        </dgm:presLayoutVars>
      </dgm:prSet>
      <dgm:spPr/>
    </dgm:pt>
    <dgm:pt modelId="{AE2FA081-08C8-C74B-BC36-7FC2673DF958}" type="pres">
      <dgm:prSet presAssocID="{EBF282EA-E873-3B4C-A7A8-7109D5F7FDAA}" presName="parSpace" presStyleCnt="0"/>
      <dgm:spPr/>
    </dgm:pt>
    <dgm:pt modelId="{8372E8E9-18A4-EA45-8D26-C303B301555E}" type="pres">
      <dgm:prSet presAssocID="{EA30E535-9391-2345-BD3C-5F4D1E9680FA}" presName="parTxOnly" presStyleLbl="node1" presStyleIdx="2" presStyleCnt="4" custScaleX="77316">
        <dgm:presLayoutVars>
          <dgm:bulletEnabled val="1"/>
        </dgm:presLayoutVars>
      </dgm:prSet>
      <dgm:spPr/>
    </dgm:pt>
    <dgm:pt modelId="{9F653DB7-E234-A946-A35E-D6730EB4ED89}" type="pres">
      <dgm:prSet presAssocID="{EF91D17F-6864-5B4F-8217-E34554457E4E}" presName="parSpace" presStyleCnt="0"/>
      <dgm:spPr/>
    </dgm:pt>
    <dgm:pt modelId="{7D4400E0-CB4F-0B40-A1D0-C0CA33259780}" type="pres">
      <dgm:prSet presAssocID="{5B811780-E143-BD48-B7EA-F3CB484EC3D4}" presName="parTxOnly" presStyleLbl="node1" presStyleIdx="3" presStyleCnt="4" custLinFactNeighborX="3944" custLinFactNeighborY="664">
        <dgm:presLayoutVars>
          <dgm:bulletEnabled val="1"/>
        </dgm:presLayoutVars>
      </dgm:prSet>
      <dgm:spPr/>
    </dgm:pt>
  </dgm:ptLst>
  <dgm:cxnLst>
    <dgm:cxn modelId="{D4541112-3A9D-5449-B1CD-6FF3057807F6}" srcId="{66D17914-11D9-FB4D-9B40-89788B1710BE}" destId="{5B811780-E143-BD48-B7EA-F3CB484EC3D4}" srcOrd="3" destOrd="0" parTransId="{22298C54-B23F-E64C-97DB-41C454B6AB95}" sibTransId="{7C91E9FB-E2E5-6843-9336-AD17162C9624}"/>
    <dgm:cxn modelId="{FBF1D822-5F8A-E940-A825-84DD16C8FFA4}" type="presOf" srcId="{5B811780-E143-BD48-B7EA-F3CB484EC3D4}" destId="{7D4400E0-CB4F-0B40-A1D0-C0CA33259780}" srcOrd="0" destOrd="0" presId="urn:microsoft.com/office/officeart/2005/8/layout/hChevron3"/>
    <dgm:cxn modelId="{0CC9DA23-99DF-8541-A25A-351E965F1664}" type="presOf" srcId="{F50F7B85-102C-0A4B-A527-49BACFBCBE50}" destId="{5522DC1F-152F-A849-96C9-58CE092E7381}" srcOrd="0" destOrd="0" presId="urn:microsoft.com/office/officeart/2005/8/layout/hChevron3"/>
    <dgm:cxn modelId="{9CFB7D31-865E-3946-A9A3-A64AB10BE8F3}" type="presOf" srcId="{66D17914-11D9-FB4D-9B40-89788B1710BE}" destId="{7801FE91-AA0D-7844-9EB7-3507B5E9C7DD}" srcOrd="0" destOrd="0" presId="urn:microsoft.com/office/officeart/2005/8/layout/hChevron3"/>
    <dgm:cxn modelId="{A65C513A-AA90-7D45-80C9-23EC32CB8F5E}" srcId="{66D17914-11D9-FB4D-9B40-89788B1710BE}" destId="{5523D835-3880-394A-9844-FFCADD4C4AD9}" srcOrd="1" destOrd="0" parTransId="{CB8B77F6-BC3F-6C4D-9110-9E1F306E55CB}" sibTransId="{EBF282EA-E873-3B4C-A7A8-7109D5F7FDAA}"/>
    <dgm:cxn modelId="{534C8969-4FE4-A449-B031-50BED3A496E4}" srcId="{66D17914-11D9-FB4D-9B40-89788B1710BE}" destId="{EA30E535-9391-2345-BD3C-5F4D1E9680FA}" srcOrd="2" destOrd="0" parTransId="{8553F142-7CAB-3E4A-BFFA-920B6532592B}" sibTransId="{EF91D17F-6864-5B4F-8217-E34554457E4E}"/>
    <dgm:cxn modelId="{376F9593-3805-8D47-A8C7-E423B82D1ECD}" srcId="{66D17914-11D9-FB4D-9B40-89788B1710BE}" destId="{F50F7B85-102C-0A4B-A527-49BACFBCBE50}" srcOrd="0" destOrd="0" parTransId="{D990FB37-2FC6-B44A-B0D1-DA4A56BC037F}" sibTransId="{67CE914E-35DA-184B-BAA0-EB109D8D2A43}"/>
    <dgm:cxn modelId="{6D8EE9BE-A15C-D249-8CD1-11DDEE1F75AD}" type="presOf" srcId="{5523D835-3880-394A-9844-FFCADD4C4AD9}" destId="{8D22F922-F0E0-E94B-BF62-BFC1252AA86A}" srcOrd="0" destOrd="0" presId="urn:microsoft.com/office/officeart/2005/8/layout/hChevron3"/>
    <dgm:cxn modelId="{77CC25CB-B272-7A4B-8F73-2FC53497C5CD}" type="presOf" srcId="{EA30E535-9391-2345-BD3C-5F4D1E9680FA}" destId="{8372E8E9-18A4-EA45-8D26-C303B301555E}" srcOrd="0" destOrd="0" presId="urn:microsoft.com/office/officeart/2005/8/layout/hChevron3"/>
    <dgm:cxn modelId="{9E09FD28-9CF5-A34E-BE4E-14395C866CFC}" type="presParOf" srcId="{7801FE91-AA0D-7844-9EB7-3507B5E9C7DD}" destId="{5522DC1F-152F-A849-96C9-58CE092E7381}" srcOrd="0" destOrd="0" presId="urn:microsoft.com/office/officeart/2005/8/layout/hChevron3"/>
    <dgm:cxn modelId="{FA2403DE-6D9B-7C4A-9A3F-A3D40D92A561}" type="presParOf" srcId="{7801FE91-AA0D-7844-9EB7-3507B5E9C7DD}" destId="{E309E5C3-5FC6-5548-8770-AFCD1C6F7C1A}" srcOrd="1" destOrd="0" presId="urn:microsoft.com/office/officeart/2005/8/layout/hChevron3"/>
    <dgm:cxn modelId="{E73EF28E-45CD-CD49-8CBE-71F7079026A6}" type="presParOf" srcId="{7801FE91-AA0D-7844-9EB7-3507B5E9C7DD}" destId="{8D22F922-F0E0-E94B-BF62-BFC1252AA86A}" srcOrd="2" destOrd="0" presId="urn:microsoft.com/office/officeart/2005/8/layout/hChevron3"/>
    <dgm:cxn modelId="{AA99257C-D06C-B54E-85CC-1DE2D6A53974}" type="presParOf" srcId="{7801FE91-AA0D-7844-9EB7-3507B5E9C7DD}" destId="{AE2FA081-08C8-C74B-BC36-7FC2673DF958}" srcOrd="3" destOrd="0" presId="urn:microsoft.com/office/officeart/2005/8/layout/hChevron3"/>
    <dgm:cxn modelId="{6DA8796B-2CD6-A94B-AE7A-836E62011AE5}" type="presParOf" srcId="{7801FE91-AA0D-7844-9EB7-3507B5E9C7DD}" destId="{8372E8E9-18A4-EA45-8D26-C303B301555E}" srcOrd="4" destOrd="0" presId="urn:microsoft.com/office/officeart/2005/8/layout/hChevron3"/>
    <dgm:cxn modelId="{DCD3320D-61D5-D645-92A7-E1555E350D1D}" type="presParOf" srcId="{7801FE91-AA0D-7844-9EB7-3507B5E9C7DD}" destId="{9F653DB7-E234-A946-A35E-D6730EB4ED89}" srcOrd="5" destOrd="0" presId="urn:microsoft.com/office/officeart/2005/8/layout/hChevron3"/>
    <dgm:cxn modelId="{4E3AF6FF-D765-6840-BFC2-ECC8E8353092}" type="presParOf" srcId="{7801FE91-AA0D-7844-9EB7-3507B5E9C7DD}" destId="{7D4400E0-CB4F-0B40-A1D0-C0CA3325978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D17914-11D9-FB4D-9B40-89788B1710BE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F7B85-102C-0A4B-A527-49BACFBCBE50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X</a:t>
          </a:r>
        </a:p>
      </dgm:t>
    </dgm:pt>
    <dgm:pt modelId="{D990FB37-2FC6-B44A-B0D1-DA4A56BC037F}" type="parTrans" cxnId="{376F9593-3805-8D47-A8C7-E423B82D1E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7CE914E-35DA-184B-BAA0-EB109D8D2A43}" type="sibTrans" cxnId="{376F9593-3805-8D47-A8C7-E423B82D1E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523D835-3880-394A-9844-FFCADD4C4AD9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URL information of the pages visited</a:t>
          </a:r>
        </a:p>
      </dgm:t>
    </dgm:pt>
    <dgm:pt modelId="{CB8B77F6-BC3F-6C4D-9110-9E1F306E55CB}" type="parTrans" cxnId="{A65C513A-AA90-7D45-80C9-23EC32CB8F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BF282EA-E873-3B4C-A7A8-7109D5F7FDAA}" type="sibTrans" cxnId="{A65C513A-AA90-7D45-80C9-23EC32CB8F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30E535-9391-2345-BD3C-5F4D1E9680FA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10 continuous</a:t>
          </a:r>
        </a:p>
      </dgm:t>
    </dgm:pt>
    <dgm:pt modelId="{8553F142-7CAB-3E4A-BFFA-920B6532592B}" type="parTrans" cxnId="{534C8969-4FE4-A449-B031-50BED3A496E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F91D17F-6864-5B4F-8217-E34554457E4E}" type="sibTrans" cxnId="{534C8969-4FE4-A449-B031-50BED3A496E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811780-E143-BD48-B7EA-F3CB484EC3D4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7 categorical</a:t>
          </a:r>
        </a:p>
      </dgm:t>
    </dgm:pt>
    <dgm:pt modelId="{22298C54-B23F-E64C-97DB-41C454B6AB95}" type="parTrans" cxnId="{D4541112-3A9D-5449-B1CD-6FF3057807F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C91E9FB-E2E5-6843-9336-AD17162C9624}" type="sibTrans" cxnId="{D4541112-3A9D-5449-B1CD-6FF3057807F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71D91AD-2E97-C844-A9E2-EB56FDDC6ACD}" type="pres">
      <dgm:prSet presAssocID="{66D17914-11D9-FB4D-9B40-89788B1710BE}" presName="Name0" presStyleCnt="0">
        <dgm:presLayoutVars>
          <dgm:dir/>
          <dgm:resizeHandles val="exact"/>
        </dgm:presLayoutVars>
      </dgm:prSet>
      <dgm:spPr/>
    </dgm:pt>
    <dgm:pt modelId="{B0814D81-8CB6-A242-B7B1-A39FE1A1257A}" type="pres">
      <dgm:prSet presAssocID="{F50F7B85-102C-0A4B-A527-49BACFBCBE50}" presName="parTxOnly" presStyleLbl="node1" presStyleIdx="0" presStyleCnt="4" custScaleX="48164">
        <dgm:presLayoutVars>
          <dgm:bulletEnabled val="1"/>
        </dgm:presLayoutVars>
      </dgm:prSet>
      <dgm:spPr/>
    </dgm:pt>
    <dgm:pt modelId="{F672D917-EFD0-0142-A8AE-2710819CCCBF}" type="pres">
      <dgm:prSet presAssocID="{67CE914E-35DA-184B-BAA0-EB109D8D2A43}" presName="parSpace" presStyleCnt="0"/>
      <dgm:spPr/>
    </dgm:pt>
    <dgm:pt modelId="{CFAB04CA-74E1-D741-A527-540CECEE4938}" type="pres">
      <dgm:prSet presAssocID="{5523D835-3880-394A-9844-FFCADD4C4AD9}" presName="parTxOnly" presStyleLbl="node1" presStyleIdx="1" presStyleCnt="4" custScaleX="203220" custLinFactNeighborX="-10053" custLinFactNeighborY="27591">
        <dgm:presLayoutVars>
          <dgm:bulletEnabled val="1"/>
        </dgm:presLayoutVars>
      </dgm:prSet>
      <dgm:spPr/>
    </dgm:pt>
    <dgm:pt modelId="{7027AD5D-8175-214C-B45C-39EE90A2ED4E}" type="pres">
      <dgm:prSet presAssocID="{EBF282EA-E873-3B4C-A7A8-7109D5F7FDAA}" presName="parSpace" presStyleCnt="0"/>
      <dgm:spPr/>
    </dgm:pt>
    <dgm:pt modelId="{801BCCB3-08BE-C943-9032-AD55C2A2D672}" type="pres">
      <dgm:prSet presAssocID="{EA30E535-9391-2345-BD3C-5F4D1E9680FA}" presName="parTxOnly" presStyleLbl="node1" presStyleIdx="2" presStyleCnt="4">
        <dgm:presLayoutVars>
          <dgm:bulletEnabled val="1"/>
        </dgm:presLayoutVars>
      </dgm:prSet>
      <dgm:spPr/>
    </dgm:pt>
    <dgm:pt modelId="{7E3B3107-9ABF-C742-BFDB-43750B81C636}" type="pres">
      <dgm:prSet presAssocID="{EF91D17F-6864-5B4F-8217-E34554457E4E}" presName="parSpace" presStyleCnt="0"/>
      <dgm:spPr/>
    </dgm:pt>
    <dgm:pt modelId="{F04DFBFF-D65D-944C-97EC-A38E816991C6}" type="pres">
      <dgm:prSet presAssocID="{5B811780-E143-BD48-B7EA-F3CB484EC3D4}" presName="parTxOnly" presStyleLbl="node1" presStyleIdx="3" presStyleCnt="4" custScaleX="90869">
        <dgm:presLayoutVars>
          <dgm:bulletEnabled val="1"/>
        </dgm:presLayoutVars>
      </dgm:prSet>
      <dgm:spPr/>
    </dgm:pt>
  </dgm:ptLst>
  <dgm:cxnLst>
    <dgm:cxn modelId="{B5CD5C0F-AFDD-124D-89DB-167231AB049A}" type="presOf" srcId="{F50F7B85-102C-0A4B-A527-49BACFBCBE50}" destId="{B0814D81-8CB6-A242-B7B1-A39FE1A1257A}" srcOrd="0" destOrd="0" presId="urn:microsoft.com/office/officeart/2005/8/layout/hChevron3"/>
    <dgm:cxn modelId="{D4541112-3A9D-5449-B1CD-6FF3057807F6}" srcId="{66D17914-11D9-FB4D-9B40-89788B1710BE}" destId="{5B811780-E143-BD48-B7EA-F3CB484EC3D4}" srcOrd="3" destOrd="0" parTransId="{22298C54-B23F-E64C-97DB-41C454B6AB95}" sibTransId="{7C91E9FB-E2E5-6843-9336-AD17162C9624}"/>
    <dgm:cxn modelId="{F15FB426-B4FC-534C-A3F5-FBB6CA1E5671}" type="presOf" srcId="{EA30E535-9391-2345-BD3C-5F4D1E9680FA}" destId="{801BCCB3-08BE-C943-9032-AD55C2A2D672}" srcOrd="0" destOrd="0" presId="urn:microsoft.com/office/officeart/2005/8/layout/hChevron3"/>
    <dgm:cxn modelId="{A65C513A-AA90-7D45-80C9-23EC32CB8F5E}" srcId="{66D17914-11D9-FB4D-9B40-89788B1710BE}" destId="{5523D835-3880-394A-9844-FFCADD4C4AD9}" srcOrd="1" destOrd="0" parTransId="{CB8B77F6-BC3F-6C4D-9110-9E1F306E55CB}" sibTransId="{EBF282EA-E873-3B4C-A7A8-7109D5F7FDAA}"/>
    <dgm:cxn modelId="{534C8969-4FE4-A449-B031-50BED3A496E4}" srcId="{66D17914-11D9-FB4D-9B40-89788B1710BE}" destId="{EA30E535-9391-2345-BD3C-5F4D1E9680FA}" srcOrd="2" destOrd="0" parTransId="{8553F142-7CAB-3E4A-BFFA-920B6532592B}" sibTransId="{EF91D17F-6864-5B4F-8217-E34554457E4E}"/>
    <dgm:cxn modelId="{376F9593-3805-8D47-A8C7-E423B82D1ECD}" srcId="{66D17914-11D9-FB4D-9B40-89788B1710BE}" destId="{F50F7B85-102C-0A4B-A527-49BACFBCBE50}" srcOrd="0" destOrd="0" parTransId="{D990FB37-2FC6-B44A-B0D1-DA4A56BC037F}" sibTransId="{67CE914E-35DA-184B-BAA0-EB109D8D2A43}"/>
    <dgm:cxn modelId="{23C49DDD-0947-1B4E-BE6D-5EA401B9DA45}" type="presOf" srcId="{5B811780-E143-BD48-B7EA-F3CB484EC3D4}" destId="{F04DFBFF-D65D-944C-97EC-A38E816991C6}" srcOrd="0" destOrd="0" presId="urn:microsoft.com/office/officeart/2005/8/layout/hChevron3"/>
    <dgm:cxn modelId="{E678C7E7-608E-9840-9220-0150E8E6726B}" type="presOf" srcId="{5523D835-3880-394A-9844-FFCADD4C4AD9}" destId="{CFAB04CA-74E1-D741-A527-540CECEE4938}" srcOrd="0" destOrd="0" presId="urn:microsoft.com/office/officeart/2005/8/layout/hChevron3"/>
    <dgm:cxn modelId="{6FD85CEF-5AA3-2946-A5EE-82683B3793BA}" type="presOf" srcId="{66D17914-11D9-FB4D-9B40-89788B1710BE}" destId="{871D91AD-2E97-C844-A9E2-EB56FDDC6ACD}" srcOrd="0" destOrd="0" presId="urn:microsoft.com/office/officeart/2005/8/layout/hChevron3"/>
    <dgm:cxn modelId="{537B2E01-B3ED-4E4E-93C8-E1DC50A4A69C}" type="presParOf" srcId="{871D91AD-2E97-C844-A9E2-EB56FDDC6ACD}" destId="{B0814D81-8CB6-A242-B7B1-A39FE1A1257A}" srcOrd="0" destOrd="0" presId="urn:microsoft.com/office/officeart/2005/8/layout/hChevron3"/>
    <dgm:cxn modelId="{6B3C99F9-0A60-CB45-8477-E160C20B0E89}" type="presParOf" srcId="{871D91AD-2E97-C844-A9E2-EB56FDDC6ACD}" destId="{F672D917-EFD0-0142-A8AE-2710819CCCBF}" srcOrd="1" destOrd="0" presId="urn:microsoft.com/office/officeart/2005/8/layout/hChevron3"/>
    <dgm:cxn modelId="{388B6183-C571-6A42-B5E8-5B2E62575978}" type="presParOf" srcId="{871D91AD-2E97-C844-A9E2-EB56FDDC6ACD}" destId="{CFAB04CA-74E1-D741-A527-540CECEE4938}" srcOrd="2" destOrd="0" presId="urn:microsoft.com/office/officeart/2005/8/layout/hChevron3"/>
    <dgm:cxn modelId="{292E9937-4BD3-C942-8CF0-552995F0B353}" type="presParOf" srcId="{871D91AD-2E97-C844-A9E2-EB56FDDC6ACD}" destId="{7027AD5D-8175-214C-B45C-39EE90A2ED4E}" srcOrd="3" destOrd="0" presId="urn:microsoft.com/office/officeart/2005/8/layout/hChevron3"/>
    <dgm:cxn modelId="{A1D06E85-D382-1540-BC7C-88379C26C366}" type="presParOf" srcId="{871D91AD-2E97-C844-A9E2-EB56FDDC6ACD}" destId="{801BCCB3-08BE-C943-9032-AD55C2A2D672}" srcOrd="4" destOrd="0" presId="urn:microsoft.com/office/officeart/2005/8/layout/hChevron3"/>
    <dgm:cxn modelId="{B8C271ED-626F-7F4B-9FF8-F0CB3A3D0AEC}" type="presParOf" srcId="{871D91AD-2E97-C844-A9E2-EB56FDDC6ACD}" destId="{7E3B3107-9ABF-C742-BFDB-43750B81C636}" srcOrd="5" destOrd="0" presId="urn:microsoft.com/office/officeart/2005/8/layout/hChevron3"/>
    <dgm:cxn modelId="{54A08DA4-DE85-544E-9FBD-1F736FFA05F9}" type="presParOf" srcId="{871D91AD-2E97-C844-A9E2-EB56FDDC6ACD}" destId="{F04DFBFF-D65D-944C-97EC-A38E816991C6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D17914-11D9-FB4D-9B40-89788B1710BE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F7B85-102C-0A4B-A527-49BACFBCBE5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Preprocess</a:t>
          </a:r>
        </a:p>
      </dgm:t>
    </dgm:pt>
    <dgm:pt modelId="{D990FB37-2FC6-B44A-B0D1-DA4A56BC037F}" type="parTrans" cxnId="{376F9593-3805-8D47-A8C7-E423B82D1ECD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67CE914E-35DA-184B-BAA0-EB109D8D2A43}" type="sibTrans" cxnId="{376F9593-3805-8D47-A8C7-E423B82D1ECD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5523D835-3880-394A-9844-FFCADD4C4AD9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 One Hot Encoder </a:t>
          </a:r>
        </a:p>
      </dgm:t>
    </dgm:pt>
    <dgm:pt modelId="{CB8B77F6-BC3F-6C4D-9110-9E1F306E55CB}" type="parTrans" cxnId="{A65C513A-AA90-7D45-80C9-23EC32CB8F5E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EBF282EA-E873-3B4C-A7A8-7109D5F7FDAA}" type="sibTrans" cxnId="{A65C513A-AA90-7D45-80C9-23EC32CB8F5E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EA30E535-9391-2345-BD3C-5F4D1E9680FA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Standard Scaler </a:t>
          </a:r>
        </a:p>
      </dgm:t>
    </dgm:pt>
    <dgm:pt modelId="{8553F142-7CAB-3E4A-BFFA-920B6532592B}" type="parTrans" cxnId="{534C8969-4FE4-A449-B031-50BED3A496E4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EF91D17F-6864-5B4F-8217-E34554457E4E}" type="sibTrans" cxnId="{534C8969-4FE4-A449-B031-50BED3A496E4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2C94E5AD-55F8-EB4F-9AEB-DA7BE52DE620}" type="pres">
      <dgm:prSet presAssocID="{66D17914-11D9-FB4D-9B40-89788B1710BE}" presName="Name0" presStyleCnt="0">
        <dgm:presLayoutVars>
          <dgm:dir/>
          <dgm:resizeHandles val="exact"/>
        </dgm:presLayoutVars>
      </dgm:prSet>
      <dgm:spPr/>
    </dgm:pt>
    <dgm:pt modelId="{88E4AD21-2FBD-684B-AE0C-C392AD518529}" type="pres">
      <dgm:prSet presAssocID="{F50F7B85-102C-0A4B-A527-49BACFBCBE50}" presName="parTxOnly" presStyleLbl="node1" presStyleIdx="0" presStyleCnt="3" custLinFactNeighborX="-572" custLinFactNeighborY="12734">
        <dgm:presLayoutVars>
          <dgm:bulletEnabled val="1"/>
        </dgm:presLayoutVars>
      </dgm:prSet>
      <dgm:spPr/>
    </dgm:pt>
    <dgm:pt modelId="{BE202311-B57C-664F-A973-76F5926D49B3}" type="pres">
      <dgm:prSet presAssocID="{67CE914E-35DA-184B-BAA0-EB109D8D2A43}" presName="parSpace" presStyleCnt="0"/>
      <dgm:spPr/>
    </dgm:pt>
    <dgm:pt modelId="{FA0BC810-F1C2-4A47-AFE9-0A1FF4A22904}" type="pres">
      <dgm:prSet presAssocID="{5523D835-3880-394A-9844-FFCADD4C4AD9}" presName="parTxOnly" presStyleLbl="node1" presStyleIdx="1" presStyleCnt="3" custLinFactNeighborX="-1" custLinFactNeighborY="10767">
        <dgm:presLayoutVars>
          <dgm:bulletEnabled val="1"/>
        </dgm:presLayoutVars>
      </dgm:prSet>
      <dgm:spPr/>
    </dgm:pt>
    <dgm:pt modelId="{4CE16CAC-F5A4-914D-9904-687E8DED34F9}" type="pres">
      <dgm:prSet presAssocID="{EBF282EA-E873-3B4C-A7A8-7109D5F7FDAA}" presName="parSpace" presStyleCnt="0"/>
      <dgm:spPr/>
    </dgm:pt>
    <dgm:pt modelId="{7CCEDB06-3A60-F640-9FD7-BBEF22EF92FF}" type="pres">
      <dgm:prSet presAssocID="{EA30E535-9391-2345-BD3C-5F4D1E9680F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144091F-DA25-4140-A348-35856BE588D5}" type="presOf" srcId="{F50F7B85-102C-0A4B-A527-49BACFBCBE50}" destId="{88E4AD21-2FBD-684B-AE0C-C392AD518529}" srcOrd="0" destOrd="0" presId="urn:microsoft.com/office/officeart/2005/8/layout/hChevron3"/>
    <dgm:cxn modelId="{A65C513A-AA90-7D45-80C9-23EC32CB8F5E}" srcId="{66D17914-11D9-FB4D-9B40-89788B1710BE}" destId="{5523D835-3880-394A-9844-FFCADD4C4AD9}" srcOrd="1" destOrd="0" parTransId="{CB8B77F6-BC3F-6C4D-9110-9E1F306E55CB}" sibTransId="{EBF282EA-E873-3B4C-A7A8-7109D5F7FDAA}"/>
    <dgm:cxn modelId="{85951241-8401-3146-AD2B-CEB3E0B10649}" type="presOf" srcId="{5523D835-3880-394A-9844-FFCADD4C4AD9}" destId="{FA0BC810-F1C2-4A47-AFE9-0A1FF4A22904}" srcOrd="0" destOrd="0" presId="urn:microsoft.com/office/officeart/2005/8/layout/hChevron3"/>
    <dgm:cxn modelId="{534C8969-4FE4-A449-B031-50BED3A496E4}" srcId="{66D17914-11D9-FB4D-9B40-89788B1710BE}" destId="{EA30E535-9391-2345-BD3C-5F4D1E9680FA}" srcOrd="2" destOrd="0" parTransId="{8553F142-7CAB-3E4A-BFFA-920B6532592B}" sibTransId="{EF91D17F-6864-5B4F-8217-E34554457E4E}"/>
    <dgm:cxn modelId="{94E4846E-9368-EA4A-90CB-45DC3D714AEC}" type="presOf" srcId="{66D17914-11D9-FB4D-9B40-89788B1710BE}" destId="{2C94E5AD-55F8-EB4F-9AEB-DA7BE52DE620}" srcOrd="0" destOrd="0" presId="urn:microsoft.com/office/officeart/2005/8/layout/hChevron3"/>
    <dgm:cxn modelId="{2E5AF175-54D8-C341-9AB0-F6017AF5519D}" type="presOf" srcId="{EA30E535-9391-2345-BD3C-5F4D1E9680FA}" destId="{7CCEDB06-3A60-F640-9FD7-BBEF22EF92FF}" srcOrd="0" destOrd="0" presId="urn:microsoft.com/office/officeart/2005/8/layout/hChevron3"/>
    <dgm:cxn modelId="{376F9593-3805-8D47-A8C7-E423B82D1ECD}" srcId="{66D17914-11D9-FB4D-9B40-89788B1710BE}" destId="{F50F7B85-102C-0A4B-A527-49BACFBCBE50}" srcOrd="0" destOrd="0" parTransId="{D990FB37-2FC6-B44A-B0D1-DA4A56BC037F}" sibTransId="{67CE914E-35DA-184B-BAA0-EB109D8D2A43}"/>
    <dgm:cxn modelId="{06B3848D-2A95-6E4B-B628-04D8A57C455A}" type="presParOf" srcId="{2C94E5AD-55F8-EB4F-9AEB-DA7BE52DE620}" destId="{88E4AD21-2FBD-684B-AE0C-C392AD518529}" srcOrd="0" destOrd="0" presId="urn:microsoft.com/office/officeart/2005/8/layout/hChevron3"/>
    <dgm:cxn modelId="{034495DE-F3CE-0849-9B31-7D7325EFD2AB}" type="presParOf" srcId="{2C94E5AD-55F8-EB4F-9AEB-DA7BE52DE620}" destId="{BE202311-B57C-664F-A973-76F5926D49B3}" srcOrd="1" destOrd="0" presId="urn:microsoft.com/office/officeart/2005/8/layout/hChevron3"/>
    <dgm:cxn modelId="{D283E034-F22C-FC4E-83C7-FABFAC65FCC6}" type="presParOf" srcId="{2C94E5AD-55F8-EB4F-9AEB-DA7BE52DE620}" destId="{FA0BC810-F1C2-4A47-AFE9-0A1FF4A22904}" srcOrd="2" destOrd="0" presId="urn:microsoft.com/office/officeart/2005/8/layout/hChevron3"/>
    <dgm:cxn modelId="{F9E4EE07-78D9-6641-9DC2-E0DFF4148DB7}" type="presParOf" srcId="{2C94E5AD-55F8-EB4F-9AEB-DA7BE52DE620}" destId="{4CE16CAC-F5A4-914D-9904-687E8DED34F9}" srcOrd="3" destOrd="0" presId="urn:microsoft.com/office/officeart/2005/8/layout/hChevron3"/>
    <dgm:cxn modelId="{C9F6B988-87A5-C543-B1F4-23389182BED1}" type="presParOf" srcId="{2C94E5AD-55F8-EB4F-9AEB-DA7BE52DE620}" destId="{7CCEDB06-3A60-F640-9FD7-BBEF22EF92F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D17914-11D9-FB4D-9B40-89788B1710BE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F7B85-102C-0A4B-A527-49BACFBCBE50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Stratified Split</a:t>
          </a:r>
        </a:p>
      </dgm:t>
    </dgm:pt>
    <dgm:pt modelId="{D990FB37-2FC6-B44A-B0D1-DA4A56BC037F}" type="parTrans" cxnId="{376F9593-3805-8D47-A8C7-E423B82D1E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7CE914E-35DA-184B-BAA0-EB109D8D2A43}" type="sibTrans" cxnId="{376F9593-3805-8D47-A8C7-E423B82D1E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523D835-3880-394A-9844-FFCADD4C4AD9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60% Train</a:t>
          </a:r>
        </a:p>
      </dgm:t>
    </dgm:pt>
    <dgm:pt modelId="{CB8B77F6-BC3F-6C4D-9110-9E1F306E55CB}" type="parTrans" cxnId="{A65C513A-AA90-7D45-80C9-23EC32CB8F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BF282EA-E873-3B4C-A7A8-7109D5F7FDAA}" type="sibTrans" cxnId="{A65C513A-AA90-7D45-80C9-23EC32CB8F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30E535-9391-2345-BD3C-5F4D1E9680FA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20% Validation</a:t>
          </a:r>
        </a:p>
      </dgm:t>
    </dgm:pt>
    <dgm:pt modelId="{8553F142-7CAB-3E4A-BFFA-920B6532592B}" type="parTrans" cxnId="{534C8969-4FE4-A449-B031-50BED3A496E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F91D17F-6864-5B4F-8217-E34554457E4E}" type="sibTrans" cxnId="{534C8969-4FE4-A449-B031-50BED3A496E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64FCCEF-66F3-574C-8138-DE414F5EBC01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20% Test</a:t>
          </a:r>
        </a:p>
      </dgm:t>
    </dgm:pt>
    <dgm:pt modelId="{38CF2074-F4DA-5A42-BF26-20CBD8134E6B}" type="parTrans" cxnId="{1354CBFE-3185-604F-B9AF-488D36278F8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20EBBF-0980-1C45-84AA-33752C8DD716}" type="sibTrans" cxnId="{1354CBFE-3185-604F-B9AF-488D36278F8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BAFD14B-7B1F-5248-92FE-128DD11C5A3A}">
      <dgm:prSet custT="1"/>
      <dgm:spPr>
        <a:solidFill>
          <a:srgbClr val="CD6CA8">
            <a:lumMod val="60000"/>
            <a:lumOff val="40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56007" tIns="37338" rIns="18669" bIns="37338" numCol="1" spcCol="1270" anchor="ctr" anchorCtr="0"/>
        <a:lstStyle/>
        <a:p>
          <a:r>
            <a:rPr lang="en-US" sz="14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Imbalance</a:t>
          </a:r>
        </a:p>
      </dgm:t>
    </dgm:pt>
    <dgm:pt modelId="{43BF9568-9B7E-B345-B478-7D9B5049FB49}" type="parTrans" cxnId="{D07FE9C6-76F8-5041-829F-6466610DF9F6}">
      <dgm:prSet/>
      <dgm:spPr/>
      <dgm:t>
        <a:bodyPr/>
        <a:lstStyle/>
        <a:p>
          <a:endParaRPr lang="en-US"/>
        </a:p>
      </dgm:t>
    </dgm:pt>
    <dgm:pt modelId="{C7B35782-E723-7E4C-8B80-82D4C2D6ABFB}" type="sibTrans" cxnId="{D07FE9C6-76F8-5041-829F-6466610DF9F6}">
      <dgm:prSet/>
      <dgm:spPr/>
      <dgm:t>
        <a:bodyPr/>
        <a:lstStyle/>
        <a:p>
          <a:endParaRPr lang="en-US"/>
        </a:p>
      </dgm:t>
    </dgm:pt>
    <dgm:pt modelId="{AABD5614-3C8C-B14F-9E3B-1C8C32A72EBC}" type="pres">
      <dgm:prSet presAssocID="{66D17914-11D9-FB4D-9B40-89788B1710BE}" presName="Name0" presStyleCnt="0">
        <dgm:presLayoutVars>
          <dgm:dir/>
          <dgm:resizeHandles val="exact"/>
        </dgm:presLayoutVars>
      </dgm:prSet>
      <dgm:spPr/>
    </dgm:pt>
    <dgm:pt modelId="{31C8DBED-11C0-474F-ACB8-C54480E910CC}" type="pres">
      <dgm:prSet presAssocID="{4BAFD14B-7B1F-5248-92FE-128DD11C5A3A}" presName="parTxOnly" presStyleLbl="node1" presStyleIdx="0" presStyleCnt="5">
        <dgm:presLayoutVars>
          <dgm:bulletEnabled val="1"/>
        </dgm:presLayoutVars>
      </dgm:prSet>
      <dgm:spPr>
        <a:xfrm>
          <a:off x="949" y="0"/>
          <a:ext cx="1851301" cy="497947"/>
        </a:xfrm>
        <a:prstGeom prst="homePlate">
          <a:avLst/>
        </a:prstGeom>
      </dgm:spPr>
    </dgm:pt>
    <dgm:pt modelId="{96C17DFC-3EE9-854A-B158-BBC4365CCE94}" type="pres">
      <dgm:prSet presAssocID="{C7B35782-E723-7E4C-8B80-82D4C2D6ABFB}" presName="parSpace" presStyleCnt="0"/>
      <dgm:spPr/>
    </dgm:pt>
    <dgm:pt modelId="{460D36B3-F9E1-9949-B10A-D9B477B96D09}" type="pres">
      <dgm:prSet presAssocID="{F50F7B85-102C-0A4B-A527-49BACFBCBE50}" presName="parTxOnly" presStyleLbl="node1" presStyleIdx="1" presStyleCnt="5" custLinFactNeighborX="-4664" custLinFactNeighborY="69942">
        <dgm:presLayoutVars>
          <dgm:bulletEnabled val="1"/>
        </dgm:presLayoutVars>
      </dgm:prSet>
      <dgm:spPr/>
    </dgm:pt>
    <dgm:pt modelId="{44DDD6FA-FCCC-104D-938E-3B3FB4E0EBB6}" type="pres">
      <dgm:prSet presAssocID="{67CE914E-35DA-184B-BAA0-EB109D8D2A43}" presName="parSpace" presStyleCnt="0"/>
      <dgm:spPr/>
    </dgm:pt>
    <dgm:pt modelId="{FE0A7BD3-0948-B14E-A749-9CFEA871CD69}" type="pres">
      <dgm:prSet presAssocID="{5523D835-3880-394A-9844-FFCADD4C4AD9}" presName="parTxOnly" presStyleLbl="node1" presStyleIdx="2" presStyleCnt="5" custLinFactNeighborY="26800">
        <dgm:presLayoutVars>
          <dgm:bulletEnabled val="1"/>
        </dgm:presLayoutVars>
      </dgm:prSet>
      <dgm:spPr/>
    </dgm:pt>
    <dgm:pt modelId="{12AECF54-A672-6544-94B6-7BFE62FBB03B}" type="pres">
      <dgm:prSet presAssocID="{EBF282EA-E873-3B4C-A7A8-7109D5F7FDAA}" presName="parSpace" presStyleCnt="0"/>
      <dgm:spPr/>
    </dgm:pt>
    <dgm:pt modelId="{A8439807-2E0E-7049-B89F-285FB838C764}" type="pres">
      <dgm:prSet presAssocID="{EA30E535-9391-2345-BD3C-5F4D1E9680FA}" presName="parTxOnly" presStyleLbl="node1" presStyleIdx="3" presStyleCnt="5">
        <dgm:presLayoutVars>
          <dgm:bulletEnabled val="1"/>
        </dgm:presLayoutVars>
      </dgm:prSet>
      <dgm:spPr/>
    </dgm:pt>
    <dgm:pt modelId="{92EFDFBF-A932-4546-BA14-4714269F32B5}" type="pres">
      <dgm:prSet presAssocID="{EF91D17F-6864-5B4F-8217-E34554457E4E}" presName="parSpace" presStyleCnt="0"/>
      <dgm:spPr/>
    </dgm:pt>
    <dgm:pt modelId="{010970D8-7088-1745-9B71-5215FC7CE58B}" type="pres">
      <dgm:prSet presAssocID="{164FCCEF-66F3-574C-8138-DE414F5EBC0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A43410F-955E-F745-ABDA-1D58AA9D5016}" type="presOf" srcId="{66D17914-11D9-FB4D-9B40-89788B1710BE}" destId="{AABD5614-3C8C-B14F-9E3B-1C8C32A72EBC}" srcOrd="0" destOrd="0" presId="urn:microsoft.com/office/officeart/2005/8/layout/hChevron3"/>
    <dgm:cxn modelId="{D92E1C18-53DB-314E-899D-81587212A742}" type="presOf" srcId="{F50F7B85-102C-0A4B-A527-49BACFBCBE50}" destId="{460D36B3-F9E1-9949-B10A-D9B477B96D09}" srcOrd="0" destOrd="0" presId="urn:microsoft.com/office/officeart/2005/8/layout/hChevron3"/>
    <dgm:cxn modelId="{538B0024-08F0-2A42-A2F0-E8824930EAC4}" type="presOf" srcId="{4BAFD14B-7B1F-5248-92FE-128DD11C5A3A}" destId="{31C8DBED-11C0-474F-ACB8-C54480E910CC}" srcOrd="0" destOrd="0" presId="urn:microsoft.com/office/officeart/2005/8/layout/hChevron3"/>
    <dgm:cxn modelId="{A65C513A-AA90-7D45-80C9-23EC32CB8F5E}" srcId="{66D17914-11D9-FB4D-9B40-89788B1710BE}" destId="{5523D835-3880-394A-9844-FFCADD4C4AD9}" srcOrd="2" destOrd="0" parTransId="{CB8B77F6-BC3F-6C4D-9110-9E1F306E55CB}" sibTransId="{EBF282EA-E873-3B4C-A7A8-7109D5F7FDAA}"/>
    <dgm:cxn modelId="{93D6AC59-F655-D140-8151-57EAB7C04AF4}" type="presOf" srcId="{5523D835-3880-394A-9844-FFCADD4C4AD9}" destId="{FE0A7BD3-0948-B14E-A749-9CFEA871CD69}" srcOrd="0" destOrd="0" presId="urn:microsoft.com/office/officeart/2005/8/layout/hChevron3"/>
    <dgm:cxn modelId="{534C8969-4FE4-A449-B031-50BED3A496E4}" srcId="{66D17914-11D9-FB4D-9B40-89788B1710BE}" destId="{EA30E535-9391-2345-BD3C-5F4D1E9680FA}" srcOrd="3" destOrd="0" parTransId="{8553F142-7CAB-3E4A-BFFA-920B6532592B}" sibTransId="{EF91D17F-6864-5B4F-8217-E34554457E4E}"/>
    <dgm:cxn modelId="{376F9593-3805-8D47-A8C7-E423B82D1ECD}" srcId="{66D17914-11D9-FB4D-9B40-89788B1710BE}" destId="{F50F7B85-102C-0A4B-A527-49BACFBCBE50}" srcOrd="1" destOrd="0" parTransId="{D990FB37-2FC6-B44A-B0D1-DA4A56BC037F}" sibTransId="{67CE914E-35DA-184B-BAA0-EB109D8D2A43}"/>
    <dgm:cxn modelId="{1F2A32A5-B7F9-334C-B2EB-43B4FB87D96F}" type="presOf" srcId="{164FCCEF-66F3-574C-8138-DE414F5EBC01}" destId="{010970D8-7088-1745-9B71-5215FC7CE58B}" srcOrd="0" destOrd="0" presId="urn:microsoft.com/office/officeart/2005/8/layout/hChevron3"/>
    <dgm:cxn modelId="{8C83ADC0-6D36-914F-8920-B16860E30AE2}" type="presOf" srcId="{EA30E535-9391-2345-BD3C-5F4D1E9680FA}" destId="{A8439807-2E0E-7049-B89F-285FB838C764}" srcOrd="0" destOrd="0" presId="urn:microsoft.com/office/officeart/2005/8/layout/hChevron3"/>
    <dgm:cxn modelId="{D07FE9C6-76F8-5041-829F-6466610DF9F6}" srcId="{66D17914-11D9-FB4D-9B40-89788B1710BE}" destId="{4BAFD14B-7B1F-5248-92FE-128DD11C5A3A}" srcOrd="0" destOrd="0" parTransId="{43BF9568-9B7E-B345-B478-7D9B5049FB49}" sibTransId="{C7B35782-E723-7E4C-8B80-82D4C2D6ABFB}"/>
    <dgm:cxn modelId="{1354CBFE-3185-604F-B9AF-488D36278F85}" srcId="{66D17914-11D9-FB4D-9B40-89788B1710BE}" destId="{164FCCEF-66F3-574C-8138-DE414F5EBC01}" srcOrd="4" destOrd="0" parTransId="{38CF2074-F4DA-5A42-BF26-20CBD8134E6B}" sibTransId="{2120EBBF-0980-1C45-84AA-33752C8DD716}"/>
    <dgm:cxn modelId="{09A226BE-ACE9-3346-BED8-9A0956EF9D99}" type="presParOf" srcId="{AABD5614-3C8C-B14F-9E3B-1C8C32A72EBC}" destId="{31C8DBED-11C0-474F-ACB8-C54480E910CC}" srcOrd="0" destOrd="0" presId="urn:microsoft.com/office/officeart/2005/8/layout/hChevron3"/>
    <dgm:cxn modelId="{AA87063E-1791-C142-9DD8-0E376A5EDD20}" type="presParOf" srcId="{AABD5614-3C8C-B14F-9E3B-1C8C32A72EBC}" destId="{96C17DFC-3EE9-854A-B158-BBC4365CCE94}" srcOrd="1" destOrd="0" presId="urn:microsoft.com/office/officeart/2005/8/layout/hChevron3"/>
    <dgm:cxn modelId="{26CC2978-E835-4443-86F4-BCB615BAF7E9}" type="presParOf" srcId="{AABD5614-3C8C-B14F-9E3B-1C8C32A72EBC}" destId="{460D36B3-F9E1-9949-B10A-D9B477B96D09}" srcOrd="2" destOrd="0" presId="urn:microsoft.com/office/officeart/2005/8/layout/hChevron3"/>
    <dgm:cxn modelId="{7D57BD75-5A6B-094F-B8FD-B0275F41765C}" type="presParOf" srcId="{AABD5614-3C8C-B14F-9E3B-1C8C32A72EBC}" destId="{44DDD6FA-FCCC-104D-938E-3B3FB4E0EBB6}" srcOrd="3" destOrd="0" presId="urn:microsoft.com/office/officeart/2005/8/layout/hChevron3"/>
    <dgm:cxn modelId="{6CB0E1D1-5A74-0747-BEB0-5EBF67E9F910}" type="presParOf" srcId="{AABD5614-3C8C-B14F-9E3B-1C8C32A72EBC}" destId="{FE0A7BD3-0948-B14E-A749-9CFEA871CD69}" srcOrd="4" destOrd="0" presId="urn:microsoft.com/office/officeart/2005/8/layout/hChevron3"/>
    <dgm:cxn modelId="{C90F9B91-3279-9E4B-9A91-138E8BB90A6E}" type="presParOf" srcId="{AABD5614-3C8C-B14F-9E3B-1C8C32A72EBC}" destId="{12AECF54-A672-6544-94B6-7BFE62FBB03B}" srcOrd="5" destOrd="0" presId="urn:microsoft.com/office/officeart/2005/8/layout/hChevron3"/>
    <dgm:cxn modelId="{40ACE150-2D8D-054D-9267-80BDD868DD45}" type="presParOf" srcId="{AABD5614-3C8C-B14F-9E3B-1C8C32A72EBC}" destId="{A8439807-2E0E-7049-B89F-285FB838C764}" srcOrd="6" destOrd="0" presId="urn:microsoft.com/office/officeart/2005/8/layout/hChevron3"/>
    <dgm:cxn modelId="{15B10F1A-17E5-D642-8294-99B94EEFBE21}" type="presParOf" srcId="{AABD5614-3C8C-B14F-9E3B-1C8C32A72EBC}" destId="{92EFDFBF-A932-4546-BA14-4714269F32B5}" srcOrd="7" destOrd="0" presId="urn:microsoft.com/office/officeart/2005/8/layout/hChevron3"/>
    <dgm:cxn modelId="{61B1FE79-1A12-5C41-B51A-2400F040AE34}" type="presParOf" srcId="{AABD5614-3C8C-B14F-9E3B-1C8C32A72EBC}" destId="{010970D8-7088-1745-9B71-5215FC7CE58B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D17914-11D9-FB4D-9B40-89788B1710BE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F7B85-102C-0A4B-A527-49BACFBCBE50}">
      <dgm:prSet phldrT="[Text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400" b="0" i="0" dirty="0">
              <a:solidFill>
                <a:schemeClr val="tx1"/>
              </a:solidFill>
              <a:effectLst/>
              <a:latin typeface="+mj-lt"/>
            </a:rPr>
            <a:t>Grid Search</a:t>
          </a:r>
          <a:endParaRPr lang="en-US" sz="1400" dirty="0">
            <a:solidFill>
              <a:schemeClr val="tx1"/>
            </a:solidFill>
            <a:latin typeface="+mj-lt"/>
          </a:endParaRPr>
        </a:p>
      </dgm:t>
    </dgm:pt>
    <dgm:pt modelId="{D990FB37-2FC6-B44A-B0D1-DA4A56BC037F}" type="parTrans" cxnId="{376F9593-3805-8D47-A8C7-E423B82D1E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7CE914E-35DA-184B-BAA0-EB109D8D2A43}" type="sibTrans" cxnId="{376F9593-3805-8D47-A8C7-E423B82D1E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523D835-3880-394A-9844-FFCADD4C4AD9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+mj-lt"/>
            </a:rPr>
            <a:t>7 models</a:t>
          </a:r>
        </a:p>
      </dgm:t>
    </dgm:pt>
    <dgm:pt modelId="{CB8B77F6-BC3F-6C4D-9110-9E1F306E55CB}" type="parTrans" cxnId="{A65C513A-AA90-7D45-80C9-23EC32CB8F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BF282EA-E873-3B4C-A7A8-7109D5F7FDAA}" type="sibTrans" cxnId="{A65C513A-AA90-7D45-80C9-23EC32CB8F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30E535-9391-2345-BD3C-5F4D1E9680FA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400" b="0" i="0" dirty="0">
              <a:solidFill>
                <a:schemeClr val="tx1"/>
              </a:solidFill>
              <a:effectLst/>
              <a:latin typeface="+mj-lt"/>
            </a:rPr>
            <a:t>Hyperparameter Tuning</a:t>
          </a:r>
          <a:endParaRPr lang="en-US" sz="1400" dirty="0">
            <a:solidFill>
              <a:schemeClr val="tx1"/>
            </a:solidFill>
            <a:latin typeface="+mj-lt"/>
          </a:endParaRPr>
        </a:p>
      </dgm:t>
    </dgm:pt>
    <dgm:pt modelId="{8553F142-7CAB-3E4A-BFFA-920B6532592B}" type="parTrans" cxnId="{534C8969-4FE4-A449-B031-50BED3A496E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F91D17F-6864-5B4F-8217-E34554457E4E}" type="sibTrans" cxnId="{534C8969-4FE4-A449-B031-50BED3A496E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3433900-58B4-D442-B6D1-7708145D485E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400" b="0" i="0" dirty="0">
              <a:solidFill>
                <a:schemeClr val="tx1"/>
              </a:solidFill>
              <a:effectLst/>
              <a:latin typeface="+mj-lt"/>
            </a:rPr>
            <a:t>Cross-Validation</a:t>
          </a:r>
          <a:endParaRPr lang="en-US" sz="1400" dirty="0"/>
        </a:p>
      </dgm:t>
    </dgm:pt>
    <dgm:pt modelId="{2F409A53-69EB-B44D-BDCF-83BBDF2560EB}" type="parTrans" cxnId="{6B6974D2-74F7-5446-90A6-B413D051A2B7}">
      <dgm:prSet/>
      <dgm:spPr/>
      <dgm:t>
        <a:bodyPr/>
        <a:lstStyle/>
        <a:p>
          <a:endParaRPr lang="en-US"/>
        </a:p>
      </dgm:t>
    </dgm:pt>
    <dgm:pt modelId="{0F8735EB-A441-8A42-89F8-891EC9478C9E}" type="sibTrans" cxnId="{6B6974D2-74F7-5446-90A6-B413D051A2B7}">
      <dgm:prSet/>
      <dgm:spPr/>
      <dgm:t>
        <a:bodyPr/>
        <a:lstStyle/>
        <a:p>
          <a:endParaRPr lang="en-US"/>
        </a:p>
      </dgm:t>
    </dgm:pt>
    <dgm:pt modelId="{AABD5614-3C8C-B14F-9E3B-1C8C32A72EBC}" type="pres">
      <dgm:prSet presAssocID="{66D17914-11D9-FB4D-9B40-89788B1710BE}" presName="Name0" presStyleCnt="0">
        <dgm:presLayoutVars>
          <dgm:dir/>
          <dgm:resizeHandles val="exact"/>
        </dgm:presLayoutVars>
      </dgm:prSet>
      <dgm:spPr/>
    </dgm:pt>
    <dgm:pt modelId="{460D36B3-F9E1-9949-B10A-D9B477B96D09}" type="pres">
      <dgm:prSet presAssocID="{F50F7B85-102C-0A4B-A527-49BACFBCBE50}" presName="parTxOnly" presStyleLbl="node1" presStyleIdx="0" presStyleCnt="4" custScaleX="67933">
        <dgm:presLayoutVars>
          <dgm:bulletEnabled val="1"/>
        </dgm:presLayoutVars>
      </dgm:prSet>
      <dgm:spPr/>
    </dgm:pt>
    <dgm:pt modelId="{44DDD6FA-FCCC-104D-938E-3B3FB4E0EBB6}" type="pres">
      <dgm:prSet presAssocID="{67CE914E-35DA-184B-BAA0-EB109D8D2A43}" presName="parSpace" presStyleCnt="0"/>
      <dgm:spPr/>
    </dgm:pt>
    <dgm:pt modelId="{FE0A7BD3-0948-B14E-A749-9CFEA871CD69}" type="pres">
      <dgm:prSet presAssocID="{5523D835-3880-394A-9844-FFCADD4C4AD9}" presName="parTxOnly" presStyleLbl="node1" presStyleIdx="1" presStyleCnt="4" custScaleX="67280">
        <dgm:presLayoutVars>
          <dgm:bulletEnabled val="1"/>
        </dgm:presLayoutVars>
      </dgm:prSet>
      <dgm:spPr/>
    </dgm:pt>
    <dgm:pt modelId="{12AECF54-A672-6544-94B6-7BFE62FBB03B}" type="pres">
      <dgm:prSet presAssocID="{EBF282EA-E873-3B4C-A7A8-7109D5F7FDAA}" presName="parSpace" presStyleCnt="0"/>
      <dgm:spPr/>
    </dgm:pt>
    <dgm:pt modelId="{A8439807-2E0E-7049-B89F-285FB838C764}" type="pres">
      <dgm:prSet presAssocID="{EA30E535-9391-2345-BD3C-5F4D1E9680FA}" presName="parTxOnly" presStyleLbl="node1" presStyleIdx="2" presStyleCnt="4">
        <dgm:presLayoutVars>
          <dgm:bulletEnabled val="1"/>
        </dgm:presLayoutVars>
      </dgm:prSet>
      <dgm:spPr/>
    </dgm:pt>
    <dgm:pt modelId="{CCFA1363-D68B-6B41-9306-7C646A32A7BE}" type="pres">
      <dgm:prSet presAssocID="{EF91D17F-6864-5B4F-8217-E34554457E4E}" presName="parSpace" presStyleCnt="0"/>
      <dgm:spPr/>
    </dgm:pt>
    <dgm:pt modelId="{51C577E3-3D4D-5946-9054-62D7EFB2827A}" type="pres">
      <dgm:prSet presAssocID="{E3433900-58B4-D442-B6D1-7708145D485E}" presName="parTxOnly" presStyleLbl="node1" presStyleIdx="3" presStyleCnt="4" custScaleX="66516">
        <dgm:presLayoutVars>
          <dgm:bulletEnabled val="1"/>
        </dgm:presLayoutVars>
      </dgm:prSet>
      <dgm:spPr/>
    </dgm:pt>
  </dgm:ptLst>
  <dgm:cxnLst>
    <dgm:cxn modelId="{0A43410F-955E-F745-ABDA-1D58AA9D5016}" type="presOf" srcId="{66D17914-11D9-FB4D-9B40-89788B1710BE}" destId="{AABD5614-3C8C-B14F-9E3B-1C8C32A72EBC}" srcOrd="0" destOrd="0" presId="urn:microsoft.com/office/officeart/2005/8/layout/hChevron3"/>
    <dgm:cxn modelId="{1D945638-DDBE-B74C-8A18-F9A5968CC014}" type="presOf" srcId="{5523D835-3880-394A-9844-FFCADD4C4AD9}" destId="{FE0A7BD3-0948-B14E-A749-9CFEA871CD69}" srcOrd="0" destOrd="0" presId="urn:microsoft.com/office/officeart/2005/8/layout/hChevron3"/>
    <dgm:cxn modelId="{A65C513A-AA90-7D45-80C9-23EC32CB8F5E}" srcId="{66D17914-11D9-FB4D-9B40-89788B1710BE}" destId="{5523D835-3880-394A-9844-FFCADD4C4AD9}" srcOrd="1" destOrd="0" parTransId="{CB8B77F6-BC3F-6C4D-9110-9E1F306E55CB}" sibTransId="{EBF282EA-E873-3B4C-A7A8-7109D5F7FDAA}"/>
    <dgm:cxn modelId="{AF051B58-7CDF-5C4E-948F-1260D09F3328}" type="presOf" srcId="{E3433900-58B4-D442-B6D1-7708145D485E}" destId="{51C577E3-3D4D-5946-9054-62D7EFB2827A}" srcOrd="0" destOrd="0" presId="urn:microsoft.com/office/officeart/2005/8/layout/hChevron3"/>
    <dgm:cxn modelId="{534C8969-4FE4-A449-B031-50BED3A496E4}" srcId="{66D17914-11D9-FB4D-9B40-89788B1710BE}" destId="{EA30E535-9391-2345-BD3C-5F4D1E9680FA}" srcOrd="2" destOrd="0" parTransId="{8553F142-7CAB-3E4A-BFFA-920B6532592B}" sibTransId="{EF91D17F-6864-5B4F-8217-E34554457E4E}"/>
    <dgm:cxn modelId="{C84A5988-DE1A-284B-A21D-007C554E1479}" type="presOf" srcId="{F50F7B85-102C-0A4B-A527-49BACFBCBE50}" destId="{460D36B3-F9E1-9949-B10A-D9B477B96D09}" srcOrd="0" destOrd="0" presId="urn:microsoft.com/office/officeart/2005/8/layout/hChevron3"/>
    <dgm:cxn modelId="{376F9593-3805-8D47-A8C7-E423B82D1ECD}" srcId="{66D17914-11D9-FB4D-9B40-89788B1710BE}" destId="{F50F7B85-102C-0A4B-A527-49BACFBCBE50}" srcOrd="0" destOrd="0" parTransId="{D990FB37-2FC6-B44A-B0D1-DA4A56BC037F}" sibTransId="{67CE914E-35DA-184B-BAA0-EB109D8D2A43}"/>
    <dgm:cxn modelId="{6B6974D2-74F7-5446-90A6-B413D051A2B7}" srcId="{66D17914-11D9-FB4D-9B40-89788B1710BE}" destId="{E3433900-58B4-D442-B6D1-7708145D485E}" srcOrd="3" destOrd="0" parTransId="{2F409A53-69EB-B44D-BDCF-83BBDF2560EB}" sibTransId="{0F8735EB-A441-8A42-89F8-891EC9478C9E}"/>
    <dgm:cxn modelId="{778993EA-4B23-BB4E-90AC-592B1397D539}" type="presOf" srcId="{EA30E535-9391-2345-BD3C-5F4D1E9680FA}" destId="{A8439807-2E0E-7049-B89F-285FB838C764}" srcOrd="0" destOrd="0" presId="urn:microsoft.com/office/officeart/2005/8/layout/hChevron3"/>
    <dgm:cxn modelId="{7CD16701-0669-094B-B690-5B8B869992E1}" type="presParOf" srcId="{AABD5614-3C8C-B14F-9E3B-1C8C32A72EBC}" destId="{460D36B3-F9E1-9949-B10A-D9B477B96D09}" srcOrd="0" destOrd="0" presId="urn:microsoft.com/office/officeart/2005/8/layout/hChevron3"/>
    <dgm:cxn modelId="{79455E4E-3046-0D4E-813D-E9ACFA20D5EF}" type="presParOf" srcId="{AABD5614-3C8C-B14F-9E3B-1C8C32A72EBC}" destId="{44DDD6FA-FCCC-104D-938E-3B3FB4E0EBB6}" srcOrd="1" destOrd="0" presId="urn:microsoft.com/office/officeart/2005/8/layout/hChevron3"/>
    <dgm:cxn modelId="{8F6C9EF2-B7B6-0248-8ED5-DDE9B2B95F31}" type="presParOf" srcId="{AABD5614-3C8C-B14F-9E3B-1C8C32A72EBC}" destId="{FE0A7BD3-0948-B14E-A749-9CFEA871CD69}" srcOrd="2" destOrd="0" presId="urn:microsoft.com/office/officeart/2005/8/layout/hChevron3"/>
    <dgm:cxn modelId="{C34B628B-3106-B743-9825-4EDDB3E0D10B}" type="presParOf" srcId="{AABD5614-3C8C-B14F-9E3B-1C8C32A72EBC}" destId="{12AECF54-A672-6544-94B6-7BFE62FBB03B}" srcOrd="3" destOrd="0" presId="urn:microsoft.com/office/officeart/2005/8/layout/hChevron3"/>
    <dgm:cxn modelId="{51C756BA-34C5-AF45-B007-FC0A72021AAC}" type="presParOf" srcId="{AABD5614-3C8C-B14F-9E3B-1C8C32A72EBC}" destId="{A8439807-2E0E-7049-B89F-285FB838C764}" srcOrd="4" destOrd="0" presId="urn:microsoft.com/office/officeart/2005/8/layout/hChevron3"/>
    <dgm:cxn modelId="{17CDD3CD-21B3-3E4C-B17C-BD6E92D0F16B}" type="presParOf" srcId="{AABD5614-3C8C-B14F-9E3B-1C8C32A72EBC}" destId="{CCFA1363-D68B-6B41-9306-7C646A32A7BE}" srcOrd="5" destOrd="0" presId="urn:microsoft.com/office/officeart/2005/8/layout/hChevron3"/>
    <dgm:cxn modelId="{2C76E0BE-1AB1-1E4D-94FD-EA9C2966D827}" type="presParOf" srcId="{AABD5614-3C8C-B14F-9E3B-1C8C32A72EBC}" destId="{51C577E3-3D4D-5946-9054-62D7EFB2827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7BDCA0-E291-3C45-AF28-010AC2AC0CF6}" type="doc">
      <dgm:prSet loTypeId="urn:microsoft.com/office/officeart/2005/8/layout/cycle8" loCatId="" qsTypeId="urn:microsoft.com/office/officeart/2005/8/quickstyle/3d6" qsCatId="3D" csTypeId="urn:microsoft.com/office/officeart/2005/8/colors/accent1_2" csCatId="accent1" phldr="1"/>
      <dgm:spPr/>
    </dgm:pt>
    <dgm:pt modelId="{4C600685-70FB-004D-87C8-7013A4151B68}">
      <dgm:prSet phldrT="[Text]"/>
      <dgm:spPr/>
      <dgm:t>
        <a:bodyPr/>
        <a:lstStyle/>
        <a:p>
          <a:r>
            <a:rPr lang="en-US" dirty="0"/>
            <a:t>Simple but Powerful</a:t>
          </a:r>
        </a:p>
      </dgm:t>
    </dgm:pt>
    <dgm:pt modelId="{18CC6CE2-DCD9-A94C-BC8D-827D14EECE51}" type="parTrans" cxnId="{27CCAF3D-55F5-6649-AECE-67D1C8A92AFC}">
      <dgm:prSet/>
      <dgm:spPr/>
      <dgm:t>
        <a:bodyPr/>
        <a:lstStyle/>
        <a:p>
          <a:endParaRPr lang="en-US"/>
        </a:p>
      </dgm:t>
    </dgm:pt>
    <dgm:pt modelId="{A508B2E5-E7C7-9D43-BAB2-FAEF8A3CFD0C}" type="sibTrans" cxnId="{27CCAF3D-55F5-6649-AECE-67D1C8A92AFC}">
      <dgm:prSet/>
      <dgm:spPr/>
      <dgm:t>
        <a:bodyPr/>
        <a:lstStyle/>
        <a:p>
          <a:endParaRPr lang="en-US"/>
        </a:p>
      </dgm:t>
    </dgm:pt>
    <dgm:pt modelId="{D98C5FFE-EBEF-CB4D-9B8A-106904317804}">
      <dgm:prSet phldrT="[Text]"/>
      <dgm:spPr/>
      <dgm:t>
        <a:bodyPr/>
        <a:lstStyle/>
        <a:p>
          <a:r>
            <a:rPr lang="en-US" dirty="0"/>
            <a:t>Balancing Bias and Variance</a:t>
          </a:r>
        </a:p>
      </dgm:t>
    </dgm:pt>
    <dgm:pt modelId="{13ECA702-0905-7043-A73F-EF5673313690}" type="parTrans" cxnId="{CFD9C109-A9E8-AF43-997A-FE47AA1863B2}">
      <dgm:prSet/>
      <dgm:spPr/>
      <dgm:t>
        <a:bodyPr/>
        <a:lstStyle/>
        <a:p>
          <a:endParaRPr lang="en-US"/>
        </a:p>
      </dgm:t>
    </dgm:pt>
    <dgm:pt modelId="{0BA0485B-B260-5340-BF4C-F091CFCEC4A8}" type="sibTrans" cxnId="{CFD9C109-A9E8-AF43-997A-FE47AA1863B2}">
      <dgm:prSet/>
      <dgm:spPr/>
      <dgm:t>
        <a:bodyPr/>
        <a:lstStyle/>
        <a:p>
          <a:endParaRPr lang="en-US"/>
        </a:p>
      </dgm:t>
    </dgm:pt>
    <dgm:pt modelId="{1512ACC5-DF32-EB41-8E29-6C368CEDC7D2}">
      <dgm:prSet phldrT="[Text]"/>
      <dgm:spPr/>
      <dgm:t>
        <a:bodyPr/>
        <a:lstStyle/>
        <a:p>
          <a:r>
            <a:rPr lang="en-US" dirty="0"/>
            <a:t>Error Focusing and Adaptive</a:t>
          </a:r>
        </a:p>
      </dgm:t>
    </dgm:pt>
    <dgm:pt modelId="{29A08ACB-47A5-2246-81E4-D130D5744F9E}" type="parTrans" cxnId="{57A728DB-A7FE-7743-AC4E-337FFE4F6B83}">
      <dgm:prSet/>
      <dgm:spPr/>
      <dgm:t>
        <a:bodyPr/>
        <a:lstStyle/>
        <a:p>
          <a:endParaRPr lang="en-US"/>
        </a:p>
      </dgm:t>
    </dgm:pt>
    <dgm:pt modelId="{94DA260E-0FCB-8646-AEB6-E9C9457E772E}" type="sibTrans" cxnId="{57A728DB-A7FE-7743-AC4E-337FFE4F6B83}">
      <dgm:prSet/>
      <dgm:spPr/>
      <dgm:t>
        <a:bodyPr/>
        <a:lstStyle/>
        <a:p>
          <a:endParaRPr lang="en-US"/>
        </a:p>
      </dgm:t>
    </dgm:pt>
    <dgm:pt modelId="{5CC86E46-06A4-F147-A769-16E45CBE7EBB}" type="pres">
      <dgm:prSet presAssocID="{487BDCA0-E291-3C45-AF28-010AC2AC0CF6}" presName="compositeShape" presStyleCnt="0">
        <dgm:presLayoutVars>
          <dgm:chMax val="7"/>
          <dgm:dir/>
          <dgm:resizeHandles val="exact"/>
        </dgm:presLayoutVars>
      </dgm:prSet>
      <dgm:spPr/>
    </dgm:pt>
    <dgm:pt modelId="{7D377CAE-89D3-434C-9674-495263DE3FED}" type="pres">
      <dgm:prSet presAssocID="{487BDCA0-E291-3C45-AF28-010AC2AC0CF6}" presName="wedge1" presStyleLbl="node1" presStyleIdx="0" presStyleCnt="3"/>
      <dgm:spPr/>
    </dgm:pt>
    <dgm:pt modelId="{D3252BDD-0CAF-2446-A117-20A1E29722D5}" type="pres">
      <dgm:prSet presAssocID="{487BDCA0-E291-3C45-AF28-010AC2AC0CF6}" presName="dummy1a" presStyleCnt="0"/>
      <dgm:spPr/>
    </dgm:pt>
    <dgm:pt modelId="{E63ACEBE-2340-764C-BDC1-0FDED88BB430}" type="pres">
      <dgm:prSet presAssocID="{487BDCA0-E291-3C45-AF28-010AC2AC0CF6}" presName="dummy1b" presStyleCnt="0"/>
      <dgm:spPr/>
    </dgm:pt>
    <dgm:pt modelId="{1A45CA13-1AB5-534A-ACC1-D36767ACBC95}" type="pres">
      <dgm:prSet presAssocID="{487BDCA0-E291-3C45-AF28-010AC2AC0CF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84E46D8-FBEA-964A-9355-9FDB6A892906}" type="pres">
      <dgm:prSet presAssocID="{487BDCA0-E291-3C45-AF28-010AC2AC0CF6}" presName="wedge2" presStyleLbl="node1" presStyleIdx="1" presStyleCnt="3"/>
      <dgm:spPr/>
    </dgm:pt>
    <dgm:pt modelId="{8DBF5ED5-6B57-274E-A647-C1669F4C8E0B}" type="pres">
      <dgm:prSet presAssocID="{487BDCA0-E291-3C45-AF28-010AC2AC0CF6}" presName="dummy2a" presStyleCnt="0"/>
      <dgm:spPr/>
    </dgm:pt>
    <dgm:pt modelId="{EE6769A7-DAA3-2F45-8C44-5B75C805386B}" type="pres">
      <dgm:prSet presAssocID="{487BDCA0-E291-3C45-AF28-010AC2AC0CF6}" presName="dummy2b" presStyleCnt="0"/>
      <dgm:spPr/>
    </dgm:pt>
    <dgm:pt modelId="{8C08084A-1722-754F-8249-51DE3FA0EE0D}" type="pres">
      <dgm:prSet presAssocID="{487BDCA0-E291-3C45-AF28-010AC2AC0CF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AB57334-1EB7-124C-8097-063BA9A4CE59}" type="pres">
      <dgm:prSet presAssocID="{487BDCA0-E291-3C45-AF28-010AC2AC0CF6}" presName="wedge3" presStyleLbl="node1" presStyleIdx="2" presStyleCnt="3"/>
      <dgm:spPr/>
    </dgm:pt>
    <dgm:pt modelId="{640947D5-0433-7B40-982A-BEE567F1DEE3}" type="pres">
      <dgm:prSet presAssocID="{487BDCA0-E291-3C45-AF28-010AC2AC0CF6}" presName="dummy3a" presStyleCnt="0"/>
      <dgm:spPr/>
    </dgm:pt>
    <dgm:pt modelId="{AF033777-7B40-5246-BF29-8AAEE697EC88}" type="pres">
      <dgm:prSet presAssocID="{487BDCA0-E291-3C45-AF28-010AC2AC0CF6}" presName="dummy3b" presStyleCnt="0"/>
      <dgm:spPr/>
    </dgm:pt>
    <dgm:pt modelId="{2A854AB8-85A7-3043-822C-EF0BD5A4C5FC}" type="pres">
      <dgm:prSet presAssocID="{487BDCA0-E291-3C45-AF28-010AC2AC0CF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A3CFBC28-B771-EB4F-8801-518F9CFAAB10}" type="pres">
      <dgm:prSet presAssocID="{A508B2E5-E7C7-9D43-BAB2-FAEF8A3CFD0C}" presName="arrowWedge1" presStyleLbl="fgSibTrans2D1" presStyleIdx="0" presStyleCnt="3"/>
      <dgm:spPr/>
    </dgm:pt>
    <dgm:pt modelId="{9465A1CF-E53F-1F47-A33B-FD0452A81218}" type="pres">
      <dgm:prSet presAssocID="{0BA0485B-B260-5340-BF4C-F091CFCEC4A8}" presName="arrowWedge2" presStyleLbl="fgSibTrans2D1" presStyleIdx="1" presStyleCnt="3"/>
      <dgm:spPr/>
    </dgm:pt>
    <dgm:pt modelId="{83BAEF54-B5AF-8B47-A5C3-1F350AE8CBD1}" type="pres">
      <dgm:prSet presAssocID="{94DA260E-0FCB-8646-AEB6-E9C9457E772E}" presName="arrowWedge3" presStyleLbl="fgSibTrans2D1" presStyleIdx="2" presStyleCnt="3"/>
      <dgm:spPr/>
    </dgm:pt>
  </dgm:ptLst>
  <dgm:cxnLst>
    <dgm:cxn modelId="{16F21102-D17D-4F4C-9961-3FD52556E435}" type="presOf" srcId="{487BDCA0-E291-3C45-AF28-010AC2AC0CF6}" destId="{5CC86E46-06A4-F147-A769-16E45CBE7EBB}" srcOrd="0" destOrd="0" presId="urn:microsoft.com/office/officeart/2005/8/layout/cycle8"/>
    <dgm:cxn modelId="{CFD9C109-A9E8-AF43-997A-FE47AA1863B2}" srcId="{487BDCA0-E291-3C45-AF28-010AC2AC0CF6}" destId="{D98C5FFE-EBEF-CB4D-9B8A-106904317804}" srcOrd="1" destOrd="0" parTransId="{13ECA702-0905-7043-A73F-EF5673313690}" sibTransId="{0BA0485B-B260-5340-BF4C-F091CFCEC4A8}"/>
    <dgm:cxn modelId="{27CCAF3D-55F5-6649-AECE-67D1C8A92AFC}" srcId="{487BDCA0-E291-3C45-AF28-010AC2AC0CF6}" destId="{4C600685-70FB-004D-87C8-7013A4151B68}" srcOrd="0" destOrd="0" parTransId="{18CC6CE2-DCD9-A94C-BC8D-827D14EECE51}" sibTransId="{A508B2E5-E7C7-9D43-BAB2-FAEF8A3CFD0C}"/>
    <dgm:cxn modelId="{8F7CA378-4734-3F4C-BF47-B3BA0755EB3C}" type="presOf" srcId="{1512ACC5-DF32-EB41-8E29-6C368CEDC7D2}" destId="{2A854AB8-85A7-3043-822C-EF0BD5A4C5FC}" srcOrd="1" destOrd="0" presId="urn:microsoft.com/office/officeart/2005/8/layout/cycle8"/>
    <dgm:cxn modelId="{9A7D1D9C-FCCE-8D48-8013-7ABBBCFAC457}" type="presOf" srcId="{D98C5FFE-EBEF-CB4D-9B8A-106904317804}" destId="{8C08084A-1722-754F-8249-51DE3FA0EE0D}" srcOrd="1" destOrd="0" presId="urn:microsoft.com/office/officeart/2005/8/layout/cycle8"/>
    <dgm:cxn modelId="{1044D5A6-AA2A-C54E-8046-3873EA354E43}" type="presOf" srcId="{4C600685-70FB-004D-87C8-7013A4151B68}" destId="{7D377CAE-89D3-434C-9674-495263DE3FED}" srcOrd="0" destOrd="0" presId="urn:microsoft.com/office/officeart/2005/8/layout/cycle8"/>
    <dgm:cxn modelId="{E3E802B7-1FE6-3843-A736-CE3EF91DF552}" type="presOf" srcId="{4C600685-70FB-004D-87C8-7013A4151B68}" destId="{1A45CA13-1AB5-534A-ACC1-D36767ACBC95}" srcOrd="1" destOrd="0" presId="urn:microsoft.com/office/officeart/2005/8/layout/cycle8"/>
    <dgm:cxn modelId="{B0C595C5-B87D-1F42-A867-BC1C275CE4B8}" type="presOf" srcId="{1512ACC5-DF32-EB41-8E29-6C368CEDC7D2}" destId="{8AB57334-1EB7-124C-8097-063BA9A4CE59}" srcOrd="0" destOrd="0" presId="urn:microsoft.com/office/officeart/2005/8/layout/cycle8"/>
    <dgm:cxn modelId="{57A728DB-A7FE-7743-AC4E-337FFE4F6B83}" srcId="{487BDCA0-E291-3C45-AF28-010AC2AC0CF6}" destId="{1512ACC5-DF32-EB41-8E29-6C368CEDC7D2}" srcOrd="2" destOrd="0" parTransId="{29A08ACB-47A5-2246-81E4-D130D5744F9E}" sibTransId="{94DA260E-0FCB-8646-AEB6-E9C9457E772E}"/>
    <dgm:cxn modelId="{67CDBEEA-D536-8B45-856F-42A5C79F90FB}" type="presOf" srcId="{D98C5FFE-EBEF-CB4D-9B8A-106904317804}" destId="{484E46D8-FBEA-964A-9355-9FDB6A892906}" srcOrd="0" destOrd="0" presId="urn:microsoft.com/office/officeart/2005/8/layout/cycle8"/>
    <dgm:cxn modelId="{AA9D632B-ECF6-9F47-8825-5550ED007C3A}" type="presParOf" srcId="{5CC86E46-06A4-F147-A769-16E45CBE7EBB}" destId="{7D377CAE-89D3-434C-9674-495263DE3FED}" srcOrd="0" destOrd="0" presId="urn:microsoft.com/office/officeart/2005/8/layout/cycle8"/>
    <dgm:cxn modelId="{105556C9-D0BE-0C49-B4A1-8FE25ADE4BD9}" type="presParOf" srcId="{5CC86E46-06A4-F147-A769-16E45CBE7EBB}" destId="{D3252BDD-0CAF-2446-A117-20A1E29722D5}" srcOrd="1" destOrd="0" presId="urn:microsoft.com/office/officeart/2005/8/layout/cycle8"/>
    <dgm:cxn modelId="{84A3CCAA-C0C4-AA41-9488-E9ADBC1DD960}" type="presParOf" srcId="{5CC86E46-06A4-F147-A769-16E45CBE7EBB}" destId="{E63ACEBE-2340-764C-BDC1-0FDED88BB430}" srcOrd="2" destOrd="0" presId="urn:microsoft.com/office/officeart/2005/8/layout/cycle8"/>
    <dgm:cxn modelId="{6C59CC0D-7F29-BD46-8620-17AC8503317B}" type="presParOf" srcId="{5CC86E46-06A4-F147-A769-16E45CBE7EBB}" destId="{1A45CA13-1AB5-534A-ACC1-D36767ACBC95}" srcOrd="3" destOrd="0" presId="urn:microsoft.com/office/officeart/2005/8/layout/cycle8"/>
    <dgm:cxn modelId="{9218D201-FF70-A946-AFBB-CE6D93EA018A}" type="presParOf" srcId="{5CC86E46-06A4-F147-A769-16E45CBE7EBB}" destId="{484E46D8-FBEA-964A-9355-9FDB6A892906}" srcOrd="4" destOrd="0" presId="urn:microsoft.com/office/officeart/2005/8/layout/cycle8"/>
    <dgm:cxn modelId="{1F67B793-72DD-5145-BDDD-4BB62918B915}" type="presParOf" srcId="{5CC86E46-06A4-F147-A769-16E45CBE7EBB}" destId="{8DBF5ED5-6B57-274E-A647-C1669F4C8E0B}" srcOrd="5" destOrd="0" presId="urn:microsoft.com/office/officeart/2005/8/layout/cycle8"/>
    <dgm:cxn modelId="{F965312D-3BA3-3943-A11D-EF43EC518EFA}" type="presParOf" srcId="{5CC86E46-06A4-F147-A769-16E45CBE7EBB}" destId="{EE6769A7-DAA3-2F45-8C44-5B75C805386B}" srcOrd="6" destOrd="0" presId="urn:microsoft.com/office/officeart/2005/8/layout/cycle8"/>
    <dgm:cxn modelId="{23D6E1BA-48DF-9946-98BC-539789CBAC24}" type="presParOf" srcId="{5CC86E46-06A4-F147-A769-16E45CBE7EBB}" destId="{8C08084A-1722-754F-8249-51DE3FA0EE0D}" srcOrd="7" destOrd="0" presId="urn:microsoft.com/office/officeart/2005/8/layout/cycle8"/>
    <dgm:cxn modelId="{EC025206-8317-6549-A62B-B97105A5D560}" type="presParOf" srcId="{5CC86E46-06A4-F147-A769-16E45CBE7EBB}" destId="{8AB57334-1EB7-124C-8097-063BA9A4CE59}" srcOrd="8" destOrd="0" presId="urn:microsoft.com/office/officeart/2005/8/layout/cycle8"/>
    <dgm:cxn modelId="{3AE4C319-EA2F-9F48-A5DD-4F918F1C26A3}" type="presParOf" srcId="{5CC86E46-06A4-F147-A769-16E45CBE7EBB}" destId="{640947D5-0433-7B40-982A-BEE567F1DEE3}" srcOrd="9" destOrd="0" presId="urn:microsoft.com/office/officeart/2005/8/layout/cycle8"/>
    <dgm:cxn modelId="{BAB4946E-2A91-9C4D-86C0-231C09B2B362}" type="presParOf" srcId="{5CC86E46-06A4-F147-A769-16E45CBE7EBB}" destId="{AF033777-7B40-5246-BF29-8AAEE697EC88}" srcOrd="10" destOrd="0" presId="urn:microsoft.com/office/officeart/2005/8/layout/cycle8"/>
    <dgm:cxn modelId="{259E4C2B-5202-D144-B264-8CA3613DEE11}" type="presParOf" srcId="{5CC86E46-06A4-F147-A769-16E45CBE7EBB}" destId="{2A854AB8-85A7-3043-822C-EF0BD5A4C5FC}" srcOrd="11" destOrd="0" presId="urn:microsoft.com/office/officeart/2005/8/layout/cycle8"/>
    <dgm:cxn modelId="{21887BDB-A067-BD40-961D-0A6F96B16F4D}" type="presParOf" srcId="{5CC86E46-06A4-F147-A769-16E45CBE7EBB}" destId="{A3CFBC28-B771-EB4F-8801-518F9CFAAB10}" srcOrd="12" destOrd="0" presId="urn:microsoft.com/office/officeart/2005/8/layout/cycle8"/>
    <dgm:cxn modelId="{67B1CE95-0485-AB4B-8144-5CA30A805F8A}" type="presParOf" srcId="{5CC86E46-06A4-F147-A769-16E45CBE7EBB}" destId="{9465A1CF-E53F-1F47-A33B-FD0452A81218}" srcOrd="13" destOrd="0" presId="urn:microsoft.com/office/officeart/2005/8/layout/cycle8"/>
    <dgm:cxn modelId="{F63887A9-DAFF-0546-AFE2-CA6E0B805330}" type="presParOf" srcId="{5CC86E46-06A4-F147-A769-16E45CBE7EBB}" destId="{83BAEF54-B5AF-8B47-A5C3-1F350AE8CBD1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43D0B-FD66-F447-B9F5-7E2C70E2A904}">
      <dsp:nvSpPr>
        <dsp:cNvPr id="0" name=""/>
        <dsp:cNvSpPr/>
      </dsp:nvSpPr>
      <dsp:spPr>
        <a:xfrm rot="6123617">
          <a:off x="-338364" y="539232"/>
          <a:ext cx="2477524" cy="2958839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C5706-278F-8143-A1E6-D9D4677454F2}">
      <dsp:nvSpPr>
        <dsp:cNvPr id="0" name=""/>
        <dsp:cNvSpPr/>
      </dsp:nvSpPr>
      <dsp:spPr>
        <a:xfrm>
          <a:off x="1564407" y="1658499"/>
          <a:ext cx="70289" cy="70289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35644-C28B-8B41-9B9C-F9177C759833}">
      <dsp:nvSpPr>
        <dsp:cNvPr id="0" name=""/>
        <dsp:cNvSpPr/>
      </dsp:nvSpPr>
      <dsp:spPr>
        <a:xfrm>
          <a:off x="225646" y="247183"/>
          <a:ext cx="1485807" cy="45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Representation</a:t>
          </a:r>
        </a:p>
      </dsp:txBody>
      <dsp:txXfrm>
        <a:off x="225646" y="247183"/>
        <a:ext cx="1485807" cy="45717"/>
      </dsp:txXfrm>
    </dsp:sp>
    <dsp:sp modelId="{2C5C8A77-FBB6-AC45-9AE1-9914D1CA12F2}">
      <dsp:nvSpPr>
        <dsp:cNvPr id="0" name=""/>
        <dsp:cNvSpPr/>
      </dsp:nvSpPr>
      <dsp:spPr>
        <a:xfrm>
          <a:off x="420536" y="1434460"/>
          <a:ext cx="1458837" cy="572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Loss Function</a:t>
          </a:r>
        </a:p>
      </dsp:txBody>
      <dsp:txXfrm>
        <a:off x="420536" y="1434460"/>
        <a:ext cx="1458837" cy="572091"/>
      </dsp:txXfrm>
    </dsp:sp>
    <dsp:sp modelId="{3381EA4E-5E7A-B44B-BAD8-074581603A9A}">
      <dsp:nvSpPr>
        <dsp:cNvPr id="0" name=""/>
        <dsp:cNvSpPr/>
      </dsp:nvSpPr>
      <dsp:spPr>
        <a:xfrm>
          <a:off x="505861" y="3521418"/>
          <a:ext cx="2549431" cy="51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Optimizer</a:t>
          </a:r>
        </a:p>
      </dsp:txBody>
      <dsp:txXfrm>
        <a:off x="505861" y="3521418"/>
        <a:ext cx="2549431" cy="5158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883AA-0E2F-8441-9817-5DD39047A968}">
      <dsp:nvSpPr>
        <dsp:cNvPr id="0" name=""/>
        <dsp:cNvSpPr/>
      </dsp:nvSpPr>
      <dsp:spPr>
        <a:xfrm rot="4215356">
          <a:off x="963753" y="629943"/>
          <a:ext cx="3209484" cy="270506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9D95D-FFB3-6945-941B-9C8A3DFDD590}">
      <dsp:nvSpPr>
        <dsp:cNvPr id="0" name=""/>
        <dsp:cNvSpPr/>
      </dsp:nvSpPr>
      <dsp:spPr>
        <a:xfrm>
          <a:off x="2705931" y="1495822"/>
          <a:ext cx="83978" cy="83978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15813-D902-9F4C-A1F6-9D3904E1ADD8}">
      <dsp:nvSpPr>
        <dsp:cNvPr id="0" name=""/>
        <dsp:cNvSpPr/>
      </dsp:nvSpPr>
      <dsp:spPr>
        <a:xfrm>
          <a:off x="342185" y="0"/>
          <a:ext cx="2326624" cy="61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Sensitive to Noise</a:t>
          </a:r>
        </a:p>
      </dsp:txBody>
      <dsp:txXfrm>
        <a:off x="342185" y="0"/>
        <a:ext cx="2326624" cy="616357"/>
      </dsp:txXfrm>
    </dsp:sp>
    <dsp:sp modelId="{25680732-5495-AA48-AA85-7957F99CB1E2}">
      <dsp:nvSpPr>
        <dsp:cNvPr id="0" name=""/>
        <dsp:cNvSpPr/>
      </dsp:nvSpPr>
      <dsp:spPr>
        <a:xfrm>
          <a:off x="2324038" y="1229633"/>
          <a:ext cx="3405493" cy="61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Computation Intensive</a:t>
          </a:r>
        </a:p>
      </dsp:txBody>
      <dsp:txXfrm>
        <a:off x="2324038" y="1229633"/>
        <a:ext cx="3405493" cy="616357"/>
      </dsp:txXfrm>
    </dsp:sp>
    <dsp:sp modelId="{CEF479FD-A155-A24C-92D6-B32A8F585F0B}">
      <dsp:nvSpPr>
        <dsp:cNvPr id="0" name=""/>
        <dsp:cNvSpPr/>
      </dsp:nvSpPr>
      <dsp:spPr>
        <a:xfrm>
          <a:off x="2045509" y="3235876"/>
          <a:ext cx="3708304" cy="61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Complex Parameter Tuning</a:t>
          </a:r>
        </a:p>
      </dsp:txBody>
      <dsp:txXfrm>
        <a:off x="2045509" y="3235876"/>
        <a:ext cx="3708304" cy="6163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A67DA-7A93-BD4C-A954-0DB3A1CE85CB}">
      <dsp:nvSpPr>
        <dsp:cNvPr id="0" name=""/>
        <dsp:cNvSpPr/>
      </dsp:nvSpPr>
      <dsp:spPr>
        <a:xfrm>
          <a:off x="23054" y="522596"/>
          <a:ext cx="1097283" cy="1026131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Representation</a:t>
          </a:r>
        </a:p>
      </dsp:txBody>
      <dsp:txXfrm>
        <a:off x="183747" y="672869"/>
        <a:ext cx="775897" cy="725585"/>
      </dsp:txXfrm>
    </dsp:sp>
    <dsp:sp modelId="{02553444-D29D-614A-A470-C748F5E69642}">
      <dsp:nvSpPr>
        <dsp:cNvPr id="0" name=""/>
        <dsp:cNvSpPr/>
      </dsp:nvSpPr>
      <dsp:spPr>
        <a:xfrm>
          <a:off x="241970" y="1641051"/>
          <a:ext cx="659452" cy="659452"/>
        </a:xfrm>
        <a:prstGeom prst="mathPlus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29380" y="1893225"/>
        <a:ext cx="484632" cy="155104"/>
      </dsp:txXfrm>
    </dsp:sp>
    <dsp:sp modelId="{735854F9-1178-1340-AF07-E24EC7E6D379}">
      <dsp:nvSpPr>
        <dsp:cNvPr id="0" name=""/>
        <dsp:cNvSpPr/>
      </dsp:nvSpPr>
      <dsp:spPr>
        <a:xfrm>
          <a:off x="3202" y="2392827"/>
          <a:ext cx="1136987" cy="1136987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Loss </a:t>
          </a:r>
        </a:p>
      </dsp:txBody>
      <dsp:txXfrm>
        <a:off x="169710" y="2559335"/>
        <a:ext cx="803971" cy="803971"/>
      </dsp:txXfrm>
    </dsp:sp>
    <dsp:sp modelId="{D1FE2D00-8581-644D-AE98-7FC97F10EEEA}">
      <dsp:nvSpPr>
        <dsp:cNvPr id="0" name=""/>
        <dsp:cNvSpPr/>
      </dsp:nvSpPr>
      <dsp:spPr>
        <a:xfrm>
          <a:off x="1310738" y="1814725"/>
          <a:ext cx="361561" cy="4229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310738" y="1899317"/>
        <a:ext cx="253093" cy="253775"/>
      </dsp:txXfrm>
    </dsp:sp>
    <dsp:sp modelId="{5C235BD2-1524-E746-8973-56BD86957F67}">
      <dsp:nvSpPr>
        <dsp:cNvPr id="0" name=""/>
        <dsp:cNvSpPr/>
      </dsp:nvSpPr>
      <dsp:spPr>
        <a:xfrm>
          <a:off x="1822382" y="889218"/>
          <a:ext cx="2273974" cy="2273974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Optimizer</a:t>
          </a:r>
        </a:p>
      </dsp:txBody>
      <dsp:txXfrm>
        <a:off x="2155398" y="1222234"/>
        <a:ext cx="1607942" cy="16079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3E8F8-1D19-4B40-BC77-296027636452}">
      <dsp:nvSpPr>
        <dsp:cNvPr id="0" name=""/>
        <dsp:cNvSpPr/>
      </dsp:nvSpPr>
      <dsp:spPr>
        <a:xfrm>
          <a:off x="1828800" y="50800"/>
          <a:ext cx="2438400" cy="2438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Exponentiation of Weight Updates </a:t>
          </a:r>
        </a:p>
      </dsp:txBody>
      <dsp:txXfrm>
        <a:off x="2153920" y="477520"/>
        <a:ext cx="1788160" cy="1097280"/>
      </dsp:txXfrm>
    </dsp:sp>
    <dsp:sp modelId="{11272752-8C6D-E24E-A1DB-EF3B00ADAC27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400"/>
            <a:buNone/>
          </a:pPr>
          <a:r>
            <a:rPr lang="en-US" sz="1800" kern="1200"/>
            <a:t>Normalization of Weights</a:t>
          </a:r>
          <a:endParaRPr lang="en-US" sz="1800" kern="1200" dirty="0"/>
        </a:p>
      </dsp:txBody>
      <dsp:txXfrm>
        <a:off x="3454400" y="2204720"/>
        <a:ext cx="1463040" cy="1341120"/>
      </dsp:txXfrm>
    </dsp:sp>
    <dsp:sp modelId="{7D7F262D-31E4-4441-B7FE-DCDAC2D3C259}">
      <dsp:nvSpPr>
        <dsp:cNvPr id="0" name=""/>
        <dsp:cNvSpPr/>
      </dsp:nvSpPr>
      <dsp:spPr>
        <a:xfrm>
          <a:off x="948944" y="1574800"/>
          <a:ext cx="2438400" cy="2438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400"/>
            <a:buNone/>
          </a:pPr>
          <a:r>
            <a:rPr lang="en-US" sz="1800" kern="1200" dirty="0"/>
            <a:t>Logarithm of Alpha Computation</a:t>
          </a:r>
        </a:p>
      </dsp:txBody>
      <dsp:txXfrm>
        <a:off x="1178560" y="2204720"/>
        <a:ext cx="1463040" cy="1341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2DC1F-152F-A849-96C9-58CE092E7381}">
      <dsp:nvSpPr>
        <dsp:cNvPr id="0" name=""/>
        <dsp:cNvSpPr/>
      </dsp:nvSpPr>
      <dsp:spPr>
        <a:xfrm>
          <a:off x="5905" y="0"/>
          <a:ext cx="927190" cy="562318"/>
        </a:xfrm>
        <a:prstGeom prst="homePlat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Y</a:t>
          </a:r>
        </a:p>
      </dsp:txBody>
      <dsp:txXfrm>
        <a:off x="5905" y="0"/>
        <a:ext cx="786611" cy="562318"/>
      </dsp:txXfrm>
    </dsp:sp>
    <dsp:sp modelId="{8D22F922-F0E0-E94B-BF62-BFC1252AA86A}">
      <dsp:nvSpPr>
        <dsp:cNvPr id="0" name=""/>
        <dsp:cNvSpPr/>
      </dsp:nvSpPr>
      <dsp:spPr>
        <a:xfrm>
          <a:off x="541752" y="0"/>
          <a:ext cx="4561870" cy="56231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which online shoppers will end with shopping</a:t>
          </a:r>
        </a:p>
      </dsp:txBody>
      <dsp:txXfrm>
        <a:off x="822911" y="0"/>
        <a:ext cx="3999552" cy="562318"/>
      </dsp:txXfrm>
    </dsp:sp>
    <dsp:sp modelId="{8372E8E9-18A4-EA45-8D26-C303B301555E}">
      <dsp:nvSpPr>
        <dsp:cNvPr id="0" name=""/>
        <dsp:cNvSpPr/>
      </dsp:nvSpPr>
      <dsp:spPr>
        <a:xfrm>
          <a:off x="4712279" y="0"/>
          <a:ext cx="1512855" cy="56231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{1, -1}</a:t>
          </a:r>
        </a:p>
      </dsp:txBody>
      <dsp:txXfrm>
        <a:off x="4993438" y="0"/>
        <a:ext cx="950537" cy="562318"/>
      </dsp:txXfrm>
    </dsp:sp>
    <dsp:sp modelId="{7D4400E0-CB4F-0B40-A1D0-C0CA33259780}">
      <dsp:nvSpPr>
        <dsp:cNvPr id="0" name=""/>
        <dsp:cNvSpPr/>
      </dsp:nvSpPr>
      <dsp:spPr>
        <a:xfrm>
          <a:off x="5839696" y="0"/>
          <a:ext cx="1956716" cy="56231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Binary Classification</a:t>
          </a:r>
        </a:p>
      </dsp:txBody>
      <dsp:txXfrm>
        <a:off x="6120855" y="0"/>
        <a:ext cx="1394398" cy="5623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14D81-8CB6-A242-B7B1-A39FE1A1257A}">
      <dsp:nvSpPr>
        <dsp:cNvPr id="0" name=""/>
        <dsp:cNvSpPr/>
      </dsp:nvSpPr>
      <dsp:spPr>
        <a:xfrm>
          <a:off x="5608" y="0"/>
          <a:ext cx="980937" cy="564873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X</a:t>
          </a:r>
        </a:p>
      </dsp:txBody>
      <dsp:txXfrm>
        <a:off x="5608" y="0"/>
        <a:ext cx="839719" cy="564873"/>
      </dsp:txXfrm>
    </dsp:sp>
    <dsp:sp modelId="{CFAB04CA-74E1-D741-A527-540CECEE4938}">
      <dsp:nvSpPr>
        <dsp:cNvPr id="0" name=""/>
        <dsp:cNvSpPr/>
      </dsp:nvSpPr>
      <dsp:spPr>
        <a:xfrm>
          <a:off x="538264" y="0"/>
          <a:ext cx="4138901" cy="564873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URL information of the pages visited</a:t>
          </a:r>
        </a:p>
      </dsp:txBody>
      <dsp:txXfrm>
        <a:off x="820701" y="0"/>
        <a:ext cx="3574028" cy="564873"/>
      </dsp:txXfrm>
    </dsp:sp>
    <dsp:sp modelId="{801BCCB3-08BE-C943-9032-AD55C2A2D672}">
      <dsp:nvSpPr>
        <dsp:cNvPr id="0" name=""/>
        <dsp:cNvSpPr/>
      </dsp:nvSpPr>
      <dsp:spPr>
        <a:xfrm>
          <a:off x="4310782" y="0"/>
          <a:ext cx="2036660" cy="564873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10 continuous</a:t>
          </a:r>
        </a:p>
      </dsp:txBody>
      <dsp:txXfrm>
        <a:off x="4593219" y="0"/>
        <a:ext cx="1471787" cy="564873"/>
      </dsp:txXfrm>
    </dsp:sp>
    <dsp:sp modelId="{F04DFBFF-D65D-944C-97EC-A38E816991C6}">
      <dsp:nvSpPr>
        <dsp:cNvPr id="0" name=""/>
        <dsp:cNvSpPr/>
      </dsp:nvSpPr>
      <dsp:spPr>
        <a:xfrm>
          <a:off x="5940110" y="0"/>
          <a:ext cx="1850692" cy="564873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7 categorical</a:t>
          </a:r>
        </a:p>
      </dsp:txBody>
      <dsp:txXfrm>
        <a:off x="6222547" y="0"/>
        <a:ext cx="1285819" cy="5648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4AD21-2FBD-684B-AE0C-C392AD518529}">
      <dsp:nvSpPr>
        <dsp:cNvPr id="0" name=""/>
        <dsp:cNvSpPr/>
      </dsp:nvSpPr>
      <dsp:spPr>
        <a:xfrm>
          <a:off x="0" y="0"/>
          <a:ext cx="2988665" cy="497947"/>
        </a:xfrm>
        <a:prstGeom prst="homePlat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Preprocess</a:t>
          </a:r>
        </a:p>
      </dsp:txBody>
      <dsp:txXfrm>
        <a:off x="0" y="0"/>
        <a:ext cx="2864178" cy="497947"/>
      </dsp:txXfrm>
    </dsp:sp>
    <dsp:sp modelId="{FA0BC810-F1C2-4A47-AFE9-0A1FF4A22904}">
      <dsp:nvSpPr>
        <dsp:cNvPr id="0" name=""/>
        <dsp:cNvSpPr/>
      </dsp:nvSpPr>
      <dsp:spPr>
        <a:xfrm>
          <a:off x="2394343" y="0"/>
          <a:ext cx="2988665" cy="497947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 One Hot Encoder </a:t>
          </a:r>
        </a:p>
      </dsp:txBody>
      <dsp:txXfrm>
        <a:off x="2643317" y="0"/>
        <a:ext cx="2490718" cy="497947"/>
      </dsp:txXfrm>
    </dsp:sp>
    <dsp:sp modelId="{7CCEDB06-3A60-F640-9FD7-BBEF22EF92FF}">
      <dsp:nvSpPr>
        <dsp:cNvPr id="0" name=""/>
        <dsp:cNvSpPr/>
      </dsp:nvSpPr>
      <dsp:spPr>
        <a:xfrm>
          <a:off x="4785282" y="0"/>
          <a:ext cx="2988665" cy="497947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Standard Scaler </a:t>
          </a:r>
        </a:p>
      </dsp:txBody>
      <dsp:txXfrm>
        <a:off x="5034256" y="0"/>
        <a:ext cx="2490718" cy="4979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8DBED-11C0-474F-ACB8-C54480E910CC}">
      <dsp:nvSpPr>
        <dsp:cNvPr id="0" name=""/>
        <dsp:cNvSpPr/>
      </dsp:nvSpPr>
      <dsp:spPr>
        <a:xfrm>
          <a:off x="949" y="0"/>
          <a:ext cx="1851301" cy="497947"/>
        </a:xfrm>
        <a:prstGeom prst="homePlate">
          <a:avLst/>
        </a:prstGeom>
        <a:solidFill>
          <a:srgbClr val="CD6CA8">
            <a:lumMod val="60000"/>
            <a:lumOff val="40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rial"/>
              <a:ea typeface="+mn-ea"/>
              <a:cs typeface="+mn-cs"/>
            </a:rPr>
            <a:t>Imbalance</a:t>
          </a:r>
        </a:p>
      </dsp:txBody>
      <dsp:txXfrm>
        <a:off x="949" y="0"/>
        <a:ext cx="1726814" cy="497947"/>
      </dsp:txXfrm>
    </dsp:sp>
    <dsp:sp modelId="{460D36B3-F9E1-9949-B10A-D9B477B96D09}">
      <dsp:nvSpPr>
        <dsp:cNvPr id="0" name=""/>
        <dsp:cNvSpPr/>
      </dsp:nvSpPr>
      <dsp:spPr>
        <a:xfrm>
          <a:off x="1464721" y="0"/>
          <a:ext cx="1851301" cy="497947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Stratified Split</a:t>
          </a:r>
        </a:p>
      </dsp:txBody>
      <dsp:txXfrm>
        <a:off x="1713695" y="0"/>
        <a:ext cx="1353354" cy="497947"/>
      </dsp:txXfrm>
    </dsp:sp>
    <dsp:sp modelId="{FE0A7BD3-0948-B14E-A749-9CFEA871CD69}">
      <dsp:nvSpPr>
        <dsp:cNvPr id="0" name=""/>
        <dsp:cNvSpPr/>
      </dsp:nvSpPr>
      <dsp:spPr>
        <a:xfrm>
          <a:off x="2963031" y="0"/>
          <a:ext cx="1851301" cy="497947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60% Train</a:t>
          </a:r>
        </a:p>
      </dsp:txBody>
      <dsp:txXfrm>
        <a:off x="3212005" y="0"/>
        <a:ext cx="1353354" cy="497947"/>
      </dsp:txXfrm>
    </dsp:sp>
    <dsp:sp modelId="{A8439807-2E0E-7049-B89F-285FB838C764}">
      <dsp:nvSpPr>
        <dsp:cNvPr id="0" name=""/>
        <dsp:cNvSpPr/>
      </dsp:nvSpPr>
      <dsp:spPr>
        <a:xfrm>
          <a:off x="4444072" y="0"/>
          <a:ext cx="1851301" cy="497947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20% Validation</a:t>
          </a:r>
        </a:p>
      </dsp:txBody>
      <dsp:txXfrm>
        <a:off x="4693046" y="0"/>
        <a:ext cx="1353354" cy="497947"/>
      </dsp:txXfrm>
    </dsp:sp>
    <dsp:sp modelId="{010970D8-7088-1745-9B71-5215FC7CE58B}">
      <dsp:nvSpPr>
        <dsp:cNvPr id="0" name=""/>
        <dsp:cNvSpPr/>
      </dsp:nvSpPr>
      <dsp:spPr>
        <a:xfrm>
          <a:off x="5925114" y="0"/>
          <a:ext cx="1851301" cy="497947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20% Test</a:t>
          </a:r>
        </a:p>
      </dsp:txBody>
      <dsp:txXfrm>
        <a:off x="6174088" y="0"/>
        <a:ext cx="1353354" cy="4979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D36B3-F9E1-9949-B10A-D9B477B96D09}">
      <dsp:nvSpPr>
        <dsp:cNvPr id="0" name=""/>
        <dsp:cNvSpPr/>
      </dsp:nvSpPr>
      <dsp:spPr>
        <a:xfrm>
          <a:off x="1054" y="0"/>
          <a:ext cx="2185076" cy="497947"/>
        </a:xfrm>
        <a:prstGeom prst="homePlate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  <a:effectLst/>
              <a:latin typeface="+mj-lt"/>
            </a:rPr>
            <a:t>Grid Search</a:t>
          </a:r>
          <a:endParaRPr lang="en-US" sz="1400" kern="1200" dirty="0">
            <a:solidFill>
              <a:schemeClr val="tx1"/>
            </a:solidFill>
            <a:latin typeface="+mj-lt"/>
          </a:endParaRPr>
        </a:p>
      </dsp:txBody>
      <dsp:txXfrm>
        <a:off x="1054" y="0"/>
        <a:ext cx="2060589" cy="497947"/>
      </dsp:txXfrm>
    </dsp:sp>
    <dsp:sp modelId="{FE0A7BD3-0948-B14E-A749-9CFEA871CD69}">
      <dsp:nvSpPr>
        <dsp:cNvPr id="0" name=""/>
        <dsp:cNvSpPr/>
      </dsp:nvSpPr>
      <dsp:spPr>
        <a:xfrm>
          <a:off x="1542827" y="0"/>
          <a:ext cx="2164072" cy="497947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+mj-lt"/>
            </a:rPr>
            <a:t>7 models</a:t>
          </a:r>
        </a:p>
      </dsp:txBody>
      <dsp:txXfrm>
        <a:off x="1791801" y="0"/>
        <a:ext cx="1666125" cy="497947"/>
      </dsp:txXfrm>
    </dsp:sp>
    <dsp:sp modelId="{A8439807-2E0E-7049-B89F-285FB838C764}">
      <dsp:nvSpPr>
        <dsp:cNvPr id="0" name=""/>
        <dsp:cNvSpPr/>
      </dsp:nvSpPr>
      <dsp:spPr>
        <a:xfrm>
          <a:off x="3063596" y="0"/>
          <a:ext cx="3216516" cy="497947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  <a:effectLst/>
              <a:latin typeface="+mj-lt"/>
            </a:rPr>
            <a:t>Hyperparameter Tuning</a:t>
          </a:r>
          <a:endParaRPr lang="en-US" sz="1400" kern="1200" dirty="0">
            <a:solidFill>
              <a:schemeClr val="tx1"/>
            </a:solidFill>
            <a:latin typeface="+mj-lt"/>
          </a:endParaRPr>
        </a:p>
      </dsp:txBody>
      <dsp:txXfrm>
        <a:off x="3312570" y="0"/>
        <a:ext cx="2718569" cy="497947"/>
      </dsp:txXfrm>
    </dsp:sp>
    <dsp:sp modelId="{51C577E3-3D4D-5946-9054-62D7EFB2827A}">
      <dsp:nvSpPr>
        <dsp:cNvPr id="0" name=""/>
        <dsp:cNvSpPr/>
      </dsp:nvSpPr>
      <dsp:spPr>
        <a:xfrm>
          <a:off x="5636810" y="0"/>
          <a:ext cx="2139498" cy="497947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  <a:effectLst/>
              <a:latin typeface="+mj-lt"/>
            </a:rPr>
            <a:t>Cross-Validation</a:t>
          </a:r>
          <a:endParaRPr lang="en-US" sz="1400" kern="1200" dirty="0"/>
        </a:p>
      </dsp:txBody>
      <dsp:txXfrm>
        <a:off x="5885784" y="0"/>
        <a:ext cx="1641551" cy="49794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77CAE-89D3-434C-9674-495263DE3FED}">
      <dsp:nvSpPr>
        <dsp:cNvPr id="0" name=""/>
        <dsp:cNvSpPr/>
      </dsp:nvSpPr>
      <dsp:spPr>
        <a:xfrm>
          <a:off x="1411427" y="264160"/>
          <a:ext cx="3413759" cy="3413759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Simple but Powerful</a:t>
          </a:r>
        </a:p>
      </dsp:txBody>
      <dsp:txXfrm>
        <a:off x="3210560" y="987552"/>
        <a:ext cx="1219200" cy="1016000"/>
      </dsp:txXfrm>
    </dsp:sp>
    <dsp:sp modelId="{484E46D8-FBEA-964A-9355-9FDB6A892906}">
      <dsp:nvSpPr>
        <dsp:cNvPr id="0" name=""/>
        <dsp:cNvSpPr/>
      </dsp:nvSpPr>
      <dsp:spPr>
        <a:xfrm>
          <a:off x="1341120" y="386080"/>
          <a:ext cx="3413759" cy="3413759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Balancing Bias and Variance</a:t>
          </a:r>
        </a:p>
      </dsp:txBody>
      <dsp:txXfrm>
        <a:off x="2153920" y="2600960"/>
        <a:ext cx="1828800" cy="894080"/>
      </dsp:txXfrm>
    </dsp:sp>
    <dsp:sp modelId="{8AB57334-1EB7-124C-8097-063BA9A4CE59}">
      <dsp:nvSpPr>
        <dsp:cNvPr id="0" name=""/>
        <dsp:cNvSpPr/>
      </dsp:nvSpPr>
      <dsp:spPr>
        <a:xfrm>
          <a:off x="1270812" y="264160"/>
          <a:ext cx="3413759" cy="3413759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Error Focusing and Adaptive</a:t>
          </a:r>
        </a:p>
      </dsp:txBody>
      <dsp:txXfrm>
        <a:off x="1666240" y="987552"/>
        <a:ext cx="1219200" cy="1016000"/>
      </dsp:txXfrm>
    </dsp:sp>
    <dsp:sp modelId="{A3CFBC28-B771-EB4F-8801-518F9CFAAB10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65A1CF-E53F-1F47-A33B-FD0452A81218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BAEF54-B5AF-8B47-A5C3-1F350AE8CBD1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c7ec04ae0_3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31c7ec04ae0_3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>
          <a:extLst>
            <a:ext uri="{FF2B5EF4-FFF2-40B4-BE49-F238E27FC236}">
              <a16:creationId xmlns:a16="http://schemas.microsoft.com/office/drawing/2014/main" id="{767AE6E5-6BDA-5696-D837-B44FFC1F7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:notes">
            <a:extLst>
              <a:ext uri="{FF2B5EF4-FFF2-40B4-BE49-F238E27FC236}">
                <a16:creationId xmlns:a16="http://schemas.microsoft.com/office/drawing/2014/main" id="{6ACC5F47-0345-862F-16F4-B12A649724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p:notes">
            <a:extLst>
              <a:ext uri="{FF2B5EF4-FFF2-40B4-BE49-F238E27FC236}">
                <a16:creationId xmlns:a16="http://schemas.microsoft.com/office/drawing/2014/main" id="{2A2C2F9E-4BBB-A63E-EEDB-2C08EF4751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48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c7ec04ae0_3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1c7ec04ae0_3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c7ec04ae0_3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31c7ec04ae0_3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c7ec04ae0_3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31c7ec04ae0_3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c7ec04ae0_3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31c7ec04ae0_3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c7ec04ae0_3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g31c7ec04ae0_3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2C5A4736-6552-E68A-FE66-B39F0D952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c7ec04ae0_3_120:notes">
            <a:extLst>
              <a:ext uri="{FF2B5EF4-FFF2-40B4-BE49-F238E27FC236}">
                <a16:creationId xmlns:a16="http://schemas.microsoft.com/office/drawing/2014/main" id="{A50EB6EF-CEAE-256D-7E05-51B92211EB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31c7ec04ae0_3_120:notes">
            <a:extLst>
              <a:ext uri="{FF2B5EF4-FFF2-40B4-BE49-F238E27FC236}">
                <a16:creationId xmlns:a16="http://schemas.microsoft.com/office/drawing/2014/main" id="{6B55B01D-1DBE-11E4-C33D-F2FBF41A60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431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c7ec04ae0_3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g31c7ec04ae0_3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06304" y="3384282"/>
            <a:ext cx="64797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35795" y="464939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5464969" y="4649391"/>
            <a:ext cx="2557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022433" y="4649391"/>
            <a:ext cx="464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06304" y="1290663"/>
            <a:ext cx="64797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1218254" y="941379"/>
            <a:ext cx="69729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3484413" y="-451449"/>
            <a:ext cx="2440800" cy="6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635795" y="464939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5464969" y="4649391"/>
            <a:ext cx="2557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022433" y="4649391"/>
            <a:ext cx="464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5988902" y="1916847"/>
            <a:ext cx="3075600" cy="1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2389621" y="-319353"/>
            <a:ext cx="3075600" cy="58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635795" y="464939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5464969" y="4649391"/>
            <a:ext cx="2557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022433" y="4649391"/>
            <a:ext cx="464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photo">
  <p:cSld name="CUSTOM_8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2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r">
              <a:spcBef>
                <a:spcPts val="8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3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4"/>
          </p:nvPr>
        </p:nvSpPr>
        <p:spPr>
          <a:xfrm>
            <a:off x="942150" y="315025"/>
            <a:ext cx="2263500" cy="824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5"/>
          </p:nvPr>
        </p:nvSpPr>
        <p:spPr>
          <a:xfrm>
            <a:off x="942150" y="883725"/>
            <a:ext cx="2263500" cy="16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0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298450"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3pPr>
            <a:lvl4pPr marL="1828800" lvl="3" indent="-28575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4pPr>
            <a:lvl5pPr marL="2286000" lvl="4" indent="-28575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5pPr>
            <a:lvl6pPr marL="2743200" lvl="5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062075" y="2488750"/>
            <a:ext cx="2510100" cy="2447100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>
            <a:spLocks noGrp="1"/>
          </p:cNvSpPr>
          <p:nvPr>
            <p:ph type="pic" idx="6"/>
          </p:nvPr>
        </p:nvSpPr>
        <p:spPr>
          <a:xfrm rot="150">
            <a:off x="3334012" y="-655978"/>
            <a:ext cx="6888300" cy="46959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kshop benefits">
  <p:cSld name="CUSTOM_2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100" y="-10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519750" y="145550"/>
            <a:ext cx="3908100" cy="2897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519750" y="2142625"/>
            <a:ext cx="3622800" cy="1988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0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298450"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3pPr>
            <a:lvl4pPr marL="1828800" lvl="3" indent="-28575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4pPr>
            <a:lvl5pPr marL="2286000" lvl="4" indent="-28575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5pPr>
            <a:lvl6pPr marL="2743200" lvl="5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2"/>
          </p:nvPr>
        </p:nvSpPr>
        <p:spPr>
          <a:xfrm>
            <a:off x="5473534" y="724424"/>
            <a:ext cx="3710100" cy="50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3"/>
          </p:nvPr>
        </p:nvSpPr>
        <p:spPr>
          <a:xfrm>
            <a:off x="5473534" y="1009125"/>
            <a:ext cx="3622800" cy="50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4"/>
          </p:nvPr>
        </p:nvSpPr>
        <p:spPr>
          <a:xfrm>
            <a:off x="5473534" y="1512224"/>
            <a:ext cx="3710100" cy="50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5"/>
          </p:nvPr>
        </p:nvSpPr>
        <p:spPr>
          <a:xfrm>
            <a:off x="5473534" y="1796925"/>
            <a:ext cx="3622800" cy="50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6"/>
          </p:nvPr>
        </p:nvSpPr>
        <p:spPr>
          <a:xfrm>
            <a:off x="5473534" y="2300024"/>
            <a:ext cx="3710100" cy="50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7"/>
          </p:nvPr>
        </p:nvSpPr>
        <p:spPr>
          <a:xfrm>
            <a:off x="5473534" y="2584725"/>
            <a:ext cx="3622800" cy="50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8"/>
          </p:nvPr>
        </p:nvSpPr>
        <p:spPr>
          <a:xfrm>
            <a:off x="5473534" y="3087824"/>
            <a:ext cx="3710100" cy="50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9"/>
          </p:nvPr>
        </p:nvSpPr>
        <p:spPr>
          <a:xfrm>
            <a:off x="5473534" y="3372525"/>
            <a:ext cx="3622800" cy="50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13"/>
          </p:nvPr>
        </p:nvSpPr>
        <p:spPr>
          <a:xfrm>
            <a:off x="5473534" y="3875624"/>
            <a:ext cx="3710100" cy="50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ubTitle" idx="14"/>
          </p:nvPr>
        </p:nvSpPr>
        <p:spPr>
          <a:xfrm>
            <a:off x="5473534" y="4160325"/>
            <a:ext cx="3622800" cy="50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15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6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r">
              <a:spcBef>
                <a:spcPts val="8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ubTitle" idx="17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subTitle" idx="1"/>
          </p:nvPr>
        </p:nvSpPr>
        <p:spPr>
          <a:xfrm>
            <a:off x="1206304" y="3384282"/>
            <a:ext cx="6479832" cy="67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635795" y="46493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5464969" y="4649391"/>
            <a:ext cx="255746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8022433" y="4649391"/>
            <a:ext cx="46434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ctrTitle"/>
          </p:nvPr>
        </p:nvSpPr>
        <p:spPr>
          <a:xfrm>
            <a:off x="1206304" y="1290663"/>
            <a:ext cx="6479831" cy="205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1215332" y="924899"/>
            <a:ext cx="6733133" cy="805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1215333" y="1814729"/>
            <a:ext cx="6733132" cy="2356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dt" idx="10"/>
          </p:nvPr>
        </p:nvSpPr>
        <p:spPr>
          <a:xfrm>
            <a:off x="635795" y="46493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ftr" idx="11"/>
          </p:nvPr>
        </p:nvSpPr>
        <p:spPr>
          <a:xfrm>
            <a:off x="5464969" y="4649391"/>
            <a:ext cx="255746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8022433" y="4649391"/>
            <a:ext cx="46434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1216856" y="1810341"/>
            <a:ext cx="6063837" cy="2053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1216856" y="1013791"/>
            <a:ext cx="6063838" cy="74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dt" idx="10"/>
          </p:nvPr>
        </p:nvSpPr>
        <p:spPr>
          <a:xfrm>
            <a:off x="635795" y="46493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ftr" idx="11"/>
          </p:nvPr>
        </p:nvSpPr>
        <p:spPr>
          <a:xfrm>
            <a:off x="5464969" y="4649391"/>
            <a:ext cx="255746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022433" y="4649391"/>
            <a:ext cx="46434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1211863" y="954157"/>
            <a:ext cx="6873544" cy="77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211863" y="1818861"/>
            <a:ext cx="3141476" cy="237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2"/>
          </p:nvPr>
        </p:nvSpPr>
        <p:spPr>
          <a:xfrm>
            <a:off x="4778516" y="1818861"/>
            <a:ext cx="3141476" cy="237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dt" idx="10"/>
          </p:nvPr>
        </p:nvSpPr>
        <p:spPr>
          <a:xfrm>
            <a:off x="635795" y="46493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ftr" idx="11"/>
          </p:nvPr>
        </p:nvSpPr>
        <p:spPr>
          <a:xfrm>
            <a:off x="5464969" y="4649391"/>
            <a:ext cx="255746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8022433" y="4649391"/>
            <a:ext cx="46434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63082" y="450613"/>
            <a:ext cx="7559623" cy="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763081" y="1348866"/>
            <a:ext cx="3449690" cy="501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latin typeface="Oswald"/>
                <a:ea typeface="Oswald"/>
                <a:cs typeface="Oswald"/>
                <a:sym typeface="Oswald"/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2"/>
          </p:nvPr>
        </p:nvSpPr>
        <p:spPr>
          <a:xfrm>
            <a:off x="763081" y="2082959"/>
            <a:ext cx="3449690" cy="2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3"/>
          </p:nvPr>
        </p:nvSpPr>
        <p:spPr>
          <a:xfrm>
            <a:off x="4873014" y="1348866"/>
            <a:ext cx="3449691" cy="501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latin typeface="Oswald"/>
                <a:ea typeface="Oswald"/>
                <a:cs typeface="Oswald"/>
                <a:sym typeface="Oswald"/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4"/>
          </p:nvPr>
        </p:nvSpPr>
        <p:spPr>
          <a:xfrm>
            <a:off x="4873014" y="2082959"/>
            <a:ext cx="3449691" cy="2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dt" idx="10"/>
          </p:nvPr>
        </p:nvSpPr>
        <p:spPr>
          <a:xfrm>
            <a:off x="635795" y="46493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ftr" idx="11"/>
          </p:nvPr>
        </p:nvSpPr>
        <p:spPr>
          <a:xfrm>
            <a:off x="5464969" y="4649391"/>
            <a:ext cx="255746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022433" y="4649391"/>
            <a:ext cx="46434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3" name="Google Shape;163;p21"/>
          <p:cNvCxnSpPr/>
          <p:nvPr/>
        </p:nvCxnSpPr>
        <p:spPr>
          <a:xfrm>
            <a:off x="4928389" y="1945193"/>
            <a:ext cx="3394316" cy="0"/>
          </a:xfrm>
          <a:prstGeom prst="straightConnector1">
            <a:avLst/>
          </a:prstGeom>
          <a:noFill/>
          <a:ln w="38100" cap="flat" cmpd="sng">
            <a:solidFill>
              <a:srgbClr val="E6B6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830627" y="1945193"/>
            <a:ext cx="3382145" cy="0"/>
          </a:xfrm>
          <a:prstGeom prst="straightConnector1">
            <a:avLst/>
          </a:prstGeom>
          <a:noFill/>
          <a:ln w="38100" cap="flat" cmpd="sng">
            <a:solidFill>
              <a:srgbClr val="E6B6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1215332" y="924899"/>
            <a:ext cx="6733133" cy="805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dt" idx="10"/>
          </p:nvPr>
        </p:nvSpPr>
        <p:spPr>
          <a:xfrm>
            <a:off x="635795" y="46493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ftr" idx="11"/>
          </p:nvPr>
        </p:nvSpPr>
        <p:spPr>
          <a:xfrm>
            <a:off x="5464969" y="4649391"/>
            <a:ext cx="255746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8022433" y="4649391"/>
            <a:ext cx="46434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215332" y="924899"/>
            <a:ext cx="67332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1215333" y="1814729"/>
            <a:ext cx="6733200" cy="23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35795" y="464939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5464969" y="4649391"/>
            <a:ext cx="2557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022433" y="4649391"/>
            <a:ext cx="464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dt" idx="10"/>
          </p:nvPr>
        </p:nvSpPr>
        <p:spPr>
          <a:xfrm>
            <a:off x="635795" y="46493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ftr" idx="11"/>
          </p:nvPr>
        </p:nvSpPr>
        <p:spPr>
          <a:xfrm>
            <a:off x="5464969" y="4649391"/>
            <a:ext cx="255746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8022433" y="4649391"/>
            <a:ext cx="46434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1035091" y="1043609"/>
            <a:ext cx="2466324" cy="14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4502426" y="690060"/>
            <a:ext cx="3984350" cy="37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238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2"/>
          </p:nvPr>
        </p:nvSpPr>
        <p:spPr>
          <a:xfrm>
            <a:off x="1035091" y="2675045"/>
            <a:ext cx="2466324" cy="1324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dt" idx="10"/>
          </p:nvPr>
        </p:nvSpPr>
        <p:spPr>
          <a:xfrm>
            <a:off x="635795" y="46493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ftr" idx="11"/>
          </p:nvPr>
        </p:nvSpPr>
        <p:spPr>
          <a:xfrm>
            <a:off x="5464969" y="4649391"/>
            <a:ext cx="255746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ldNum" idx="12"/>
          </p:nvPr>
        </p:nvSpPr>
        <p:spPr>
          <a:xfrm>
            <a:off x="8022433" y="4649391"/>
            <a:ext cx="46434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699899" y="698893"/>
            <a:ext cx="3229142" cy="3747227"/>
          </a:xfrm>
          <a:prstGeom prst="rect">
            <a:avLst/>
          </a:prstGeom>
          <a:noFill/>
          <a:ln w="38100" cap="flat" cmpd="sng">
            <a:solidFill>
              <a:srgbClr val="E6B6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1035090" y="1043609"/>
            <a:ext cx="2491882" cy="152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5"/>
          <p:cNvSpPr>
            <a:spLocks noGrp="1"/>
          </p:cNvSpPr>
          <p:nvPr>
            <p:ph type="pic" idx="2"/>
          </p:nvPr>
        </p:nvSpPr>
        <p:spPr>
          <a:xfrm>
            <a:off x="4430357" y="698893"/>
            <a:ext cx="4013744" cy="374722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1035090" y="2807094"/>
            <a:ext cx="2491882" cy="1192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dt" idx="10"/>
          </p:nvPr>
        </p:nvSpPr>
        <p:spPr>
          <a:xfrm>
            <a:off x="635795" y="46493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ftr" idx="11"/>
          </p:nvPr>
        </p:nvSpPr>
        <p:spPr>
          <a:xfrm>
            <a:off x="5464969" y="4649391"/>
            <a:ext cx="255746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8022433" y="4649391"/>
            <a:ext cx="46434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699899" y="698893"/>
            <a:ext cx="3229142" cy="3747227"/>
          </a:xfrm>
          <a:prstGeom prst="rect">
            <a:avLst/>
          </a:prstGeom>
          <a:noFill/>
          <a:ln w="38100" cap="flat" cmpd="sng">
            <a:solidFill>
              <a:srgbClr val="E6B6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1218254" y="941379"/>
            <a:ext cx="6973010" cy="78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 rot="5400000">
            <a:off x="3484375" y="-451520"/>
            <a:ext cx="2440767" cy="6973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dt" idx="10"/>
          </p:nvPr>
        </p:nvSpPr>
        <p:spPr>
          <a:xfrm>
            <a:off x="635795" y="46493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ftr" idx="11"/>
          </p:nvPr>
        </p:nvSpPr>
        <p:spPr>
          <a:xfrm>
            <a:off x="5464969" y="4649391"/>
            <a:ext cx="255746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sldNum" idx="12"/>
          </p:nvPr>
        </p:nvSpPr>
        <p:spPr>
          <a:xfrm>
            <a:off x="8022433" y="4649391"/>
            <a:ext cx="46434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 rot="5400000">
            <a:off x="5989035" y="1916832"/>
            <a:ext cx="3075451" cy="136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 rot="5400000">
            <a:off x="2389650" y="-319472"/>
            <a:ext cx="3075451" cy="5835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dt" idx="10"/>
          </p:nvPr>
        </p:nvSpPr>
        <p:spPr>
          <a:xfrm>
            <a:off x="635795" y="46493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ftr" idx="11"/>
          </p:nvPr>
        </p:nvSpPr>
        <p:spPr>
          <a:xfrm>
            <a:off x="5464969" y="4649391"/>
            <a:ext cx="255746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sldNum" idx="12"/>
          </p:nvPr>
        </p:nvSpPr>
        <p:spPr>
          <a:xfrm>
            <a:off x="8022433" y="4649391"/>
            <a:ext cx="46434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1216856" y="1810341"/>
            <a:ext cx="6063900" cy="2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216856" y="1013791"/>
            <a:ext cx="60639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35795" y="464939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5464969" y="4649391"/>
            <a:ext cx="2557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022433" y="4649391"/>
            <a:ext cx="464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211863" y="954157"/>
            <a:ext cx="68736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211863" y="1818861"/>
            <a:ext cx="314160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778516" y="1818861"/>
            <a:ext cx="314160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35795" y="464939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5464969" y="4649391"/>
            <a:ext cx="2557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022433" y="4649391"/>
            <a:ext cx="464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63082" y="450613"/>
            <a:ext cx="75597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763081" y="1348866"/>
            <a:ext cx="34497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latin typeface="Oswald"/>
                <a:ea typeface="Oswald"/>
                <a:cs typeface="Oswald"/>
                <a:sym typeface="Oswald"/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763081" y="2082959"/>
            <a:ext cx="3449700" cy="24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4873014" y="1348866"/>
            <a:ext cx="34497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latin typeface="Oswald"/>
                <a:ea typeface="Oswald"/>
                <a:cs typeface="Oswald"/>
                <a:sym typeface="Oswald"/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4873014" y="2082959"/>
            <a:ext cx="3449700" cy="24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635795" y="464939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5464969" y="4649391"/>
            <a:ext cx="2557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022433" y="4649391"/>
            <a:ext cx="464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6"/>
          <p:cNvCxnSpPr/>
          <p:nvPr/>
        </p:nvCxnSpPr>
        <p:spPr>
          <a:xfrm>
            <a:off x="4928389" y="1945193"/>
            <a:ext cx="3394200" cy="0"/>
          </a:xfrm>
          <a:prstGeom prst="straightConnector1">
            <a:avLst/>
          </a:prstGeom>
          <a:noFill/>
          <a:ln w="38100" cap="flat" cmpd="sng">
            <a:solidFill>
              <a:srgbClr val="E6B6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" name="Google Shape;47;p6"/>
          <p:cNvCxnSpPr/>
          <p:nvPr/>
        </p:nvCxnSpPr>
        <p:spPr>
          <a:xfrm>
            <a:off x="830627" y="1945193"/>
            <a:ext cx="3382200" cy="0"/>
          </a:xfrm>
          <a:prstGeom prst="straightConnector1">
            <a:avLst/>
          </a:prstGeom>
          <a:noFill/>
          <a:ln w="38100" cap="flat" cmpd="sng">
            <a:solidFill>
              <a:srgbClr val="E6B6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1215332" y="924899"/>
            <a:ext cx="67332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35795" y="464939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5464969" y="4649391"/>
            <a:ext cx="2557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022433" y="4649391"/>
            <a:ext cx="464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35795" y="464939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5464969" y="4649391"/>
            <a:ext cx="2557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022433" y="4649391"/>
            <a:ext cx="464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035091" y="1043609"/>
            <a:ext cx="2466300" cy="1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02426" y="690060"/>
            <a:ext cx="3984300" cy="3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238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1035091" y="2675045"/>
            <a:ext cx="24663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35795" y="464939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5464969" y="4649391"/>
            <a:ext cx="2557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022433" y="4649391"/>
            <a:ext cx="464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699899" y="698893"/>
            <a:ext cx="3229200" cy="3747300"/>
          </a:xfrm>
          <a:prstGeom prst="rect">
            <a:avLst/>
          </a:prstGeom>
          <a:noFill/>
          <a:ln w="38100" cap="flat" cmpd="sng">
            <a:solidFill>
              <a:srgbClr val="E6B6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035090" y="1043609"/>
            <a:ext cx="2491800" cy="15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4430357" y="698893"/>
            <a:ext cx="4013700" cy="3747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035090" y="2807094"/>
            <a:ext cx="2491800" cy="1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35795" y="464939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5464969" y="4649391"/>
            <a:ext cx="2557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022433" y="4649391"/>
            <a:ext cx="464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699899" y="698893"/>
            <a:ext cx="3229200" cy="3747300"/>
          </a:xfrm>
          <a:prstGeom prst="rect">
            <a:avLst/>
          </a:prstGeom>
          <a:noFill/>
          <a:ln w="38100" cap="flat" cmpd="sng">
            <a:solidFill>
              <a:srgbClr val="E6B6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15332" y="924899"/>
            <a:ext cx="67332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15333" y="1814729"/>
            <a:ext cx="6733200" cy="23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L="1828800" marR="0" lvl="3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L="2286000" marR="0" lvl="4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35795" y="464939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5464969" y="4649391"/>
            <a:ext cx="2557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022433" y="4649391"/>
            <a:ext cx="464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699899" y="698893"/>
            <a:ext cx="7745100" cy="3747300"/>
          </a:xfrm>
          <a:prstGeom prst="rect">
            <a:avLst/>
          </a:prstGeom>
          <a:noFill/>
          <a:ln w="38100" cap="flat" cmpd="sng">
            <a:solidFill>
              <a:srgbClr val="E6B6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1215332" y="924899"/>
            <a:ext cx="6733133" cy="805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1215333" y="1814729"/>
            <a:ext cx="6733132" cy="2356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L="1828800" marR="0" lvl="3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L="2286000" marR="0" lvl="4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635795" y="46493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5464969" y="4649391"/>
            <a:ext cx="255746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8022433" y="4649391"/>
            <a:ext cx="46434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699899" y="698893"/>
            <a:ext cx="7745210" cy="3747227"/>
          </a:xfrm>
          <a:prstGeom prst="rect">
            <a:avLst/>
          </a:prstGeom>
          <a:noFill/>
          <a:ln w="38100" cap="flat" cmpd="sng">
            <a:solidFill>
              <a:srgbClr val="E6B6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audio" Target="../media/audio1.wav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18" Type="http://schemas.openxmlformats.org/officeDocument/2006/relationships/diagramData" Target="../diagrams/data7.xml"/><Relationship Id="rId26" Type="http://schemas.openxmlformats.org/officeDocument/2006/relationships/diagramColors" Target="../diagrams/colors8.xml"/><Relationship Id="rId3" Type="http://schemas.openxmlformats.org/officeDocument/2006/relationships/diagramData" Target="../diagrams/data4.xml"/><Relationship Id="rId21" Type="http://schemas.openxmlformats.org/officeDocument/2006/relationships/diagramColors" Target="../diagrams/colors7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5" Type="http://schemas.openxmlformats.org/officeDocument/2006/relationships/diagramQuickStyle" Target="../diagrams/quickStyle8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6.xml"/><Relationship Id="rId20" Type="http://schemas.openxmlformats.org/officeDocument/2006/relationships/diagramQuickStyle" Target="../diagrams/quickStyle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24" Type="http://schemas.openxmlformats.org/officeDocument/2006/relationships/diagramLayout" Target="../diagrams/layout8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23" Type="http://schemas.openxmlformats.org/officeDocument/2006/relationships/diagramData" Target="../diagrams/data8.xml"/><Relationship Id="rId10" Type="http://schemas.openxmlformats.org/officeDocument/2006/relationships/diagramQuickStyle" Target="../diagrams/quickStyle5.xml"/><Relationship Id="rId19" Type="http://schemas.openxmlformats.org/officeDocument/2006/relationships/diagramLayout" Target="../diagrams/layout7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Relationship Id="rId22" Type="http://schemas.microsoft.com/office/2007/relationships/diagramDrawing" Target="../diagrams/drawing7.xml"/><Relationship Id="rId27" Type="http://schemas.microsoft.com/office/2007/relationships/diagramDrawing" Target="../diagrams/drawin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/>
          <p:nvPr/>
        </p:nvSpPr>
        <p:spPr>
          <a:xfrm>
            <a:off x="0" y="237392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07" name="Google Shape;207;p28" descr="Pink and blue cubes"/>
          <p:cNvPicPr preferRelativeResize="0"/>
          <p:nvPr/>
        </p:nvPicPr>
        <p:blipFill rotWithShape="1">
          <a:blip r:embed="rId3">
            <a:alphaModFix/>
          </a:blip>
          <a:srcRect l="54759" r="-1" b="-1"/>
          <a:stretch/>
        </p:blipFill>
        <p:spPr>
          <a:xfrm>
            <a:off x="5657850" y="8"/>
            <a:ext cx="3486152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/>
          <p:nvPr/>
        </p:nvSpPr>
        <p:spPr>
          <a:xfrm>
            <a:off x="701914" y="700906"/>
            <a:ext cx="4234938" cy="3743199"/>
          </a:xfrm>
          <a:prstGeom prst="rect">
            <a:avLst/>
          </a:prstGeom>
          <a:noFill/>
          <a:ln w="38100" cap="flat" cmpd="sng">
            <a:solidFill>
              <a:srgbClr val="E6B6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09" name="Google Shape;209;p28"/>
          <p:cNvSpPr txBox="1">
            <a:spLocks noGrp="1"/>
          </p:cNvSpPr>
          <p:nvPr>
            <p:ph type="subTitle" idx="1"/>
          </p:nvPr>
        </p:nvSpPr>
        <p:spPr>
          <a:xfrm>
            <a:off x="1061378" y="1560634"/>
            <a:ext cx="3704054" cy="1011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000" dirty="0"/>
              <a:t>Implementing AdaBoost for Predicting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000" dirty="0"/>
              <a:t>Online Shoppers' Purchase Intentions</a:t>
            </a:r>
            <a:endParaRPr sz="2000" dirty="0"/>
          </a:p>
        </p:txBody>
      </p:sp>
      <p:sp>
        <p:nvSpPr>
          <p:cNvPr id="2" name="Google Shape;209;p28">
            <a:extLst>
              <a:ext uri="{FF2B5EF4-FFF2-40B4-BE49-F238E27FC236}">
                <a16:creationId xmlns:a16="http://schemas.microsoft.com/office/drawing/2014/main" id="{24800B02-493C-251F-590C-05E422647260}"/>
              </a:ext>
            </a:extLst>
          </p:cNvPr>
          <p:cNvSpPr txBox="1">
            <a:spLocks/>
          </p:cNvSpPr>
          <p:nvPr/>
        </p:nvSpPr>
        <p:spPr>
          <a:xfrm>
            <a:off x="967356" y="2684132"/>
            <a:ext cx="3704054" cy="1011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L="914400" marR="0" lvl="1" indent="-3048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L="1371600" marR="0" lvl="2" indent="-29845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L="1828800" marR="0" lvl="3" indent="-28575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L="2286000" marR="0" lvl="4" indent="-28575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Team: 404 Not Found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Diksha Krishnan, Xinyu Zhou, Shen Yu, </a:t>
            </a:r>
            <a:r>
              <a:rPr lang="en-US" dirty="0" err="1">
                <a:solidFill>
                  <a:schemeClr val="tx1"/>
                </a:solidFill>
              </a:rPr>
              <a:t>Dongyan</a:t>
            </a:r>
            <a:r>
              <a:rPr lang="en-US" dirty="0">
                <a:solidFill>
                  <a:schemeClr val="tx1"/>
                </a:solidFill>
              </a:rPr>
              <a:t> Sun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December 9,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>
          <a:extLst>
            <a:ext uri="{FF2B5EF4-FFF2-40B4-BE49-F238E27FC236}">
              <a16:creationId xmlns:a16="http://schemas.microsoft.com/office/drawing/2014/main" id="{868EDE67-20E1-89DF-339F-752069C54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>
            <a:extLst>
              <a:ext uri="{FF2B5EF4-FFF2-40B4-BE49-F238E27FC236}">
                <a16:creationId xmlns:a16="http://schemas.microsoft.com/office/drawing/2014/main" id="{23C45047-C6DC-798A-616A-E825CD82F04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06304" y="888023"/>
            <a:ext cx="6479700" cy="675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Q&amp;A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0" name="Google Shape;260;p35">
            <a:extLst>
              <a:ext uri="{FF2B5EF4-FFF2-40B4-BE49-F238E27FC236}">
                <a16:creationId xmlns:a16="http://schemas.microsoft.com/office/drawing/2014/main" id="{34E13010-90AB-209C-CB34-CF4A36A0233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06304" y="1899138"/>
            <a:ext cx="6479700" cy="2356339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References: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1. Shalev-Shwartz, S. and Ben-David, S. (2014) Understanding Machine Learning: From Theory to Algorithms. Cambridge: Cambridge University Press.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2. Swetha, T., R, R., </a:t>
            </a:r>
            <a:r>
              <a:rPr lang="en-US" dirty="0" err="1"/>
              <a:t>Sajitha</a:t>
            </a:r>
            <a:r>
              <a:rPr lang="en-US" dirty="0"/>
              <a:t>, T., B, V., </a:t>
            </a:r>
            <a:r>
              <a:rPr lang="en-US" dirty="0" err="1"/>
              <a:t>Sravani</a:t>
            </a:r>
            <a:r>
              <a:rPr lang="en-US" dirty="0"/>
              <a:t>, J. and Praveen, B. (2024) 'Forecasting Online Shoppers Purchase Intentions with Cat Boost Classifier', 2024 International Conference on Distributed Computing and Optimization Techniques (ICDCOT), Bengaluru, India, 2024, pp. 1-6. </a:t>
            </a:r>
            <a:r>
              <a:rPr lang="en-US" dirty="0" err="1"/>
              <a:t>doi</a:t>
            </a:r>
            <a:r>
              <a:rPr lang="en-US" dirty="0"/>
              <a:t>: 10.1109/ICDCOT61034.2024.10515309.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3. Sakar, C. &amp; </a:t>
            </a:r>
            <a:r>
              <a:rPr lang="en-US" dirty="0" err="1"/>
              <a:t>Kastro</a:t>
            </a:r>
            <a:r>
              <a:rPr lang="en-US" dirty="0"/>
              <a:t>, Y. (2018). Online Shoppers Purchasing Intention Dataset [Dataset]. UCI Machine Learning Repository. https://</a:t>
            </a:r>
            <a:r>
              <a:rPr lang="en-US" dirty="0" err="1"/>
              <a:t>doi.org</a:t>
            </a:r>
            <a:r>
              <a:rPr lang="en-US" dirty="0"/>
              <a:t>/10.24432/C5F88Q.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 err="1"/>
              <a:t>Githubs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/delio05/AdaBoost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785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1376160" y="96997"/>
            <a:ext cx="3441728" cy="805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</a:pP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Math Behind AdaBoost</a:t>
            </a:r>
            <a:endParaRPr sz="2000" dirty="0">
              <a:solidFill>
                <a:schemeClr val="tx1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7345472-72FE-D6E4-696F-EE21A3D075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6664368"/>
              </p:ext>
            </p:extLst>
          </p:nvPr>
        </p:nvGraphicFramePr>
        <p:xfrm>
          <a:off x="955627" y="966054"/>
          <a:ext cx="3546714" cy="4037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Google Shape;215;p29">
            <a:extLst>
              <a:ext uri="{FF2B5EF4-FFF2-40B4-BE49-F238E27FC236}">
                <a16:creationId xmlns:a16="http://schemas.microsoft.com/office/drawing/2014/main" id="{5FB1225C-44E0-E019-8AED-065F0C5E4F20}"/>
              </a:ext>
            </a:extLst>
          </p:cNvPr>
          <p:cNvSpPr txBox="1">
            <a:spLocks/>
          </p:cNvSpPr>
          <p:nvPr/>
        </p:nvSpPr>
        <p:spPr>
          <a:xfrm>
            <a:off x="2932612" y="2575484"/>
            <a:ext cx="2402542" cy="131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marL="177800" indent="-88900">
              <a:spcBef>
                <a:spcPts val="0"/>
              </a:spcBef>
              <a:buFont typeface="Arial"/>
              <a:buNone/>
            </a:pPr>
            <a:r>
              <a:rPr lang="en-US" sz="1600" b="0" i="0" dirty="0">
                <a:effectLst/>
                <a:latin typeface="+mj-lt"/>
              </a:rPr>
              <a:t>1.  minimizes an exponential loss function which ensures that large errors (misclassified points) contribute more significantly to the loss</a:t>
            </a:r>
          </a:p>
          <a:p>
            <a:pPr marL="177800" indent="-88900">
              <a:spcBef>
                <a:spcPts val="0"/>
              </a:spcBef>
              <a:buFont typeface="Arial"/>
              <a:buNone/>
            </a:pPr>
            <a:r>
              <a:rPr lang="en-US" sz="1600" b="0" i="0" dirty="0">
                <a:effectLst/>
                <a:latin typeface="+mj-lt"/>
              </a:rPr>
              <a:t>2.  encouraging the model to focus on correcting them</a:t>
            </a:r>
            <a:endParaRPr lang="en-US" sz="1200" dirty="0">
              <a:latin typeface="+mj-lt"/>
            </a:endParaRPr>
          </a:p>
        </p:txBody>
      </p:sp>
      <p:pic>
        <p:nvPicPr>
          <p:cNvPr id="17" name="Picture 16" descr="A black and white text&#10;&#10;Description automatically generated">
            <a:extLst>
              <a:ext uri="{FF2B5EF4-FFF2-40B4-BE49-F238E27FC236}">
                <a16:creationId xmlns:a16="http://schemas.microsoft.com/office/drawing/2014/main" id="{E9246B09-10E0-DE7E-5912-E5CCCB41BA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2913" y="977577"/>
            <a:ext cx="2064010" cy="416976"/>
          </a:xfrm>
          <a:prstGeom prst="rect">
            <a:avLst/>
          </a:prstGeom>
        </p:spPr>
      </p:pic>
      <p:sp>
        <p:nvSpPr>
          <p:cNvPr id="18" name="Google Shape;222;p30">
            <a:extLst>
              <a:ext uri="{FF2B5EF4-FFF2-40B4-BE49-F238E27FC236}">
                <a16:creationId xmlns:a16="http://schemas.microsoft.com/office/drawing/2014/main" id="{F4970954-D072-6755-CE7D-FC58064104D3}"/>
              </a:ext>
            </a:extLst>
          </p:cNvPr>
          <p:cNvSpPr txBox="1">
            <a:spLocks/>
          </p:cNvSpPr>
          <p:nvPr/>
        </p:nvSpPr>
        <p:spPr>
          <a:xfrm>
            <a:off x="5511479" y="306439"/>
            <a:ext cx="3683977" cy="73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400"/>
            </a:pPr>
            <a:r>
              <a:rPr lang="en-US" sz="2000" kern="1200" dirty="0">
                <a:latin typeface="+mj-lt"/>
                <a:ea typeface="+mj-ea"/>
                <a:cs typeface="+mj-cs"/>
              </a:rPr>
              <a:t>Equations of AdaBoost</a:t>
            </a:r>
            <a:endParaRPr lang="en-US" sz="2000" dirty="0"/>
          </a:p>
        </p:txBody>
      </p:sp>
      <p:pic>
        <p:nvPicPr>
          <p:cNvPr id="6" name="Picture 5" descr="A mathematical equation with numbers&#10;&#10;Description automatically generated">
            <a:extLst>
              <a:ext uri="{FF2B5EF4-FFF2-40B4-BE49-F238E27FC236}">
                <a16:creationId xmlns:a16="http://schemas.microsoft.com/office/drawing/2014/main" id="{5238E50B-64BD-E76F-0419-3987605B68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2913" y="2348380"/>
            <a:ext cx="1790235" cy="624227"/>
          </a:xfrm>
          <a:prstGeom prst="rect">
            <a:avLst/>
          </a:prstGeom>
        </p:spPr>
      </p:pic>
      <p:pic>
        <p:nvPicPr>
          <p:cNvPr id="10" name="Picture 9" descr="A black and white math formula&#10;&#10;Description automatically generated with medium confidence">
            <a:extLst>
              <a:ext uri="{FF2B5EF4-FFF2-40B4-BE49-F238E27FC236}">
                <a16:creationId xmlns:a16="http://schemas.microsoft.com/office/drawing/2014/main" id="{01D8D3FD-413E-C88E-5445-B3C6FA7EBA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2913" y="1573016"/>
            <a:ext cx="2592390" cy="596900"/>
          </a:xfrm>
          <a:prstGeom prst="rect">
            <a:avLst/>
          </a:prstGeom>
        </p:spPr>
      </p:pic>
      <p:pic>
        <p:nvPicPr>
          <p:cNvPr id="14" name="Picture 13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B94451E7-2142-DA5B-F451-6BAD80E409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02913" y="3231882"/>
            <a:ext cx="2592390" cy="596900"/>
          </a:xfrm>
          <a:prstGeom prst="rect">
            <a:avLst/>
          </a:prstGeom>
        </p:spPr>
      </p:pic>
      <p:sp>
        <p:nvSpPr>
          <p:cNvPr id="215" name="Google Shape;215;p29"/>
          <p:cNvSpPr txBox="1">
            <a:spLocks noGrp="1"/>
          </p:cNvSpPr>
          <p:nvPr>
            <p:ph type="body" idx="1"/>
          </p:nvPr>
        </p:nvSpPr>
        <p:spPr>
          <a:xfrm>
            <a:off x="2876288" y="1037223"/>
            <a:ext cx="2689678" cy="118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62500" lnSpcReduction="20000"/>
          </a:bodyPr>
          <a:lstStyle/>
          <a:p>
            <a:pPr marL="177800" lvl="0" indent="-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900" dirty="0">
                <a:latin typeface="+mj-lt"/>
              </a:rPr>
              <a:t>1.  the weak leaner is </a:t>
            </a:r>
            <a:r>
              <a:rPr lang="en-US" sz="1900" dirty="0" err="1">
                <a:latin typeface="+mj-lt"/>
              </a:rPr>
              <a:t>Disicion</a:t>
            </a:r>
            <a:r>
              <a:rPr lang="en-US" sz="1900" dirty="0">
                <a:latin typeface="+mj-lt"/>
              </a:rPr>
              <a:t> Stumps</a:t>
            </a:r>
          </a:p>
          <a:p>
            <a:pPr marL="177800" indent="-88900">
              <a:spcBef>
                <a:spcPts val="0"/>
              </a:spcBef>
              <a:buNone/>
            </a:pPr>
            <a:r>
              <a:rPr lang="en-US" sz="1900" b="0" i="0" dirty="0">
                <a:effectLst/>
                <a:latin typeface="+mj-lt"/>
              </a:rPr>
              <a:t>2.  a weighted sum of the predictions from all weak learners</a:t>
            </a:r>
          </a:p>
          <a:p>
            <a:pPr marL="177800" indent="-88900">
              <a:spcBef>
                <a:spcPts val="0"/>
              </a:spcBef>
              <a:buNone/>
            </a:pPr>
            <a:r>
              <a:rPr lang="en-US" sz="1900" dirty="0">
                <a:latin typeface="+mj-lt"/>
              </a:rPr>
              <a:t>3.  s</a:t>
            </a:r>
            <a:r>
              <a:rPr lang="en-US" sz="1900" b="0" i="0" dirty="0">
                <a:effectLst/>
                <a:latin typeface="+mj-lt"/>
              </a:rPr>
              <a:t>maller</a:t>
            </a:r>
            <a:r>
              <a:rPr lang="en-US" sz="1900" dirty="0">
                <a:latin typeface="+mj-lt"/>
              </a:rPr>
              <a:t> </a:t>
            </a:r>
            <a:r>
              <a:rPr lang="en-US" sz="1900" b="0" i="0" dirty="0">
                <a:effectLst/>
                <a:latin typeface="+mj-lt"/>
              </a:rPr>
              <a:t>error leads to a larger weight, indicating a better learner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1730988" y="714375"/>
            <a:ext cx="2841012" cy="3271177"/>
          </a:xfrm>
          <a:prstGeom prst="rect">
            <a:avLst/>
          </a:prstGeom>
          <a:noFill/>
          <a:ln w="38100" cap="flat" cmpd="sng">
            <a:solidFill>
              <a:srgbClr val="E6B6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22" name="Google Shape;222;p30"/>
          <p:cNvSpPr txBox="1">
            <a:spLocks noGrp="1"/>
          </p:cNvSpPr>
          <p:nvPr>
            <p:ph type="ctrTitle"/>
          </p:nvPr>
        </p:nvSpPr>
        <p:spPr>
          <a:xfrm>
            <a:off x="4926828" y="113984"/>
            <a:ext cx="3391328" cy="121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</a:pPr>
            <a:r>
              <a:rPr lang="en-US" sz="2000" kern="1200" dirty="0">
                <a:latin typeface="+mj-lt"/>
                <a:ea typeface="+mj-ea"/>
                <a:cs typeface="+mj-cs"/>
              </a:rPr>
              <a:t>Equations of AdaBoost</a:t>
            </a:r>
            <a:endParaRPr sz="2000" dirty="0"/>
          </a:p>
        </p:txBody>
      </p:sp>
      <p:sp>
        <p:nvSpPr>
          <p:cNvPr id="4" name="Google Shape;214;p29">
            <a:extLst>
              <a:ext uri="{FF2B5EF4-FFF2-40B4-BE49-F238E27FC236}">
                <a16:creationId xmlns:a16="http://schemas.microsoft.com/office/drawing/2014/main" id="{6D5F06BF-61BD-AC1F-8DF5-EEEA1003729D}"/>
              </a:ext>
            </a:extLst>
          </p:cNvPr>
          <p:cNvSpPr txBox="1">
            <a:spLocks/>
          </p:cNvSpPr>
          <p:nvPr/>
        </p:nvSpPr>
        <p:spPr>
          <a:xfrm>
            <a:off x="1319429" y="113984"/>
            <a:ext cx="3441728" cy="805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100"/>
            </a:pP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Math Behind AdaBoost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C1367040-DCFE-17CF-32BD-A30E9D3FF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463" y="2029848"/>
            <a:ext cx="2232838" cy="416976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448F0FB-EAF2-36CD-0BD5-BB733F0E58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088711"/>
              </p:ext>
            </p:extLst>
          </p:nvPr>
        </p:nvGraphicFramePr>
        <p:xfrm>
          <a:off x="461631" y="308134"/>
          <a:ext cx="4099560" cy="4052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Google Shape;215;p29">
            <a:extLst>
              <a:ext uri="{FF2B5EF4-FFF2-40B4-BE49-F238E27FC236}">
                <a16:creationId xmlns:a16="http://schemas.microsoft.com/office/drawing/2014/main" id="{C3AA6944-2939-DEA5-4972-5F234077FDE0}"/>
              </a:ext>
            </a:extLst>
          </p:cNvPr>
          <p:cNvSpPr txBox="1">
            <a:spLocks/>
          </p:cNvSpPr>
          <p:nvPr/>
        </p:nvSpPr>
        <p:spPr>
          <a:xfrm>
            <a:off x="1914844" y="2796225"/>
            <a:ext cx="3291834" cy="1872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marL="546100" indent="-457200">
              <a:spcBef>
                <a:spcPts val="0"/>
              </a:spcBef>
              <a:buFont typeface="Arial"/>
              <a:buAutoNum type="arabicPeriod"/>
            </a:pPr>
            <a:r>
              <a:rPr lang="en-US" sz="2000" dirty="0"/>
              <a:t>adjusting the weights of weak classifiers and sample points to minimize the classification error</a:t>
            </a:r>
          </a:p>
          <a:p>
            <a:pPr marL="546100" indent="-457200">
              <a:spcBef>
                <a:spcPts val="0"/>
              </a:spcBef>
              <a:buFont typeface="Arial"/>
              <a:buAutoNum type="arabicPeriod"/>
            </a:pPr>
            <a:r>
              <a:rPr lang="en-US" sz="2000" dirty="0"/>
              <a:t> </a:t>
            </a:r>
          </a:p>
        </p:txBody>
      </p:sp>
      <p:pic>
        <p:nvPicPr>
          <p:cNvPr id="7" name="Picture 6" descr="A mathematical equation with numbers&#10;&#10;Description automatically generated">
            <a:extLst>
              <a:ext uri="{FF2B5EF4-FFF2-40B4-BE49-F238E27FC236}">
                <a16:creationId xmlns:a16="http://schemas.microsoft.com/office/drawing/2014/main" id="{BBBE9275-1B86-0F3A-6505-E4DDD668A5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1463" y="1154430"/>
            <a:ext cx="1790235" cy="6242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title"/>
          </p:nvPr>
        </p:nvSpPr>
        <p:spPr>
          <a:xfrm>
            <a:off x="641174" y="137065"/>
            <a:ext cx="6733133" cy="805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</a:pPr>
            <a:r>
              <a:rPr lang="en-US" sz="2400" dirty="0"/>
              <a:t>Numerical Techniques </a:t>
            </a:r>
            <a:endParaRPr dirty="0"/>
          </a:p>
        </p:txBody>
      </p:sp>
      <p:sp>
        <p:nvSpPr>
          <p:cNvPr id="230" name="Google Shape;230;p31"/>
          <p:cNvSpPr txBox="1">
            <a:spLocks noGrp="1"/>
          </p:cNvSpPr>
          <p:nvPr>
            <p:ph type="body" idx="1"/>
          </p:nvPr>
        </p:nvSpPr>
        <p:spPr>
          <a:xfrm>
            <a:off x="6159061" y="695085"/>
            <a:ext cx="2430491" cy="138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dirty="0"/>
              <a:t>1. ensures that the weight updates are correctly scaled</a:t>
            </a:r>
          </a:p>
          <a:p>
            <a:pPr marL="177800" lvl="0" indent="-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dirty="0"/>
              <a:t>2. prevent underflow or overflow errors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901C8FC-7B03-84B3-0F74-5D24C146E0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815501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Google Shape;230;p31">
            <a:extLst>
              <a:ext uri="{FF2B5EF4-FFF2-40B4-BE49-F238E27FC236}">
                <a16:creationId xmlns:a16="http://schemas.microsoft.com/office/drawing/2014/main" id="{7EF8F76C-6C4B-D567-FB9E-1F4BA4A8C425}"/>
              </a:ext>
            </a:extLst>
          </p:cNvPr>
          <p:cNvSpPr txBox="1">
            <a:spLocks/>
          </p:cNvSpPr>
          <p:nvPr/>
        </p:nvSpPr>
        <p:spPr>
          <a:xfrm>
            <a:off x="6598540" y="3065999"/>
            <a:ext cx="2430491" cy="138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marL="431800" indent="-342900">
              <a:spcBef>
                <a:spcPts val="0"/>
              </a:spcBef>
              <a:buFont typeface="Arial"/>
              <a:buAutoNum type="arabicPeriod"/>
            </a:pPr>
            <a:r>
              <a:rPr lang="en-US" dirty="0"/>
              <a:t>after updating the weights, they are normalized </a:t>
            </a:r>
          </a:p>
          <a:p>
            <a:pPr marL="431800" indent="-342900">
              <a:spcBef>
                <a:spcPts val="0"/>
              </a:spcBef>
              <a:buFont typeface="Arial"/>
              <a:buAutoNum type="arabicPeriod"/>
            </a:pPr>
            <a:r>
              <a:rPr lang="en-US" dirty="0"/>
              <a:t>prevent the weights from growing too large, which could lead to numerical instability</a:t>
            </a:r>
          </a:p>
        </p:txBody>
      </p:sp>
      <p:sp>
        <p:nvSpPr>
          <p:cNvPr id="8" name="Google Shape;230;p31">
            <a:extLst>
              <a:ext uri="{FF2B5EF4-FFF2-40B4-BE49-F238E27FC236}">
                <a16:creationId xmlns:a16="http://schemas.microsoft.com/office/drawing/2014/main" id="{2C472772-38B1-78DD-DAA0-55644D49FFB9}"/>
              </a:ext>
            </a:extLst>
          </p:cNvPr>
          <p:cNvSpPr txBox="1">
            <a:spLocks/>
          </p:cNvSpPr>
          <p:nvPr/>
        </p:nvSpPr>
        <p:spPr>
          <a:xfrm>
            <a:off x="125236" y="2080423"/>
            <a:ext cx="2430491" cy="214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weak classifiers with low error receive higher weights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introduces stability, by avoiding extremely large or small values of alpha​</a:t>
            </a:r>
          </a:p>
        </p:txBody>
      </p:sp>
      <p:pic>
        <p:nvPicPr>
          <p:cNvPr id="10" name="Picture 9" descr="A close-up of a number&#10;&#10;Description automatically generated">
            <a:extLst>
              <a:ext uri="{FF2B5EF4-FFF2-40B4-BE49-F238E27FC236}">
                <a16:creationId xmlns:a16="http://schemas.microsoft.com/office/drawing/2014/main" id="{9F6C481B-3B41-1C93-2E5A-3BC44CB21D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5062" y="1869013"/>
            <a:ext cx="2232838" cy="416976"/>
          </a:xfrm>
          <a:prstGeom prst="rect">
            <a:avLst/>
          </a:prstGeom>
        </p:spPr>
      </p:pic>
      <p:pic>
        <p:nvPicPr>
          <p:cNvPr id="4" name="Picture 3" descr="A mathematical equation with numbers&#10;&#10;Description automatically generated">
            <a:extLst>
              <a:ext uri="{FF2B5EF4-FFF2-40B4-BE49-F238E27FC236}">
                <a16:creationId xmlns:a16="http://schemas.microsoft.com/office/drawing/2014/main" id="{026616BC-A32C-7C63-BAF0-3B8022D0F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448" y="1254853"/>
            <a:ext cx="1790235" cy="6242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0" y="271714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701913" y="700906"/>
            <a:ext cx="7741181" cy="3743199"/>
          </a:xfrm>
          <a:prstGeom prst="rect">
            <a:avLst/>
          </a:prstGeom>
          <a:noFill/>
          <a:ln w="38100" cap="flat" cmpd="sng">
            <a:solidFill>
              <a:srgbClr val="E6B6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39" name="Google Shape;239;p32" descr="Pink and blue cubes"/>
          <p:cNvPicPr preferRelativeResize="0"/>
          <p:nvPr/>
        </p:nvPicPr>
        <p:blipFill rotWithShape="1">
          <a:blip r:embed="rId3">
            <a:alphaModFix/>
          </a:blip>
          <a:srcRect l="54759" r="-1" b="-1"/>
          <a:stretch/>
        </p:blipFill>
        <p:spPr>
          <a:xfrm>
            <a:off x="5708626" y="1255971"/>
            <a:ext cx="1826557" cy="26949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2AEDB31-9BBB-7D48-03D6-6294F09E3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110" y="531312"/>
            <a:ext cx="3114135" cy="552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00E2A78-B91D-85C1-49E9-E428000B9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738" y="271714"/>
            <a:ext cx="4271920" cy="4663440"/>
          </a:xfrm>
          <a:prstGeom prst="rect">
            <a:avLst/>
          </a:prstGeom>
        </p:spPr>
      </p:pic>
      <p:sp>
        <p:nvSpPr>
          <p:cNvPr id="4" name="Action Button: Sound 3">
            <a:hlinkClick r:id="" action="ppaction://noaction" highlightClick="1">
              <a:snd r:embed="rId5" name="applause.wav"/>
            </a:hlinkClick>
            <a:extLst>
              <a:ext uri="{FF2B5EF4-FFF2-40B4-BE49-F238E27FC236}">
                <a16:creationId xmlns:a16="http://schemas.microsoft.com/office/drawing/2014/main" id="{5B6FCAA1-4CBC-5EFA-60CD-9E5E5FA817FE}"/>
              </a:ext>
            </a:extLst>
          </p:cNvPr>
          <p:cNvSpPr/>
          <p:nvPr/>
        </p:nvSpPr>
        <p:spPr>
          <a:xfrm>
            <a:off x="6739797" y="531312"/>
            <a:ext cx="481386" cy="442940"/>
          </a:xfrm>
          <a:prstGeom prst="actionButtonSou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Sound 5">
            <a:hlinkClick r:id="" action="ppaction://noaction" highlightClick="1">
              <a:snd r:embed="rId5" name="applause.wav"/>
            </a:hlinkClick>
            <a:extLst>
              <a:ext uri="{FF2B5EF4-FFF2-40B4-BE49-F238E27FC236}">
                <a16:creationId xmlns:a16="http://schemas.microsoft.com/office/drawing/2014/main" id="{1F2DFDE1-78D6-3578-4480-4EAC87D076D3}"/>
              </a:ext>
            </a:extLst>
          </p:cNvPr>
          <p:cNvSpPr/>
          <p:nvPr/>
        </p:nvSpPr>
        <p:spPr>
          <a:xfrm flipV="1">
            <a:off x="517207" y="3253538"/>
            <a:ext cx="481386" cy="537048"/>
          </a:xfrm>
          <a:prstGeom prst="actionButtonSou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Sound 9">
            <a:hlinkClick r:id="" action="ppaction://noaction" highlightClick="1">
              <a:snd r:embed="rId5" name="applause.wav"/>
            </a:hlinkClick>
            <a:extLst>
              <a:ext uri="{FF2B5EF4-FFF2-40B4-BE49-F238E27FC236}">
                <a16:creationId xmlns:a16="http://schemas.microsoft.com/office/drawing/2014/main" id="{38937FC6-EF51-F6DB-DCCD-D98628A27F71}"/>
              </a:ext>
            </a:extLst>
          </p:cNvPr>
          <p:cNvSpPr/>
          <p:nvPr/>
        </p:nvSpPr>
        <p:spPr>
          <a:xfrm flipV="1">
            <a:off x="1154213" y="1320770"/>
            <a:ext cx="481386" cy="537048"/>
          </a:xfrm>
          <a:prstGeom prst="actionButtonSou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title"/>
          </p:nvPr>
        </p:nvSpPr>
        <p:spPr>
          <a:xfrm>
            <a:off x="763214" y="443586"/>
            <a:ext cx="6284506" cy="50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</a:pPr>
            <a:br>
              <a:rPr lang="en-US" sz="2400" dirty="0"/>
            </a:br>
            <a:r>
              <a:rPr lang="en-US" sz="2400" dirty="0"/>
              <a:t>Previous Work We </a:t>
            </a:r>
            <a:r>
              <a:rPr lang="en-US" sz="2400" dirty="0" err="1"/>
              <a:t>Rreproduced</a:t>
            </a:r>
            <a:r>
              <a:rPr lang="en-US" sz="2400" dirty="0"/>
              <a:t> </a:t>
            </a:r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0791314-C529-C113-9189-ADF142A80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0688086"/>
              </p:ext>
            </p:extLst>
          </p:nvPr>
        </p:nvGraphicFramePr>
        <p:xfrm>
          <a:off x="654738" y="1113296"/>
          <a:ext cx="7796413" cy="562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0C47433-E96C-33EB-0743-B4D6F7F09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917225"/>
              </p:ext>
            </p:extLst>
          </p:nvPr>
        </p:nvGraphicFramePr>
        <p:xfrm>
          <a:off x="654739" y="1891571"/>
          <a:ext cx="7796412" cy="564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934C202-2059-6B72-1705-8579317AB2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182296"/>
              </p:ext>
            </p:extLst>
          </p:nvPr>
        </p:nvGraphicFramePr>
        <p:xfrm>
          <a:off x="683315" y="2631756"/>
          <a:ext cx="7777365" cy="497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894A700-CDF7-4FA5-885C-35E7E09BF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4565290"/>
              </p:ext>
            </p:extLst>
          </p:nvPr>
        </p:nvGraphicFramePr>
        <p:xfrm>
          <a:off x="664263" y="3305015"/>
          <a:ext cx="7777365" cy="497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3E71288-8491-D9CC-8AC9-8D6D65E536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128168"/>
              </p:ext>
            </p:extLst>
          </p:nvPr>
        </p:nvGraphicFramePr>
        <p:xfrm>
          <a:off x="673790" y="3978274"/>
          <a:ext cx="7777363" cy="497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1E1BA0A2-2982-EE81-70AE-2EEF458D3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>
            <a:extLst>
              <a:ext uri="{FF2B5EF4-FFF2-40B4-BE49-F238E27FC236}">
                <a16:creationId xmlns:a16="http://schemas.microsoft.com/office/drawing/2014/main" id="{B2029C6A-510F-AA94-149F-5C5118C0BE82}"/>
              </a:ext>
            </a:extLst>
          </p:cNvPr>
          <p:cNvSpPr/>
          <p:nvPr/>
        </p:nvSpPr>
        <p:spPr>
          <a:xfrm>
            <a:off x="0" y="28135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51" name="Google Shape;251;p34">
            <a:extLst>
              <a:ext uri="{FF2B5EF4-FFF2-40B4-BE49-F238E27FC236}">
                <a16:creationId xmlns:a16="http://schemas.microsoft.com/office/drawing/2014/main" id="{995603AA-7AA8-FB50-5CCA-61262D976266}"/>
              </a:ext>
            </a:extLst>
          </p:cNvPr>
          <p:cNvSpPr/>
          <p:nvPr/>
        </p:nvSpPr>
        <p:spPr>
          <a:xfrm>
            <a:off x="5123905" y="702704"/>
            <a:ext cx="3320956" cy="3738093"/>
          </a:xfrm>
          <a:prstGeom prst="rect">
            <a:avLst/>
          </a:prstGeom>
          <a:noFill/>
          <a:ln w="38100" cap="flat" cmpd="sng">
            <a:solidFill>
              <a:srgbClr val="E6B6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54" name="Google Shape;254;p34" descr="Pink and blue cubes">
            <a:extLst>
              <a:ext uri="{FF2B5EF4-FFF2-40B4-BE49-F238E27FC236}">
                <a16:creationId xmlns:a16="http://schemas.microsoft.com/office/drawing/2014/main" id="{35F7A88E-5289-1957-3AC5-DC54D9D5AA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4759" r="-1" b="-1"/>
          <a:stretch/>
        </p:blipFill>
        <p:spPr>
          <a:xfrm>
            <a:off x="6131521" y="1260723"/>
            <a:ext cx="1814843" cy="2677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graph of a number of estimators&#10;&#10;Description automatically generated">
            <a:extLst>
              <a:ext uri="{FF2B5EF4-FFF2-40B4-BE49-F238E27FC236}">
                <a16:creationId xmlns:a16="http://schemas.microsoft.com/office/drawing/2014/main" id="{9AA2BDFA-D0BE-3AD6-266C-D7699E50B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625" y="2030531"/>
            <a:ext cx="4597113" cy="2737606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74DB3161-8752-3201-BEE8-95134D1F5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9284" y="611615"/>
            <a:ext cx="4604454" cy="1187037"/>
          </a:xfrm>
          <a:prstGeom prst="rect">
            <a:avLst/>
          </a:prstGeom>
        </p:spPr>
      </p:pic>
      <p:sp>
        <p:nvSpPr>
          <p:cNvPr id="10" name="Google Shape;237;p32">
            <a:extLst>
              <a:ext uri="{FF2B5EF4-FFF2-40B4-BE49-F238E27FC236}">
                <a16:creationId xmlns:a16="http://schemas.microsoft.com/office/drawing/2014/main" id="{BAADA6B5-5E16-857A-CDA7-D48ADF652316}"/>
              </a:ext>
            </a:extLst>
          </p:cNvPr>
          <p:cNvSpPr txBox="1">
            <a:spLocks/>
          </p:cNvSpPr>
          <p:nvPr/>
        </p:nvSpPr>
        <p:spPr>
          <a:xfrm>
            <a:off x="938617" y="874147"/>
            <a:ext cx="3486149" cy="2737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Slightly Higher Accuracy &amp; F1 Score</a:t>
            </a:r>
          </a:p>
          <a:p>
            <a:endParaRPr lang="en-US" sz="1800" dirty="0"/>
          </a:p>
          <a:p>
            <a:r>
              <a:rPr lang="en-US" sz="1800" dirty="0"/>
              <a:t>Imbalance Leads to Low F1 Score</a:t>
            </a:r>
          </a:p>
          <a:p>
            <a:endParaRPr lang="en-US" sz="1800" dirty="0"/>
          </a:p>
          <a:p>
            <a:r>
              <a:rPr lang="en-US" sz="1800" dirty="0"/>
              <a:t>Tune the Number of Estimators:</a:t>
            </a:r>
          </a:p>
          <a:p>
            <a:endParaRPr lang="en-US" sz="1800" dirty="0"/>
          </a:p>
          <a:p>
            <a:r>
              <a:rPr lang="en-US" sz="1800" dirty="0"/>
              <a:t>150:  Best Performance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50-100: Underfitting 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200-400: Overfitting</a:t>
            </a:r>
          </a:p>
        </p:txBody>
      </p:sp>
      <p:pic>
        <p:nvPicPr>
          <p:cNvPr id="16" name="Picture 15" descr="A table with numbers and a number&#10;&#10;Description automatically generated">
            <a:extLst>
              <a:ext uri="{FF2B5EF4-FFF2-40B4-BE49-F238E27FC236}">
                <a16:creationId xmlns:a16="http://schemas.microsoft.com/office/drawing/2014/main" id="{D52A3D1C-3919-6C37-C1C8-BAF0EDA3E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961" y="3757309"/>
            <a:ext cx="3657600" cy="1010828"/>
          </a:xfrm>
          <a:prstGeom prst="rect">
            <a:avLst/>
          </a:prstGeom>
        </p:spPr>
      </p:pic>
      <p:sp>
        <p:nvSpPr>
          <p:cNvPr id="2" name="Google Shape;244;p33">
            <a:extLst>
              <a:ext uri="{FF2B5EF4-FFF2-40B4-BE49-F238E27FC236}">
                <a16:creationId xmlns:a16="http://schemas.microsoft.com/office/drawing/2014/main" id="{BF4D78BD-6E33-E498-8027-C6165D8260AF}"/>
              </a:ext>
            </a:extLst>
          </p:cNvPr>
          <p:cNvSpPr txBox="1">
            <a:spLocks/>
          </p:cNvSpPr>
          <p:nvPr/>
        </p:nvSpPr>
        <p:spPr>
          <a:xfrm>
            <a:off x="938617" y="375363"/>
            <a:ext cx="961416" cy="50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100"/>
            </a:pPr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29208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ctrTitle"/>
          </p:nvPr>
        </p:nvSpPr>
        <p:spPr>
          <a:xfrm>
            <a:off x="733646" y="246461"/>
            <a:ext cx="6479700" cy="675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Interesting Things about AdaBoost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1"/>
          </p:nvPr>
        </p:nvSpPr>
        <p:spPr>
          <a:xfrm>
            <a:off x="733646" y="1154434"/>
            <a:ext cx="2275368" cy="2109761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</a:pPr>
            <a:r>
              <a:rPr lang="en-US" dirty="0"/>
              <a:t>1. iteratively updating weights for misclassified samples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</a:pPr>
            <a:r>
              <a:rPr lang="en-US" dirty="0"/>
              <a:t>2. prioritizes correcting mistakes made by earlier weak learners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</a:pPr>
            <a:r>
              <a:rPr lang="en-US" dirty="0"/>
              <a:t>3. making the model highly adaptive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C827298-CEAA-CEEB-71A6-2F2EF34D7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39578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Google Shape;260;p35">
            <a:extLst>
              <a:ext uri="{FF2B5EF4-FFF2-40B4-BE49-F238E27FC236}">
                <a16:creationId xmlns:a16="http://schemas.microsoft.com/office/drawing/2014/main" id="{A1C56CC8-34F5-785E-9CCF-A8A11C77755E}"/>
              </a:ext>
            </a:extLst>
          </p:cNvPr>
          <p:cNvSpPr txBox="1">
            <a:spLocks/>
          </p:cNvSpPr>
          <p:nvPr/>
        </p:nvSpPr>
        <p:spPr>
          <a:xfrm>
            <a:off x="5888112" y="628171"/>
            <a:ext cx="2841217" cy="210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L="914400" marR="0" lvl="1" indent="-3048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L="1371600" marR="0" lvl="2" indent="-29845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L="1828800" marR="0" lvl="3" indent="-28575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L="2286000" marR="0" lvl="4" indent="-28575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marL="342900" indent="-342900">
              <a:buAutoNum type="arabicPeriod"/>
            </a:pPr>
            <a:r>
              <a:rPr lang="en-US" dirty="0"/>
              <a:t>combines weak learners (like decision stumps) into a strong ensemble</a:t>
            </a:r>
          </a:p>
          <a:p>
            <a:pPr marL="342900" indent="-342900">
              <a:buAutoNum type="arabicPeriod"/>
            </a:pPr>
            <a:r>
              <a:rPr lang="en-US" dirty="0"/>
              <a:t>be implemented easily</a:t>
            </a:r>
          </a:p>
          <a:p>
            <a:pPr marL="342900" indent="-342900">
              <a:buAutoNum type="arabicPeriod"/>
            </a:pPr>
            <a:r>
              <a:rPr lang="en-US" dirty="0"/>
              <a:t>works effectively for both classification and regression problems</a:t>
            </a:r>
          </a:p>
        </p:txBody>
      </p:sp>
      <p:sp>
        <p:nvSpPr>
          <p:cNvPr id="8" name="Google Shape;260;p35">
            <a:extLst>
              <a:ext uri="{FF2B5EF4-FFF2-40B4-BE49-F238E27FC236}">
                <a16:creationId xmlns:a16="http://schemas.microsoft.com/office/drawing/2014/main" id="{C12A2B79-0F5C-2391-B96B-286EFD6BEB0F}"/>
              </a:ext>
            </a:extLst>
          </p:cNvPr>
          <p:cNvSpPr txBox="1">
            <a:spLocks/>
          </p:cNvSpPr>
          <p:nvPr/>
        </p:nvSpPr>
        <p:spPr>
          <a:xfrm>
            <a:off x="6293312" y="2737932"/>
            <a:ext cx="2653376" cy="210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L="914400" marR="0" lvl="1" indent="-3048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L="1371600" marR="0" lvl="2" indent="-29845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L="1828800" marR="0" lvl="3" indent="-28575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L="2286000" marR="0" lvl="4" indent="-28575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marL="342900" indent="-342900">
              <a:buAutoNum type="arabicPeriod"/>
            </a:pPr>
            <a:r>
              <a:rPr lang="en-US" dirty="0"/>
              <a:t>in the early stages, when bias is high,  it focuses on improving the model by giving more weight to the misclassified examples. </a:t>
            </a:r>
          </a:p>
          <a:p>
            <a:pPr marL="342900" indent="-342900">
              <a:buAutoNum type="arabicPeriod"/>
            </a:pPr>
            <a:r>
              <a:rPr lang="en-US" dirty="0"/>
              <a:t>as the model improves, focus shifts, balancing bias reduction with variance control.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0" y="209729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51" name="Google Shape;251;p34"/>
          <p:cNvSpPr/>
          <p:nvPr/>
        </p:nvSpPr>
        <p:spPr>
          <a:xfrm>
            <a:off x="5123905" y="702704"/>
            <a:ext cx="3320956" cy="3738093"/>
          </a:xfrm>
          <a:prstGeom prst="rect">
            <a:avLst/>
          </a:prstGeom>
          <a:noFill/>
          <a:ln w="38100" cap="flat" cmpd="sng">
            <a:solidFill>
              <a:srgbClr val="E6B6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53" name="Google Shape;253;p34"/>
          <p:cNvSpPr txBox="1">
            <a:spLocks noGrp="1"/>
          </p:cNvSpPr>
          <p:nvPr>
            <p:ph type="subTitle" idx="1"/>
          </p:nvPr>
        </p:nvSpPr>
        <p:spPr>
          <a:xfrm>
            <a:off x="2815913" y="630792"/>
            <a:ext cx="4431508" cy="88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dirty="0"/>
              <a:t>misclassified samples are given higher weights 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dirty="0"/>
              <a:t>if the misclassified samples are just noises or outliers 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dirty="0"/>
              <a:t>It can lead to poor performance</a:t>
            </a:r>
            <a:endParaRPr dirty="0"/>
          </a:p>
        </p:txBody>
      </p:sp>
      <p:sp>
        <p:nvSpPr>
          <p:cNvPr id="252" name="Google Shape;252;p34"/>
          <p:cNvSpPr txBox="1">
            <a:spLocks noGrp="1"/>
          </p:cNvSpPr>
          <p:nvPr>
            <p:ph type="ctrTitle"/>
          </p:nvPr>
        </p:nvSpPr>
        <p:spPr>
          <a:xfrm>
            <a:off x="488898" y="2213702"/>
            <a:ext cx="1940538" cy="111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</a:pPr>
            <a:r>
              <a:rPr lang="en-US" sz="2400" dirty="0">
                <a:solidFill>
                  <a:schemeClr val="tx1"/>
                </a:solidFill>
              </a:rPr>
              <a:t>Challenges when implemented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AdaBoost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4FAC6CE-6E70-71AC-A16B-27583082E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727526"/>
              </p:ext>
            </p:extLst>
          </p:nvPr>
        </p:nvGraphicFramePr>
        <p:xfrm>
          <a:off x="105402" y="649841"/>
          <a:ext cx="6096000" cy="3852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Google Shape;253;p34">
            <a:extLst>
              <a:ext uri="{FF2B5EF4-FFF2-40B4-BE49-F238E27FC236}">
                <a16:creationId xmlns:a16="http://schemas.microsoft.com/office/drawing/2014/main" id="{2AD8FEF9-B11E-DF63-381A-62AD9DBDD771}"/>
              </a:ext>
            </a:extLst>
          </p:cNvPr>
          <p:cNvSpPr txBox="1">
            <a:spLocks/>
          </p:cNvSpPr>
          <p:nvPr/>
        </p:nvSpPr>
        <p:spPr>
          <a:xfrm>
            <a:off x="5657888" y="1830145"/>
            <a:ext cx="2997214" cy="108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L="914400" marR="0" lvl="1" indent="-3048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L="1371600" marR="0" lvl="2" indent="-29845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L="1828800" marR="0" lvl="3" indent="-28575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L="2286000" marR="0" lvl="4" indent="-28575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marL="342900" indent="-342900">
              <a:spcBef>
                <a:spcPts val="0"/>
              </a:spcBef>
              <a:buFont typeface="Arial"/>
              <a:buAutoNum type="arabicPeriod"/>
            </a:pPr>
            <a:r>
              <a:rPr lang="en-US" dirty="0"/>
              <a:t>requires sequential training of multiple weak learners</a:t>
            </a:r>
          </a:p>
          <a:p>
            <a:pPr marL="342900" indent="-342900">
              <a:spcBef>
                <a:spcPts val="0"/>
              </a:spcBef>
              <a:buFont typeface="Arial"/>
              <a:buAutoNum type="arabicPeriod"/>
            </a:pPr>
            <a:r>
              <a:rPr lang="en-US" dirty="0"/>
              <a:t>slow with large datasets or when using complex base learners</a:t>
            </a:r>
          </a:p>
        </p:txBody>
      </p:sp>
      <p:sp>
        <p:nvSpPr>
          <p:cNvPr id="4" name="Google Shape;253;p34">
            <a:extLst>
              <a:ext uri="{FF2B5EF4-FFF2-40B4-BE49-F238E27FC236}">
                <a16:creationId xmlns:a16="http://schemas.microsoft.com/office/drawing/2014/main" id="{D93F6AC1-44AA-B665-E475-F2018DA823FD}"/>
              </a:ext>
            </a:extLst>
          </p:cNvPr>
          <p:cNvSpPr txBox="1">
            <a:spLocks/>
          </p:cNvSpPr>
          <p:nvPr/>
        </p:nvSpPr>
        <p:spPr>
          <a:xfrm>
            <a:off x="5721380" y="3225955"/>
            <a:ext cx="3317218" cy="146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L="914400" marR="0" lvl="1" indent="-3048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L="1371600" marR="0" lvl="2" indent="-29845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L="1828800" marR="0" lvl="3" indent="-28575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L="2286000" marR="0" lvl="4" indent="-28575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marL="342900" indent="-342900">
              <a:spcBef>
                <a:spcPts val="0"/>
              </a:spcBef>
              <a:buFont typeface="Arial"/>
              <a:buAutoNum type="arabicPeriod"/>
            </a:pPr>
            <a:r>
              <a:rPr lang="en-US" dirty="0"/>
              <a:t>requires careful tuning of hyperparameters, like number of iterations, learning rate</a:t>
            </a:r>
          </a:p>
          <a:p>
            <a:pPr marL="342900" indent="-342900">
              <a:spcBef>
                <a:spcPts val="0"/>
              </a:spcBef>
              <a:buFont typeface="Arial"/>
              <a:buAutoNum type="arabicPeriod"/>
            </a:pPr>
            <a:r>
              <a:rPr lang="en-US" dirty="0"/>
              <a:t>incorrect tuning may lead to underfitting or overfitting</a:t>
            </a:r>
          </a:p>
          <a:p>
            <a:pPr marL="342900" indent="-342900">
              <a:spcBef>
                <a:spcPts val="0"/>
              </a:spcBef>
              <a:buFont typeface="Arial"/>
              <a:buAutoNum type="arabicPeriod"/>
            </a:pPr>
            <a:r>
              <a:rPr lang="en-US" dirty="0"/>
              <a:t>if the weak learners are too complex, the model may overfit the training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LightSeedLeftStep">
      <a:dk1>
        <a:srgbClr val="000000"/>
      </a:dk1>
      <a:lt1>
        <a:srgbClr val="FFFFFF"/>
      </a:lt1>
      <a:dk2>
        <a:srgbClr val="3F2441"/>
      </a:dk2>
      <a:lt2>
        <a:srgbClr val="E2E8E7"/>
      </a:lt2>
      <a:accent1>
        <a:srgbClr val="D68797"/>
      </a:accent1>
      <a:accent2>
        <a:srgbClr val="CD6CA8"/>
      </a:accent2>
      <a:accent3>
        <a:srgbClr val="D387D6"/>
      </a:accent3>
      <a:accent4>
        <a:srgbClr val="A16CCD"/>
      </a:accent4>
      <a:accent5>
        <a:srgbClr val="9187D6"/>
      </a:accent5>
      <a:accent6>
        <a:srgbClr val="6C88CD"/>
      </a:accent6>
      <a:hlink>
        <a:srgbClr val="568E83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imelightVTI">
  <a:themeElements>
    <a:clrScheme name="AnalogousFromLightSeedLeftStep">
      <a:dk1>
        <a:srgbClr val="000000"/>
      </a:dk1>
      <a:lt1>
        <a:srgbClr val="FFFFFF"/>
      </a:lt1>
      <a:dk2>
        <a:srgbClr val="3F2441"/>
      </a:dk2>
      <a:lt2>
        <a:srgbClr val="E2E8E7"/>
      </a:lt2>
      <a:accent1>
        <a:srgbClr val="D68797"/>
      </a:accent1>
      <a:accent2>
        <a:srgbClr val="CD6CA8"/>
      </a:accent2>
      <a:accent3>
        <a:srgbClr val="D387D6"/>
      </a:accent3>
      <a:accent4>
        <a:srgbClr val="A16CCD"/>
      </a:accent4>
      <a:accent5>
        <a:srgbClr val="9187D6"/>
      </a:accent5>
      <a:accent6>
        <a:srgbClr val="6C88CD"/>
      </a:accent6>
      <a:hlink>
        <a:srgbClr val="568E83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633</Words>
  <Application>Microsoft Macintosh PowerPoint</Application>
  <PresentationFormat>On-screen Show (16:9)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Work Sans</vt:lpstr>
      <vt:lpstr>Oswald Light</vt:lpstr>
      <vt:lpstr>Work Sans Medium</vt:lpstr>
      <vt:lpstr>Oswald</vt:lpstr>
      <vt:lpstr>LimelightVTI</vt:lpstr>
      <vt:lpstr>LimelightVTI</vt:lpstr>
      <vt:lpstr>PowerPoint Presentation</vt:lpstr>
      <vt:lpstr>Math Behind AdaBoost</vt:lpstr>
      <vt:lpstr>Equations of AdaBoost</vt:lpstr>
      <vt:lpstr>Numerical Techniques </vt:lpstr>
      <vt:lpstr>PowerPoint Presentation</vt:lpstr>
      <vt:lpstr> Previous Work We Rreproduced </vt:lpstr>
      <vt:lpstr>PowerPoint Presentation</vt:lpstr>
      <vt:lpstr>Interesting Things about AdaBoost</vt:lpstr>
      <vt:lpstr>Challenges when implemented AdaBoost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Sun, Dongyan</cp:lastModifiedBy>
  <cp:revision>16</cp:revision>
  <dcterms:modified xsi:type="dcterms:W3CDTF">2024-12-06T22:36:35Z</dcterms:modified>
</cp:coreProperties>
</file>