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21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63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07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9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0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65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7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36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88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93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B290-E786-493E-B482-1F501FD3150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13AF-1225-4996-9FC4-898C431D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3014" y="688610"/>
            <a:ext cx="10058401" cy="1702898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 smtClean="0"/>
              <a:t>R10.Em </a:t>
            </a:r>
            <a:r>
              <a:rPr lang="pt-BR" sz="2400" b="1" dirty="0"/>
              <a:t>uma bolsa, há 2 cubos vermelhos e 4 cubos azuis. Se 2 cubos são selecionados ao acaso, um de cada vez, e o primeiro cubo retirado não é reposto na bolsa, calcular a probabilidade de ambos os cubos </a:t>
            </a:r>
            <a:r>
              <a:rPr lang="pt-BR" sz="2400" b="1" dirty="0" smtClean="0"/>
              <a:t>serem vermelhos.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80" y="1825492"/>
            <a:ext cx="3510612" cy="46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54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R10.Em uma bolsa, há 2 cubos vermelhos e 4 cubos azuis. Se 2 cubos são selecionados ao acaso, um de cada vez, e o primeiro cubo retirado não é reposto na bolsa, calcular a probabilidade de ambos os cubos serem vermelhos.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R10.Em uma bolsa, há 2 cubos vermelhos e 4 cubos azuis. Se 2 cubos são selecionados ao acaso, um de cada vez, e o primeiro cubo retirado não é reposto na bolsa, calcular a probabilidade de ambos os cubos serem vermelhos.</dc:title>
  <dc:creator>Delio</dc:creator>
  <cp:lastModifiedBy>Delio</cp:lastModifiedBy>
  <cp:revision>5</cp:revision>
  <dcterms:created xsi:type="dcterms:W3CDTF">2019-08-03T02:29:57Z</dcterms:created>
  <dcterms:modified xsi:type="dcterms:W3CDTF">2019-08-06T16:27:38Z</dcterms:modified>
</cp:coreProperties>
</file>