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73" r:id="rId3"/>
    <p:sldId id="271" r:id="rId4"/>
    <p:sldId id="272" r:id="rId5"/>
    <p:sldId id="279" r:id="rId6"/>
    <p:sldId id="274" r:id="rId7"/>
    <p:sldId id="275" r:id="rId8"/>
    <p:sldId id="276" r:id="rId9"/>
    <p:sldId id="266" r:id="rId10"/>
    <p:sldId id="267" r:id="rId11"/>
    <p:sldId id="268" r:id="rId12"/>
    <p:sldId id="269" r:id="rId13"/>
    <p:sldId id="270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élix G. Harvey" initials="FGH" lastIdx="2" clrIdx="0">
    <p:extLst>
      <p:ext uri="{19B8F6BF-5375-455C-9EA6-DF929625EA0E}">
        <p15:presenceInfo xmlns:p15="http://schemas.microsoft.com/office/powerpoint/2012/main" userId="71731106b6baf6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CB6698F-CC9F-4277-8973-E5BAFD0BEC27}" type="datetimeFigureOut">
              <a:rPr lang="fr-CA" smtClean="0"/>
              <a:t>2014-02-19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40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622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t>2014-02-19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8214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t>2014-02-19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1968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t>2014-02-19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7454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70088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27649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9383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t>2014-02-19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5701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5080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t>2014-02-19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827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609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2014-02-19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408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289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2014-02-19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053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577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3362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6698F-CC9F-4277-8973-E5BAFD0BEC27}" type="datetimeFigureOut">
              <a:rPr lang="fr-CA" smtClean="0"/>
              <a:t>2014-02-19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6C837-4A1B-4547-9067-933420676ED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4822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Air Instruments</a:t>
            </a:r>
            <a:endParaRPr lang="fr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3840480" cy="685800"/>
          </a:xfrm>
        </p:spPr>
        <p:txBody>
          <a:bodyPr/>
          <a:lstStyle/>
          <a:p>
            <a:r>
              <a:rPr lang="fr-CA" smtClean="0"/>
              <a:t> </a:t>
            </a:r>
            <a:r>
              <a:rPr lang="fr-CA" dirty="0" err="1"/>
              <a:t>T</a:t>
            </a:r>
            <a:r>
              <a:rPr lang="fr-CA" dirty="0" err="1" smtClean="0"/>
              <a:t>ranscendancer</a:t>
            </a:r>
            <a:r>
              <a:rPr lang="fr-CA" dirty="0" smtClean="0"/>
              <a:t> </a:t>
            </a:r>
            <a:r>
              <a:rPr lang="fr-CA" dirty="0" smtClean="0"/>
              <a:t>la musique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8339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66262" y="764373"/>
            <a:ext cx="4939937" cy="1293028"/>
          </a:xfrm>
        </p:spPr>
        <p:txBody>
          <a:bodyPr/>
          <a:lstStyle/>
          <a:p>
            <a:pPr algn="l"/>
            <a:r>
              <a:rPr lang="en-CA" dirty="0" smtClean="0"/>
              <a:t>Piano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3143" y="2185851"/>
            <a:ext cx="5447210" cy="4024125"/>
          </a:xfrm>
        </p:spPr>
        <p:txBody>
          <a:bodyPr/>
          <a:lstStyle/>
          <a:p>
            <a:pPr marL="0" indent="0">
              <a:buNone/>
            </a:pPr>
            <a:r>
              <a:rPr lang="en-CA" b="1" dirty="0" err="1" smtClean="0"/>
              <a:t>Modélisation</a:t>
            </a:r>
            <a:r>
              <a:rPr lang="en-CA" b="1" dirty="0" smtClean="0"/>
              <a:t> des mains</a:t>
            </a:r>
          </a:p>
          <a:p>
            <a:r>
              <a:rPr lang="en-CA" dirty="0" err="1" smtClean="0"/>
              <a:t>Capteur</a:t>
            </a:r>
            <a:r>
              <a:rPr lang="en-CA" dirty="0" smtClean="0"/>
              <a:t>: 	</a:t>
            </a:r>
            <a:r>
              <a:rPr lang="en-CA" dirty="0" err="1" smtClean="0"/>
              <a:t>Caméra</a:t>
            </a:r>
            <a:r>
              <a:rPr lang="en-CA" dirty="0" smtClean="0"/>
              <a:t> Creative Senz3D</a:t>
            </a:r>
          </a:p>
          <a:p>
            <a:r>
              <a:rPr lang="en-CA" dirty="0" smtClean="0"/>
              <a:t>SDK: 		Intel Perceptual SDK</a:t>
            </a:r>
          </a:p>
          <a:p>
            <a:r>
              <a:rPr lang="en-CA" dirty="0" err="1" smtClean="0"/>
              <a:t>Fournit</a:t>
            </a:r>
            <a:r>
              <a:rPr lang="en-CA" dirty="0" smtClean="0"/>
              <a:t> la position de                                       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r>
              <a:rPr lang="en-CA" dirty="0" smtClean="0"/>
              <a:t> articulations / main.</a:t>
            </a:r>
          </a:p>
          <a:p>
            <a:r>
              <a:rPr lang="en-CA" dirty="0" smtClean="0"/>
              <a:t>Champ de vision </a:t>
            </a:r>
            <a:r>
              <a:rPr lang="en-CA" dirty="0" err="1" smtClean="0"/>
              <a:t>limité</a:t>
            </a:r>
            <a:r>
              <a:rPr lang="en-CA" dirty="0" smtClean="0"/>
              <a:t>.</a:t>
            </a:r>
            <a:endParaRPr lang="en-CA" dirty="0"/>
          </a:p>
        </p:txBody>
      </p:sp>
      <p:pic>
        <p:nvPicPr>
          <p:cNvPr id="1026" name="Picture 2" descr="http://ecx.images-amazon.com/images/I/71YVgQYfRFL._SL15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46" b="89917" l="3267" r="965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451" y="4007782"/>
            <a:ext cx="3097732" cy="174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 flipH="1">
            <a:off x="4682691" y="4689468"/>
            <a:ext cx="1323703" cy="1602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8684281" y="4599582"/>
            <a:ext cx="1417662" cy="1588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6751757" y="6107179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1"/>
                </a:solidFill>
              </a:rPr>
              <a:t>3 octaves</a:t>
            </a:r>
            <a:endParaRPr lang="fr-CA" dirty="0">
              <a:solidFill>
                <a:schemeClr val="accent1"/>
              </a:solidFill>
            </a:endParaRPr>
          </a:p>
        </p:txBody>
      </p:sp>
      <p:pic>
        <p:nvPicPr>
          <p:cNvPr id="1030" name="Picture 6" descr="http://assets.hardwarezone.com/img/2013/10/attached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6997" l="100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649842" y="2643917"/>
            <a:ext cx="3243409" cy="207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eur droit 13"/>
          <p:cNvCxnSpPr/>
          <p:nvPr/>
        </p:nvCxnSpPr>
        <p:spPr>
          <a:xfrm>
            <a:off x="10781212" y="1192291"/>
            <a:ext cx="16285" cy="2508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9393112" y="218585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1"/>
                </a:solidFill>
              </a:rPr>
              <a:t>75 cm</a:t>
            </a:r>
            <a:endParaRPr lang="fr-CA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7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Piano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Intelligence </a:t>
            </a:r>
            <a:r>
              <a:rPr lang="en-CA" b="1" dirty="0" err="1" smtClean="0"/>
              <a:t>artificielle</a:t>
            </a:r>
            <a:endParaRPr lang="en-CA" b="1" dirty="0" smtClean="0"/>
          </a:p>
          <a:p>
            <a:pPr lvl="1"/>
            <a:r>
              <a:rPr lang="en-CA" dirty="0" err="1" smtClean="0"/>
              <a:t>Déterminer</a:t>
            </a:r>
            <a:r>
              <a:rPr lang="en-CA" dirty="0" smtClean="0"/>
              <a:t> la note </a:t>
            </a:r>
            <a:r>
              <a:rPr lang="en-CA" dirty="0" err="1" smtClean="0"/>
              <a:t>jouée</a:t>
            </a:r>
            <a:r>
              <a:rPr lang="en-CA" dirty="0" smtClean="0"/>
              <a:t> la plus probable.</a:t>
            </a:r>
          </a:p>
          <a:p>
            <a:pPr lvl="1"/>
            <a:r>
              <a:rPr lang="en-CA" dirty="0" err="1" smtClean="0"/>
              <a:t>Estimer</a:t>
            </a:r>
            <a:r>
              <a:rPr lang="en-CA" dirty="0" smtClean="0"/>
              <a:t> la </a:t>
            </a:r>
            <a:r>
              <a:rPr lang="en-CA" dirty="0" err="1" smtClean="0"/>
              <a:t>vitesse</a:t>
            </a:r>
            <a:r>
              <a:rPr lang="en-CA" dirty="0" smtClean="0"/>
              <a:t> </a:t>
            </a:r>
            <a:r>
              <a:rPr lang="en-CA" dirty="0" err="1" smtClean="0"/>
              <a:t>d’enfoncement</a:t>
            </a:r>
            <a:r>
              <a:rPr lang="en-CA" dirty="0" smtClean="0"/>
              <a:t> des notes.</a:t>
            </a:r>
          </a:p>
          <a:p>
            <a:pPr lvl="1"/>
            <a:r>
              <a:rPr lang="en-CA" dirty="0" err="1" smtClean="0"/>
              <a:t>Réduire</a:t>
            </a:r>
            <a:r>
              <a:rPr lang="en-CA" dirty="0" smtClean="0"/>
              <a:t> le bruit.</a:t>
            </a:r>
          </a:p>
          <a:p>
            <a:pPr lvl="1"/>
            <a:endParaRPr lang="en-CA" dirty="0"/>
          </a:p>
          <a:p>
            <a:r>
              <a:rPr lang="en-CA" b="1" dirty="0" err="1" smtClean="0"/>
              <a:t>Rétroaction</a:t>
            </a:r>
            <a:endParaRPr lang="en-CA" b="1" dirty="0" smtClean="0"/>
          </a:p>
          <a:p>
            <a:pPr lvl="1"/>
            <a:r>
              <a:rPr lang="en-CA" dirty="0" smtClean="0"/>
              <a:t>Ne pas </a:t>
            </a:r>
            <a:r>
              <a:rPr lang="en-CA" dirty="0" err="1" smtClean="0"/>
              <a:t>obstruer</a:t>
            </a:r>
            <a:r>
              <a:rPr lang="en-CA" dirty="0" smtClean="0"/>
              <a:t> le champ de vision.</a:t>
            </a:r>
          </a:p>
          <a:p>
            <a:pPr lvl="1"/>
            <a:r>
              <a:rPr lang="en-CA" dirty="0" err="1" smtClean="0"/>
              <a:t>Illuminer</a:t>
            </a:r>
            <a:r>
              <a:rPr lang="en-CA" dirty="0" smtClean="0"/>
              <a:t> les notes qui </a:t>
            </a:r>
            <a:r>
              <a:rPr lang="en-CA" dirty="0" err="1" smtClean="0"/>
              <a:t>vont</a:t>
            </a:r>
            <a:r>
              <a:rPr lang="en-CA" dirty="0" smtClean="0"/>
              <a:t> </a:t>
            </a:r>
            <a:r>
              <a:rPr lang="en-CA" dirty="0" err="1" smtClean="0"/>
              <a:t>être</a:t>
            </a:r>
            <a:r>
              <a:rPr lang="en-CA" dirty="0" smtClean="0"/>
              <a:t> </a:t>
            </a:r>
            <a:r>
              <a:rPr lang="en-CA" dirty="0" err="1" smtClean="0"/>
              <a:t>jouées</a:t>
            </a:r>
            <a:r>
              <a:rPr lang="en-CA" dirty="0" smtClean="0"/>
              <a:t>.</a:t>
            </a:r>
          </a:p>
          <a:p>
            <a:pPr lvl="1"/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7959634" y="2368731"/>
            <a:ext cx="740229" cy="34050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8834846" y="2368731"/>
            <a:ext cx="740229" cy="34050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/>
          <p:cNvSpPr/>
          <p:nvPr/>
        </p:nvSpPr>
        <p:spPr>
          <a:xfrm>
            <a:off x="8524606" y="2368731"/>
            <a:ext cx="507275" cy="1994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9710058" y="2368731"/>
            <a:ext cx="740229" cy="34050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/>
          <p:cNvSpPr/>
          <p:nvPr/>
        </p:nvSpPr>
        <p:spPr>
          <a:xfrm>
            <a:off x="9388929" y="2368731"/>
            <a:ext cx="507275" cy="1994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Ellipse 8"/>
          <p:cNvSpPr/>
          <p:nvPr/>
        </p:nvSpPr>
        <p:spPr>
          <a:xfrm>
            <a:off x="8361861" y="4698656"/>
            <a:ext cx="584567" cy="592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606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2606" y="764373"/>
            <a:ext cx="9163594" cy="1293028"/>
          </a:xfrm>
        </p:spPr>
        <p:txBody>
          <a:bodyPr/>
          <a:lstStyle/>
          <a:p>
            <a:r>
              <a:rPr lang="fr-CA" dirty="0" smtClean="0"/>
              <a:t>Interaction avec l’application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Reconnaissance de </a:t>
            </a:r>
            <a:r>
              <a:rPr lang="en-CA" b="1" dirty="0" err="1" smtClean="0"/>
              <a:t>gestes</a:t>
            </a:r>
            <a:endParaRPr lang="en-CA" b="1" dirty="0" smtClean="0"/>
          </a:p>
          <a:p>
            <a:pPr lvl="1"/>
            <a:r>
              <a:rPr lang="en-CA" dirty="0" smtClean="0"/>
              <a:t>Un </a:t>
            </a:r>
            <a:r>
              <a:rPr lang="en-CA" dirty="0" err="1" smtClean="0"/>
              <a:t>GameObject</a:t>
            </a:r>
            <a:r>
              <a:rPr lang="en-CA" dirty="0" smtClean="0"/>
              <a:t> </a:t>
            </a:r>
            <a:r>
              <a:rPr lang="en-CA" dirty="0" err="1" smtClean="0"/>
              <a:t>surveille</a:t>
            </a:r>
            <a:r>
              <a:rPr lang="en-CA" dirty="0" smtClean="0"/>
              <a:t> les </a:t>
            </a:r>
            <a:r>
              <a:rPr lang="en-CA" dirty="0" err="1" smtClean="0"/>
              <a:t>gestes</a:t>
            </a:r>
            <a:r>
              <a:rPr lang="en-CA" dirty="0" smtClean="0"/>
              <a:t> en </a:t>
            </a:r>
            <a:r>
              <a:rPr lang="en-CA" dirty="0" err="1" smtClean="0"/>
              <a:t>continu</a:t>
            </a:r>
            <a:r>
              <a:rPr lang="en-CA" dirty="0" smtClean="0"/>
              <a:t>.</a:t>
            </a:r>
            <a:endParaRPr lang="fr-CA" dirty="0"/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1873431" y="4897706"/>
            <a:ext cx="35705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H="1" flipV="1">
            <a:off x="2278381" y="4897706"/>
            <a:ext cx="31786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2265318" y="4061683"/>
            <a:ext cx="13063" cy="8360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688374" y="3312746"/>
            <a:ext cx="561704" cy="72281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2297977" y="3434666"/>
            <a:ext cx="701038" cy="6008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051957" y="3308775"/>
            <a:ext cx="513806" cy="513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2050" name="Picture 2" descr="Stop, Icon, Free, Watch, Stopwatch, Chronograp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312" y="4926072"/>
            <a:ext cx="910045" cy="121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eur droit 21"/>
          <p:cNvCxnSpPr/>
          <p:nvPr/>
        </p:nvCxnSpPr>
        <p:spPr>
          <a:xfrm flipV="1">
            <a:off x="6472498" y="4897706"/>
            <a:ext cx="35705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 flipV="1">
            <a:off x="6877448" y="4897706"/>
            <a:ext cx="31786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6864385" y="4061683"/>
            <a:ext cx="13063" cy="8360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6335339" y="4035558"/>
            <a:ext cx="513806" cy="43216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 flipV="1">
            <a:off x="6897044" y="4035558"/>
            <a:ext cx="267786" cy="22962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6651024" y="3308775"/>
            <a:ext cx="513806" cy="513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30" name="Connecteur droit 29"/>
          <p:cNvCxnSpPr/>
          <p:nvPr/>
        </p:nvCxnSpPr>
        <p:spPr>
          <a:xfrm flipH="1" flipV="1">
            <a:off x="6766418" y="4238832"/>
            <a:ext cx="391883" cy="527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8527723" y="4897706"/>
            <a:ext cx="35705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 flipV="1">
            <a:off x="8932673" y="4897706"/>
            <a:ext cx="31786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8919610" y="4061683"/>
            <a:ext cx="13063" cy="8360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8390564" y="4035558"/>
            <a:ext cx="513806" cy="43216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 flipV="1">
            <a:off x="8952270" y="4035561"/>
            <a:ext cx="267785" cy="1077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8706249" y="3308775"/>
            <a:ext cx="513806" cy="513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9213529" y="4061683"/>
            <a:ext cx="306969" cy="706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ZoneTexte 2054"/>
          <p:cNvSpPr txBox="1"/>
          <p:nvPr/>
        </p:nvSpPr>
        <p:spPr>
          <a:xfrm>
            <a:off x="1249655" y="621868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Afficher</a:t>
            </a:r>
            <a:r>
              <a:rPr lang="en-CA" dirty="0" smtClean="0"/>
              <a:t> le menu</a:t>
            </a:r>
            <a:endParaRPr lang="fr-CA" dirty="0"/>
          </a:p>
        </p:txBody>
      </p:sp>
      <p:sp>
        <p:nvSpPr>
          <p:cNvPr id="47" name="ZoneTexte 46"/>
          <p:cNvSpPr txBox="1"/>
          <p:nvPr/>
        </p:nvSpPr>
        <p:spPr>
          <a:xfrm>
            <a:off x="6962359" y="6143299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Choix</a:t>
            </a:r>
            <a:r>
              <a:rPr lang="en-CA" dirty="0" smtClean="0"/>
              <a:t> du mode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9891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2606" y="764373"/>
            <a:ext cx="9163594" cy="1293028"/>
          </a:xfrm>
        </p:spPr>
        <p:txBody>
          <a:bodyPr/>
          <a:lstStyle/>
          <a:p>
            <a:r>
              <a:rPr lang="fr-CA" dirty="0" smtClean="0"/>
              <a:t>Interaction avec l’application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Reconnaissance de </a:t>
            </a:r>
            <a:r>
              <a:rPr lang="en-CA" b="1" dirty="0" err="1" smtClean="0"/>
              <a:t>gestes</a:t>
            </a:r>
            <a:endParaRPr lang="en-CA" b="1" dirty="0" smtClean="0"/>
          </a:p>
          <a:p>
            <a:pPr lvl="1"/>
            <a:r>
              <a:rPr lang="en-CA" dirty="0" smtClean="0"/>
              <a:t>Un </a:t>
            </a:r>
            <a:r>
              <a:rPr lang="en-CA" dirty="0" err="1" smtClean="0"/>
              <a:t>GameObject</a:t>
            </a:r>
            <a:r>
              <a:rPr lang="en-CA" dirty="0" smtClean="0"/>
              <a:t> </a:t>
            </a:r>
            <a:r>
              <a:rPr lang="en-CA" dirty="0" err="1" smtClean="0"/>
              <a:t>surveille</a:t>
            </a:r>
            <a:r>
              <a:rPr lang="en-CA" dirty="0" smtClean="0"/>
              <a:t> les </a:t>
            </a:r>
            <a:r>
              <a:rPr lang="en-CA" dirty="0" err="1" smtClean="0"/>
              <a:t>gestes</a:t>
            </a:r>
            <a:r>
              <a:rPr lang="en-CA" dirty="0" smtClean="0"/>
              <a:t> en </a:t>
            </a:r>
            <a:r>
              <a:rPr lang="en-CA" dirty="0" err="1" smtClean="0"/>
              <a:t>continu</a:t>
            </a:r>
            <a:r>
              <a:rPr lang="en-CA" dirty="0" smtClean="0"/>
              <a:t>.</a:t>
            </a:r>
            <a:endParaRPr lang="fr-CA" dirty="0"/>
          </a:p>
        </p:txBody>
      </p:sp>
      <p:cxnSp>
        <p:nvCxnSpPr>
          <p:cNvPr id="22" name="Connecteur droit 21"/>
          <p:cNvCxnSpPr/>
          <p:nvPr/>
        </p:nvCxnSpPr>
        <p:spPr>
          <a:xfrm flipV="1">
            <a:off x="2375630" y="5099634"/>
            <a:ext cx="35705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 flipV="1">
            <a:off x="2780580" y="5099634"/>
            <a:ext cx="31786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2767517" y="4263611"/>
            <a:ext cx="13063" cy="8360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2238471" y="4237486"/>
            <a:ext cx="513806" cy="43216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 flipV="1">
            <a:off x="2800176" y="4237487"/>
            <a:ext cx="446742" cy="1653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554156" y="3510703"/>
            <a:ext cx="513806" cy="513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3246918" y="4002790"/>
            <a:ext cx="423453" cy="3757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5180562" y="5140370"/>
            <a:ext cx="35705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 flipV="1">
            <a:off x="5585512" y="5140370"/>
            <a:ext cx="31786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5572449" y="4304347"/>
            <a:ext cx="13063" cy="8360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208489" y="4278223"/>
            <a:ext cx="348720" cy="2618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 flipV="1">
            <a:off x="5605110" y="4278225"/>
            <a:ext cx="502447" cy="1667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5359088" y="3551439"/>
            <a:ext cx="513806" cy="513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6099751" y="4174316"/>
            <a:ext cx="433934" cy="2366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4549300" y="6421959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Choix</a:t>
            </a:r>
            <a:r>
              <a:rPr lang="en-CA" dirty="0" smtClean="0"/>
              <a:t> de </a:t>
            </a:r>
            <a:r>
              <a:rPr lang="en-CA" dirty="0" err="1" smtClean="0"/>
              <a:t>l’instrument</a:t>
            </a:r>
            <a:endParaRPr lang="fr-CA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1920609" y="4555205"/>
            <a:ext cx="347253" cy="9501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5199779" y="4532359"/>
            <a:ext cx="337835" cy="2206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3458644" y="3551439"/>
            <a:ext cx="120898" cy="31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3670319" y="4141837"/>
            <a:ext cx="152182" cy="26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7919252" y="5216962"/>
            <a:ext cx="35705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 flipV="1">
            <a:off x="8324202" y="5216962"/>
            <a:ext cx="31786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8311139" y="4380939"/>
            <a:ext cx="13063" cy="8360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7947179" y="4354815"/>
            <a:ext cx="348720" cy="2618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 flipV="1">
            <a:off x="8343801" y="4354817"/>
            <a:ext cx="409704" cy="17754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/>
          <p:cNvSpPr/>
          <p:nvPr/>
        </p:nvSpPr>
        <p:spPr>
          <a:xfrm>
            <a:off x="8097778" y="3628031"/>
            <a:ext cx="513806" cy="513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8583633" y="4526571"/>
            <a:ext cx="169872" cy="34200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7899278" y="4608951"/>
            <a:ext cx="39191" cy="2206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8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Risques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Risques principaux : nouvelles technologies et environnement/matériel</a:t>
            </a:r>
          </a:p>
          <a:p>
            <a:r>
              <a:rPr lang="fr-CA" dirty="0" smtClean="0"/>
              <a:t>Tests facilitent la gestion de risques </a:t>
            </a:r>
          </a:p>
          <a:p>
            <a:r>
              <a:rPr lang="fr-CA" dirty="0"/>
              <a:t>Tests importants : déploiement, jouabilité, haut </a:t>
            </a:r>
            <a:r>
              <a:rPr lang="fr-CA" dirty="0" smtClean="0"/>
              <a:t>niveau</a:t>
            </a:r>
          </a:p>
          <a:p>
            <a:r>
              <a:rPr lang="fr-CA" dirty="0" smtClean="0"/>
              <a:t>Détection des problèmes tôt</a:t>
            </a:r>
          </a:p>
          <a:p>
            <a:r>
              <a:rPr lang="fr-CA" dirty="0" smtClean="0"/>
              <a:t>Plans de contingence pour certains risques difficilement prévisibles</a:t>
            </a:r>
          </a:p>
          <a:p>
            <a:r>
              <a:rPr lang="fr-CA" dirty="0" smtClean="0"/>
              <a:t>Phase de prototype et de développement clairement séparées</a:t>
            </a:r>
          </a:p>
          <a:p>
            <a:endParaRPr lang="fr-CA" dirty="0" smtClean="0"/>
          </a:p>
          <a:p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41373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Échéancier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 smtClean="0"/>
          </a:p>
          <a:p>
            <a:r>
              <a:rPr lang="fr-CA" dirty="0" smtClean="0"/>
              <a:t>Échéancier pessimiste pour mieux gérer le risque</a:t>
            </a:r>
          </a:p>
          <a:p>
            <a:r>
              <a:rPr lang="fr-CA" dirty="0" smtClean="0"/>
              <a:t>Phase de prototypage relativement longue (près d’un mois)</a:t>
            </a:r>
          </a:p>
          <a:p>
            <a:r>
              <a:rPr lang="fr-CA" dirty="0" smtClean="0"/>
              <a:t>Majorité du temps pour développer le </a:t>
            </a:r>
            <a:r>
              <a:rPr lang="fr-CA" dirty="0" smtClean="0"/>
              <a:t>logiciel</a:t>
            </a:r>
          </a:p>
          <a:p>
            <a:r>
              <a:rPr lang="fr-CA" dirty="0"/>
              <a:t>Phase de développement du 24 février au 10 </a:t>
            </a:r>
            <a:r>
              <a:rPr lang="fr-CA" dirty="0" smtClean="0"/>
              <a:t>mars</a:t>
            </a:r>
            <a:endParaRPr lang="fr-CA" dirty="0" smtClean="0"/>
          </a:p>
          <a:p>
            <a:r>
              <a:rPr lang="fr-CA" dirty="0" smtClean="0"/>
              <a:t>Phase de test et d’amélioration (10 mars)</a:t>
            </a:r>
          </a:p>
          <a:p>
            <a:r>
              <a:rPr lang="fr-CA" dirty="0" err="1" smtClean="0"/>
              <a:t>Peaufinement</a:t>
            </a:r>
            <a:r>
              <a:rPr lang="fr-CA" dirty="0" smtClean="0"/>
              <a:t> du jeu très important car présentation devant jury</a:t>
            </a:r>
          </a:p>
          <a:p>
            <a:r>
              <a:rPr lang="fr-CA" dirty="0" smtClean="0"/>
              <a:t>Échéancier et requis flexibles afin de mieux réagir aux imprévus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239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460" y="764373"/>
            <a:ext cx="4065740" cy="1293028"/>
          </a:xfrm>
        </p:spPr>
        <p:txBody>
          <a:bodyPr/>
          <a:lstStyle/>
          <a:p>
            <a:r>
              <a:rPr lang="fr-CA" dirty="0" smtClean="0"/>
              <a:t>Laval Virtual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3352"/>
            <a:ext cx="10820400" cy="494039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Concours Virtual </a:t>
            </a:r>
            <a:r>
              <a:rPr lang="fr-FR" dirty="0" err="1" smtClean="0"/>
              <a:t>Fantasy</a:t>
            </a:r>
            <a:endParaRPr lang="fr-FR" dirty="0" smtClean="0"/>
          </a:p>
          <a:p>
            <a:pPr lvl="1"/>
            <a:r>
              <a:rPr lang="fr-FR" dirty="0" smtClean="0"/>
              <a:t>Espace restreint</a:t>
            </a:r>
          </a:p>
          <a:p>
            <a:pPr lvl="1"/>
            <a:r>
              <a:rPr lang="fr-FR" dirty="0" smtClean="0"/>
              <a:t>Éclairage variable et incertain</a:t>
            </a:r>
          </a:p>
          <a:p>
            <a:pPr lvl="1"/>
            <a:r>
              <a:rPr lang="fr-FR" dirty="0" smtClean="0"/>
              <a:t>Voyagement d’équipement (avion et train)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Comment gagner la démo?</a:t>
            </a:r>
          </a:p>
          <a:p>
            <a:pPr lvl="1"/>
            <a:r>
              <a:rPr lang="fr-FR" dirty="0" smtClean="0"/>
              <a:t>Impressionner le jury!</a:t>
            </a:r>
          </a:p>
          <a:p>
            <a:pPr lvl="2"/>
            <a:r>
              <a:rPr lang="fr-FR" dirty="0" smtClean="0"/>
              <a:t>Originalité (Immersion sonore et visuelle)</a:t>
            </a:r>
          </a:p>
          <a:p>
            <a:pPr lvl="2"/>
            <a:r>
              <a:rPr lang="fr-FR" dirty="0" smtClean="0"/>
              <a:t>Matériel réduit (On manipule… l’air!)</a:t>
            </a:r>
          </a:p>
          <a:p>
            <a:pPr lvl="2"/>
            <a:endParaRPr lang="fr-FR" dirty="0" smtClean="0"/>
          </a:p>
          <a:p>
            <a:r>
              <a:rPr lang="fr-FR" dirty="0" smtClean="0"/>
              <a:t>Comment avoir une belle expérience?</a:t>
            </a:r>
          </a:p>
          <a:p>
            <a:pPr lvl="1"/>
            <a:r>
              <a:rPr lang="fr-FR" dirty="0" smtClean="0"/>
              <a:t>Impressionner le public!</a:t>
            </a:r>
          </a:p>
          <a:p>
            <a:pPr lvl="2"/>
            <a:r>
              <a:rPr lang="fr-FR" dirty="0" smtClean="0"/>
              <a:t>Immersion instantanée</a:t>
            </a:r>
          </a:p>
          <a:p>
            <a:pPr lvl="2"/>
            <a:r>
              <a:rPr lang="fr-FR" dirty="0" smtClean="0"/>
              <a:t>Apprentissage facile et naturelle</a:t>
            </a:r>
          </a:p>
          <a:p>
            <a:pPr lvl="2"/>
            <a:r>
              <a:rPr lang="fr-FR" dirty="0" smtClean="0"/>
              <a:t>Visuellement et auditivement accrocheur</a:t>
            </a:r>
          </a:p>
          <a:p>
            <a:endParaRPr lang="fr-FR" dirty="0" smtClean="0"/>
          </a:p>
          <a:p>
            <a:endParaRPr lang="fr-FR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4454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Solution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 smtClean="0"/>
              <a:t>Jeux de air Instruments</a:t>
            </a:r>
          </a:p>
          <a:p>
            <a:pPr lvl="1"/>
            <a:r>
              <a:rPr lang="fr-CA" dirty="0" err="1" smtClean="0"/>
              <a:t>Drum</a:t>
            </a:r>
            <a:endParaRPr lang="fr-CA" dirty="0" smtClean="0"/>
          </a:p>
          <a:p>
            <a:pPr lvl="1"/>
            <a:r>
              <a:rPr lang="fr-CA" dirty="0" smtClean="0"/>
              <a:t>Guitare</a:t>
            </a:r>
          </a:p>
          <a:p>
            <a:pPr lvl="1"/>
            <a:r>
              <a:rPr lang="fr-CA" dirty="0" smtClean="0"/>
              <a:t>Piano</a:t>
            </a:r>
          </a:p>
          <a:p>
            <a:r>
              <a:rPr lang="fr-CA" dirty="0" smtClean="0"/>
              <a:t>Deux modes de jeu</a:t>
            </a:r>
          </a:p>
          <a:p>
            <a:pPr lvl="1"/>
            <a:r>
              <a:rPr lang="fr-CA" dirty="0" smtClean="0"/>
              <a:t>Mode assisté</a:t>
            </a:r>
          </a:p>
          <a:p>
            <a:pPr lvl="2"/>
            <a:r>
              <a:rPr lang="fr-CA" dirty="0" smtClean="0"/>
              <a:t>Musique de fond</a:t>
            </a:r>
          </a:p>
          <a:p>
            <a:pPr lvl="2"/>
            <a:r>
              <a:rPr lang="fr-CA" dirty="0" smtClean="0"/>
              <a:t>La trame musical de l’instrument disparait quand on se met à jouer</a:t>
            </a:r>
          </a:p>
          <a:p>
            <a:pPr lvl="1"/>
            <a:r>
              <a:rPr lang="fr-CA" dirty="0" smtClean="0"/>
              <a:t>Mode libre</a:t>
            </a:r>
          </a:p>
          <a:p>
            <a:pPr lvl="2"/>
            <a:r>
              <a:rPr lang="fr-CA" dirty="0" smtClean="0"/>
              <a:t>L’utilisateur à le plein </a:t>
            </a:r>
            <a:r>
              <a:rPr lang="fr-CA" dirty="0" smtClean="0"/>
              <a:t>contrôle</a:t>
            </a:r>
          </a:p>
          <a:p>
            <a:r>
              <a:rPr lang="fr-CA" dirty="0" smtClean="0"/>
              <a:t>Capteurs</a:t>
            </a:r>
          </a:p>
          <a:p>
            <a:pPr lvl="1"/>
            <a:r>
              <a:rPr lang="fr-CA" dirty="0" smtClean="0"/>
              <a:t>Kinect </a:t>
            </a:r>
          </a:p>
          <a:p>
            <a:pPr lvl="1"/>
            <a:r>
              <a:rPr lang="fr-CA" dirty="0" smtClean="0"/>
              <a:t>Intel</a:t>
            </a:r>
          </a:p>
          <a:p>
            <a:pPr lvl="1"/>
            <a:r>
              <a:rPr lang="fr-CA" dirty="0" err="1" smtClean="0"/>
              <a:t>PSEye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06602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Solution (organisation)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Nous guiderons les utilisateurs lors de leur arrivée</a:t>
            </a:r>
          </a:p>
          <a:p>
            <a:pPr lvl="1"/>
            <a:r>
              <a:rPr lang="fr-CA" dirty="0" smtClean="0"/>
              <a:t>Explication du jeu et de son </a:t>
            </a:r>
            <a:r>
              <a:rPr lang="fr-CA" dirty="0" smtClean="0"/>
              <a:t>fonctionnement</a:t>
            </a:r>
          </a:p>
          <a:p>
            <a:pPr lvl="1"/>
            <a:r>
              <a:rPr lang="fr-CA" dirty="0" smtClean="0"/>
              <a:t>Explication des interactions (François)</a:t>
            </a:r>
            <a:endParaRPr lang="fr-CA" dirty="0" smtClean="0"/>
          </a:p>
          <a:p>
            <a:pPr lvl="1"/>
            <a:r>
              <a:rPr lang="fr-CA" dirty="0" smtClean="0"/>
              <a:t>Leur position dans l’espace de jeu</a:t>
            </a:r>
          </a:p>
          <a:p>
            <a:pPr lvl="1"/>
            <a:r>
              <a:rPr lang="fr-CA" dirty="0" smtClean="0"/>
              <a:t>Comment sélectionner un mode et un instrument</a:t>
            </a:r>
          </a:p>
          <a:p>
            <a:r>
              <a:rPr lang="fr-CA" dirty="0" smtClean="0"/>
              <a:t>Plan de notre kiosque</a:t>
            </a:r>
          </a:p>
          <a:p>
            <a:pPr lvl="1"/>
            <a:r>
              <a:rPr lang="fr-CA" dirty="0" smtClean="0"/>
              <a:t>Sans PVC</a:t>
            </a:r>
          </a:p>
          <a:p>
            <a:pPr lvl="1"/>
            <a:r>
              <a:rPr lang="fr-CA" dirty="0" smtClean="0"/>
              <a:t>Peu d’installation</a:t>
            </a:r>
          </a:p>
          <a:p>
            <a:pPr lvl="1"/>
            <a:r>
              <a:rPr lang="fr-CA" dirty="0" smtClean="0"/>
              <a:t>Espace suffisant pour jouer n’importe quel instrument</a:t>
            </a:r>
          </a:p>
        </p:txBody>
      </p:sp>
      <p:grpSp>
        <p:nvGrpSpPr>
          <p:cNvPr id="32" name="Groupe 31"/>
          <p:cNvGrpSpPr/>
          <p:nvPr/>
        </p:nvGrpSpPr>
        <p:grpSpPr>
          <a:xfrm>
            <a:off x="8283793" y="3160105"/>
            <a:ext cx="3694019" cy="3477911"/>
            <a:chOff x="8087874" y="3094200"/>
            <a:chExt cx="3694019" cy="3477911"/>
          </a:xfrm>
        </p:grpSpPr>
        <p:sp>
          <p:nvSpPr>
            <p:cNvPr id="20" name="Rectangle 19"/>
            <p:cNvSpPr/>
            <p:nvPr/>
          </p:nvSpPr>
          <p:spPr>
            <a:xfrm>
              <a:off x="9177739" y="5753816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/>
                <a:t>Chaise</a:t>
              </a:r>
              <a:endParaRPr lang="fr-CA" sz="1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57739" y="3743864"/>
              <a:ext cx="360000" cy="7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447739" y="5311000"/>
              <a:ext cx="180000" cy="3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7" name="Triangle isocèle 26"/>
            <p:cNvSpPr/>
            <p:nvPr/>
          </p:nvSpPr>
          <p:spPr>
            <a:xfrm>
              <a:off x="8088974" y="3814119"/>
              <a:ext cx="2880000" cy="2700000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0" name="Triangle isocèle 29"/>
            <p:cNvSpPr/>
            <p:nvPr/>
          </p:nvSpPr>
          <p:spPr>
            <a:xfrm>
              <a:off x="9172271" y="5342237"/>
              <a:ext cx="720000" cy="360000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9" name="Groupe 18"/>
            <p:cNvGrpSpPr/>
            <p:nvPr/>
          </p:nvGrpSpPr>
          <p:grpSpPr>
            <a:xfrm>
              <a:off x="8087874" y="3094200"/>
              <a:ext cx="3694019" cy="3477911"/>
              <a:chOff x="4921979" y="3180464"/>
              <a:chExt cx="3694019" cy="347791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925683" y="3769744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8" name="Groupe 17"/>
              <p:cNvGrpSpPr/>
              <p:nvPr/>
            </p:nvGrpSpPr>
            <p:grpSpPr>
              <a:xfrm>
                <a:off x="7861541" y="3769743"/>
                <a:ext cx="754457" cy="2888632"/>
                <a:chOff x="7861541" y="3769743"/>
                <a:chExt cx="754457" cy="2888632"/>
              </a:xfrm>
            </p:grpSpPr>
            <p:grpSp>
              <p:nvGrpSpPr>
                <p:cNvPr id="10" name="Groupe 9"/>
                <p:cNvGrpSpPr/>
                <p:nvPr/>
              </p:nvGrpSpPr>
              <p:grpSpPr>
                <a:xfrm>
                  <a:off x="7861541" y="3769743"/>
                  <a:ext cx="241539" cy="2888632"/>
                  <a:chOff x="9302153" y="2372264"/>
                  <a:chExt cx="241539" cy="2888632"/>
                </a:xfrm>
              </p:grpSpPr>
              <p:cxnSp>
                <p:nvCxnSpPr>
                  <p:cNvPr id="6" name="Connecteur droit 5"/>
                  <p:cNvCxnSpPr/>
                  <p:nvPr/>
                </p:nvCxnSpPr>
                <p:spPr>
                  <a:xfrm>
                    <a:off x="9422922" y="2380896"/>
                    <a:ext cx="0" cy="28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Connecteur droit 7"/>
                  <p:cNvCxnSpPr/>
                  <p:nvPr/>
                </p:nvCxnSpPr>
                <p:spPr>
                  <a:xfrm>
                    <a:off x="9302153" y="2372264"/>
                    <a:ext cx="24153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onnecteur droit 8"/>
                  <p:cNvCxnSpPr/>
                  <p:nvPr/>
                </p:nvCxnSpPr>
                <p:spPr>
                  <a:xfrm>
                    <a:off x="9302153" y="5259200"/>
                    <a:ext cx="24153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" name="ZoneTexte 14"/>
                <p:cNvSpPr txBox="1"/>
                <p:nvPr/>
              </p:nvSpPr>
              <p:spPr>
                <a:xfrm>
                  <a:off x="8022566" y="5029393"/>
                  <a:ext cx="5934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dirty="0" smtClean="0"/>
                    <a:t>2 m</a:t>
                  </a:r>
                  <a:endParaRPr lang="fr-CA" dirty="0"/>
                </a:p>
              </p:txBody>
            </p:sp>
          </p:grpSp>
          <p:grpSp>
            <p:nvGrpSpPr>
              <p:cNvPr id="17" name="Groupe 16"/>
              <p:cNvGrpSpPr/>
              <p:nvPr/>
            </p:nvGrpSpPr>
            <p:grpSpPr>
              <a:xfrm>
                <a:off x="4921979" y="3180464"/>
                <a:ext cx="2888632" cy="546977"/>
                <a:chOff x="4921979" y="3180464"/>
                <a:chExt cx="2888632" cy="546977"/>
              </a:xfrm>
            </p:grpSpPr>
            <p:grpSp>
              <p:nvGrpSpPr>
                <p:cNvPr id="11" name="Groupe 10"/>
                <p:cNvGrpSpPr/>
                <p:nvPr/>
              </p:nvGrpSpPr>
              <p:grpSpPr>
                <a:xfrm rot="5400000">
                  <a:off x="6245525" y="2162356"/>
                  <a:ext cx="241539" cy="2888632"/>
                  <a:chOff x="9302153" y="2372264"/>
                  <a:chExt cx="241539" cy="2888632"/>
                </a:xfrm>
              </p:grpSpPr>
              <p:cxnSp>
                <p:nvCxnSpPr>
                  <p:cNvPr id="12" name="Connecteur droit 11"/>
                  <p:cNvCxnSpPr/>
                  <p:nvPr/>
                </p:nvCxnSpPr>
                <p:spPr>
                  <a:xfrm>
                    <a:off x="9422922" y="2380896"/>
                    <a:ext cx="0" cy="28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Connecteur droit 12"/>
                  <p:cNvCxnSpPr/>
                  <p:nvPr/>
                </p:nvCxnSpPr>
                <p:spPr>
                  <a:xfrm>
                    <a:off x="9302153" y="2372264"/>
                    <a:ext cx="24153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necteur droit 13"/>
                  <p:cNvCxnSpPr/>
                  <p:nvPr/>
                </p:nvCxnSpPr>
                <p:spPr>
                  <a:xfrm>
                    <a:off x="9302153" y="5259200"/>
                    <a:ext cx="24153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ZoneTexte 15"/>
                <p:cNvSpPr txBox="1"/>
                <p:nvPr/>
              </p:nvSpPr>
              <p:spPr>
                <a:xfrm>
                  <a:off x="6069578" y="3180464"/>
                  <a:ext cx="5934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dirty="0" smtClean="0"/>
                    <a:t>2 m</a:t>
                  </a:r>
                  <a:endParaRPr lang="fr-CA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6317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Architecture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Unity (C#)</a:t>
            </a:r>
          </a:p>
          <a:p>
            <a:pPr lvl="1"/>
            <a:r>
              <a:rPr lang="en-CA" dirty="0" err="1" smtClean="0"/>
              <a:t>Affichage</a:t>
            </a:r>
            <a:r>
              <a:rPr lang="en-CA" dirty="0"/>
              <a:t> </a:t>
            </a:r>
            <a:r>
              <a:rPr lang="en-CA" dirty="0" smtClean="0"/>
              <a:t>de </a:t>
            </a:r>
            <a:r>
              <a:rPr lang="en-CA" dirty="0" err="1" smtClean="0"/>
              <a:t>l’univers</a:t>
            </a:r>
            <a:r>
              <a:rPr lang="en-CA" dirty="0" smtClean="0"/>
              <a:t> </a:t>
            </a:r>
            <a:r>
              <a:rPr lang="en-CA" dirty="0" err="1" smtClean="0"/>
              <a:t>virtuel</a:t>
            </a:r>
            <a:r>
              <a:rPr lang="en-CA" dirty="0" smtClean="0"/>
              <a:t>.</a:t>
            </a:r>
          </a:p>
          <a:p>
            <a:pPr lvl="1"/>
            <a:r>
              <a:rPr lang="en-CA" dirty="0" err="1" smtClean="0"/>
              <a:t>Émission</a:t>
            </a:r>
            <a:r>
              <a:rPr lang="en-CA" dirty="0" smtClean="0"/>
              <a:t> des sons.</a:t>
            </a:r>
          </a:p>
          <a:p>
            <a:pPr lvl="1"/>
            <a:r>
              <a:rPr lang="en-CA" dirty="0" err="1" smtClean="0"/>
              <a:t>Maintien</a:t>
            </a:r>
            <a:r>
              <a:rPr lang="en-CA" dirty="0" smtClean="0"/>
              <a:t> de </a:t>
            </a:r>
            <a:r>
              <a:rPr lang="en-CA" dirty="0" err="1" smtClean="0"/>
              <a:t>l’état</a:t>
            </a:r>
            <a:r>
              <a:rPr lang="en-CA" dirty="0" smtClean="0"/>
              <a:t> du </a:t>
            </a:r>
            <a:r>
              <a:rPr lang="en-CA" dirty="0" err="1" smtClean="0"/>
              <a:t>jeu</a:t>
            </a:r>
            <a:r>
              <a:rPr lang="en-CA" dirty="0" smtClean="0"/>
              <a:t>.</a:t>
            </a:r>
          </a:p>
          <a:p>
            <a:r>
              <a:rPr lang="en-CA" b="1" dirty="0" err="1" smtClean="0"/>
              <a:t>SensorLib</a:t>
            </a:r>
            <a:r>
              <a:rPr lang="en-CA" b="1" dirty="0" smtClean="0"/>
              <a:t> (C++)</a:t>
            </a:r>
          </a:p>
          <a:p>
            <a:pPr lvl="1"/>
            <a:r>
              <a:rPr lang="en-CA" dirty="0" smtClean="0"/>
              <a:t>Interface avec les SDKs. </a:t>
            </a:r>
            <a:r>
              <a:rPr lang="en-CA" dirty="0" err="1" smtClean="0"/>
              <a:t>Permet</a:t>
            </a:r>
            <a:r>
              <a:rPr lang="en-CA" dirty="0" smtClean="0"/>
              <a:t> </a:t>
            </a:r>
            <a:r>
              <a:rPr lang="en-CA" dirty="0" err="1" smtClean="0"/>
              <a:t>d’enregistrer</a:t>
            </a:r>
            <a:r>
              <a:rPr lang="en-CA" dirty="0" smtClean="0"/>
              <a:t>/</a:t>
            </a:r>
            <a:r>
              <a:rPr lang="en-CA" dirty="0" err="1" smtClean="0"/>
              <a:t>rejouer</a:t>
            </a:r>
            <a:r>
              <a:rPr lang="en-CA" dirty="0" smtClean="0"/>
              <a:t>.</a:t>
            </a:r>
          </a:p>
          <a:p>
            <a:pPr lvl="1"/>
            <a:r>
              <a:rPr lang="en-CA" dirty="0" err="1" smtClean="0"/>
              <a:t>Traitement</a:t>
            </a:r>
            <a:r>
              <a:rPr lang="en-CA" dirty="0" smtClean="0"/>
              <a:t> </a:t>
            </a:r>
            <a:r>
              <a:rPr lang="en-CA" dirty="0" err="1" smtClean="0"/>
              <a:t>d’image</a:t>
            </a:r>
            <a:r>
              <a:rPr lang="en-CA" dirty="0" smtClean="0"/>
              <a:t>, </a:t>
            </a:r>
            <a:r>
              <a:rPr lang="en-CA" dirty="0" err="1" smtClean="0"/>
              <a:t>stabilisateurs</a:t>
            </a:r>
            <a:r>
              <a:rPr lang="en-CA" dirty="0"/>
              <a:t>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4775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Batterie et Guitare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 smtClean="0"/>
          </a:p>
          <a:p>
            <a:endParaRPr lang="fr-CA" dirty="0"/>
          </a:p>
          <a:p>
            <a:r>
              <a:rPr lang="fr-CA" dirty="0" smtClean="0"/>
              <a:t>Utilisent </a:t>
            </a:r>
            <a:r>
              <a:rPr lang="fr-CA" dirty="0" smtClean="0"/>
              <a:t>les fonctionnalités de </a:t>
            </a:r>
            <a:r>
              <a:rPr lang="fr-CA" b="1" dirty="0" err="1" smtClean="0"/>
              <a:t>Skeleton.cs</a:t>
            </a:r>
            <a:endParaRPr lang="fr-CA" b="1" dirty="0" smtClean="0"/>
          </a:p>
          <a:p>
            <a:pPr lvl="1"/>
            <a:r>
              <a:rPr lang="fr-CA" dirty="0" smtClean="0"/>
              <a:t>Positions des articulations</a:t>
            </a:r>
          </a:p>
          <a:p>
            <a:pPr lvl="1"/>
            <a:r>
              <a:rPr lang="fr-CA" dirty="0" smtClean="0"/>
              <a:t>Rotation des articulations (os)</a:t>
            </a:r>
          </a:p>
          <a:p>
            <a:pPr lvl="1"/>
            <a:r>
              <a:rPr lang="fr-CA" dirty="0" smtClean="0"/>
              <a:t>Rotation du visage (avec le </a:t>
            </a:r>
            <a:r>
              <a:rPr lang="fr-CA" dirty="0" err="1" smtClean="0"/>
              <a:t>FaceTracking</a:t>
            </a:r>
            <a:r>
              <a:rPr lang="fr-CA" dirty="0" smtClean="0"/>
              <a:t> de la Kinect)</a:t>
            </a:r>
          </a:p>
          <a:p>
            <a:pPr lvl="1"/>
            <a:r>
              <a:rPr lang="fr-CA" dirty="0" smtClean="0"/>
              <a:t>Positions et profondeurs des articulation dans l’image de profondeur</a:t>
            </a:r>
          </a:p>
          <a:p>
            <a:pPr lvl="1"/>
            <a:endParaRPr lang="fr-CA" dirty="0"/>
          </a:p>
          <a:p>
            <a:pPr lvl="1"/>
            <a:r>
              <a:rPr lang="fr-CA" dirty="0" err="1" smtClean="0"/>
              <a:t>Skeleton</a:t>
            </a:r>
            <a:r>
              <a:rPr lang="fr-CA" dirty="0" smtClean="0"/>
              <a:t> utilise </a:t>
            </a:r>
            <a:r>
              <a:rPr lang="fr-CA" dirty="0" err="1" smtClean="0"/>
              <a:t>SensorLibInteropt.cs</a:t>
            </a:r>
            <a:endParaRPr lang="fr-CA" dirty="0" smtClean="0"/>
          </a:p>
          <a:p>
            <a:pPr lvl="1"/>
            <a:r>
              <a:rPr lang="fr-CA" dirty="0" smtClean="0"/>
              <a:t>Fait les appels à SensorLib.dll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043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4776" y="337560"/>
            <a:ext cx="3176016" cy="1293028"/>
          </a:xfrm>
        </p:spPr>
        <p:txBody>
          <a:bodyPr/>
          <a:lstStyle/>
          <a:p>
            <a:r>
              <a:rPr lang="fr-CA" dirty="0" smtClean="0"/>
              <a:t>Batterie</a:t>
            </a:r>
            <a:endParaRPr lang="fr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594" y="2004863"/>
            <a:ext cx="7745189" cy="4441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099594" y="1591056"/>
            <a:ext cx="1810512" cy="391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TipCollider.cs</a:t>
            </a:r>
            <a:endParaRPr lang="fr-CA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10106" y="1982387"/>
            <a:ext cx="393414" cy="6602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978396" y="1591056"/>
            <a:ext cx="2482596" cy="4138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DrumComponent.cs</a:t>
            </a:r>
            <a:endParaRPr lang="fr-CA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327358" y="2004863"/>
            <a:ext cx="135525" cy="3265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462883" y="2004863"/>
            <a:ext cx="1231281" cy="1826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828034" y="2004863"/>
            <a:ext cx="3230172" cy="32876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</p:cNvCxnSpPr>
          <p:nvPr/>
        </p:nvCxnSpPr>
        <p:spPr>
          <a:xfrm flipH="1">
            <a:off x="6934036" y="2004863"/>
            <a:ext cx="1285658" cy="3265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910106" y="1982387"/>
            <a:ext cx="3101970" cy="7138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6492" y="1776263"/>
            <a:ext cx="29731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Tags utilisés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smtClean="0"/>
              <a:t>Tip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 smtClean="0"/>
              <a:t>DrumComponent</a:t>
            </a:r>
            <a:endParaRPr lang="fr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Prise en compte des genoux</a:t>
            </a:r>
          </a:p>
          <a:p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 smtClean="0"/>
              <a:t>HiHatComponent</a:t>
            </a:r>
            <a:endParaRPr lang="fr-CA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smtClean="0"/>
              <a:t>2 états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smtClean="0"/>
              <a:t>2 sources audio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Détection de squelette valide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3021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Guitare</a:t>
            </a:r>
            <a:endParaRPr lang="fr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45" y="2057401"/>
            <a:ext cx="5093710" cy="4024313"/>
          </a:xfrm>
        </p:spPr>
      </p:pic>
      <p:sp>
        <p:nvSpPr>
          <p:cNvPr id="8" name="TextBox 7"/>
          <p:cNvSpPr txBox="1"/>
          <p:nvPr/>
        </p:nvSpPr>
        <p:spPr>
          <a:xfrm>
            <a:off x="126492" y="2057401"/>
            <a:ext cx="40797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Tags utilisés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 smtClean="0"/>
              <a:t>PlayHand</a:t>
            </a:r>
            <a:endParaRPr lang="fr-CA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 smtClean="0"/>
              <a:t>GuitarComponent</a:t>
            </a:r>
            <a:endParaRPr lang="fr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Prise en compte de la position de la main gauche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Prise en compte de la vitesse de la main droite (</a:t>
            </a:r>
            <a:r>
              <a:rPr lang="fr-CA" i="1" dirty="0" smtClean="0"/>
              <a:t>TODO</a:t>
            </a:r>
            <a:r>
              <a:rPr lang="fr-CA" dirty="0" smtClean="0"/>
              <a:t>)</a:t>
            </a:r>
          </a:p>
          <a:p>
            <a:endParaRPr lang="fr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Spécification du type de gamme et de la tonalité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Guitare positionnée selon le joueur</a:t>
            </a:r>
            <a:endParaRPr lang="fr-CA" dirty="0"/>
          </a:p>
        </p:txBody>
      </p:sp>
      <p:sp>
        <p:nvSpPr>
          <p:cNvPr id="9" name="Rectangle 8"/>
          <p:cNvSpPr/>
          <p:nvPr/>
        </p:nvSpPr>
        <p:spPr>
          <a:xfrm>
            <a:off x="5916168" y="1517905"/>
            <a:ext cx="2322576" cy="5394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 err="1" smtClean="0">
                <a:solidFill>
                  <a:schemeClr val="bg1"/>
                </a:solidFill>
              </a:rPr>
              <a:t>GuitarComponent</a:t>
            </a:r>
            <a:endParaRPr lang="fr-CA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690104" y="1956816"/>
            <a:ext cx="1636776" cy="10149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06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Piano</a:t>
            </a: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66" y="1189608"/>
            <a:ext cx="8503437" cy="524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125</TotalTime>
  <Words>505</Words>
  <Application>Microsoft Office PowerPoint</Application>
  <PresentationFormat>Widescreen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Vapor Trail</vt:lpstr>
      <vt:lpstr>Air Instruments</vt:lpstr>
      <vt:lpstr>Laval Virtual</vt:lpstr>
      <vt:lpstr>Solution</vt:lpstr>
      <vt:lpstr>Solution (organisation)</vt:lpstr>
      <vt:lpstr>Architecture</vt:lpstr>
      <vt:lpstr>Batterie et Guitare</vt:lpstr>
      <vt:lpstr>Batterie</vt:lpstr>
      <vt:lpstr>Guitare</vt:lpstr>
      <vt:lpstr>Piano</vt:lpstr>
      <vt:lpstr>Piano</vt:lpstr>
      <vt:lpstr>Piano</vt:lpstr>
      <vt:lpstr>Interaction avec l’application</vt:lpstr>
      <vt:lpstr>Interaction avec l’application</vt:lpstr>
      <vt:lpstr>Risques</vt:lpstr>
      <vt:lpstr>Échéancier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Instruments</dc:title>
  <dc:creator>Félix G. Harvey</dc:creator>
  <cp:lastModifiedBy>Félix G. Harvey</cp:lastModifiedBy>
  <cp:revision>9</cp:revision>
  <dcterms:created xsi:type="dcterms:W3CDTF">2014-02-18T23:40:52Z</dcterms:created>
  <dcterms:modified xsi:type="dcterms:W3CDTF">2014-02-19T16:58:26Z</dcterms:modified>
</cp:coreProperties>
</file>