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 Pour </a:t>
            </a:r>
            <a:r>
              <a:rPr lang="fr-CA" dirty="0" err="1"/>
              <a:t>t</a:t>
            </a:r>
            <a:r>
              <a:rPr lang="fr-CA" dirty="0" err="1" smtClean="0"/>
              <a:t>ranscendancer</a:t>
            </a:r>
            <a:r>
              <a:rPr lang="fr-CA" dirty="0" smtClean="0"/>
              <a:t> la musique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8339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Problématique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veut trouver un moyen de gagner la compétition. Nous savons que nous avons de bonnes capacités techniques. Il faut ajouter de la transcendance</a:t>
            </a:r>
            <a:r>
              <a:rPr lang="fr-FR" dirty="0" smtClean="0"/>
              <a:t>…</a:t>
            </a:r>
            <a:endParaRPr lang="fr-CA" dirty="0"/>
          </a:p>
          <a:p>
            <a:endParaRPr lang="fr-FR" dirty="0"/>
          </a:p>
          <a:p>
            <a:pPr fontAlgn="base"/>
            <a:r>
              <a:rPr lang="fr-FR" dirty="0"/>
              <a:t>Exigences particulières: espace limité, besoin d’une bonne finition et d’une bonne fiabilité.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119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FR" dirty="0"/>
          </a:p>
          <a:p>
            <a:pPr lvl="1" fontAlgn="base"/>
            <a:r>
              <a:rPr lang="fr-FR" dirty="0" smtClean="0"/>
              <a:t>Instruments </a:t>
            </a:r>
            <a:r>
              <a:rPr lang="fr-FR" dirty="0"/>
              <a:t>disponibles</a:t>
            </a:r>
          </a:p>
          <a:p>
            <a:pPr lvl="1" fontAlgn="base"/>
            <a:r>
              <a:rPr lang="fr-FR" dirty="0"/>
              <a:t>Modes de jeu</a:t>
            </a:r>
          </a:p>
          <a:p>
            <a:pPr lvl="1" fontAlgn="base"/>
            <a:r>
              <a:rPr lang="fr-FR" dirty="0"/>
              <a:t>Se mettre dans la peau d’un visiteur et expliquer comment il interagit avec l’application. Quelle aide le présentateur doit donner?</a:t>
            </a:r>
          </a:p>
          <a:p>
            <a:pPr lvl="1" fontAlgn="base"/>
            <a:r>
              <a:rPr lang="fr-FR" dirty="0"/>
              <a:t>Plan de notre kiosque (disposition des capteurs, chaises</a:t>
            </a:r>
            <a:r>
              <a:rPr lang="fr-FR" dirty="0" smtClean="0"/>
              <a:t>)</a:t>
            </a:r>
            <a:endParaRPr lang="fr-CA" dirty="0" smtClean="0"/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98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9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105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61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Choix des modes de jeux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350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Risques principaux : nouvelles technologies et environnement/matériel</a:t>
            </a:r>
          </a:p>
          <a:p>
            <a:r>
              <a:rPr lang="fr-CA" dirty="0" smtClean="0"/>
              <a:t>Tests facilitent la gestion de risques </a:t>
            </a:r>
          </a:p>
          <a:p>
            <a:r>
              <a:rPr lang="fr-CA" dirty="0" smtClean="0"/>
              <a:t>Détection des problèmes tôt</a:t>
            </a:r>
          </a:p>
          <a:p>
            <a:r>
              <a:rPr lang="fr-CA" dirty="0" smtClean="0"/>
              <a:t>Plans de contingence pour certains risques difficilement prévisibles</a:t>
            </a:r>
          </a:p>
          <a:p>
            <a:r>
              <a:rPr lang="fr-CA" dirty="0" smtClean="0"/>
              <a:t>Phase de prototype et de développement clairement séparées</a:t>
            </a:r>
          </a:p>
          <a:p>
            <a:r>
              <a:rPr lang="fr-CA" dirty="0" smtClean="0"/>
              <a:t>Tests importants : déploiement, jouabilité, haut niveau</a:t>
            </a:r>
          </a:p>
          <a:p>
            <a:endParaRPr lang="fr-CA" dirty="0" smtClean="0"/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8879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Échéancier pessimiste pour mieux gérer le risque</a:t>
            </a:r>
          </a:p>
          <a:p>
            <a:r>
              <a:rPr lang="fr-CA" dirty="0" smtClean="0"/>
              <a:t>Phase de prototypage relativement longue</a:t>
            </a:r>
          </a:p>
          <a:p>
            <a:r>
              <a:rPr lang="fr-CA" dirty="0" smtClean="0"/>
              <a:t>Majorité du temps pour développer le logiciel</a:t>
            </a:r>
          </a:p>
          <a:p>
            <a:r>
              <a:rPr lang="fr-CA" dirty="0" smtClean="0"/>
              <a:t>Phase de test et d’amélioration</a:t>
            </a:r>
          </a:p>
          <a:p>
            <a:r>
              <a:rPr lang="fr-CA" dirty="0" err="1" smtClean="0"/>
              <a:t>Peaufinement</a:t>
            </a:r>
            <a:r>
              <a:rPr lang="fr-CA" dirty="0" smtClean="0"/>
              <a:t> du jeu très important car présentation devant jury</a:t>
            </a:r>
          </a:p>
          <a:p>
            <a:r>
              <a:rPr lang="fr-CA" dirty="0" smtClean="0"/>
              <a:t>Échéancier et requis flexibles afin de mieux réagir aux imprévus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0011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</TotalTime>
  <Words>201</Words>
  <Application>Microsoft Office PowerPoint</Application>
  <PresentationFormat>Personnalisé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Vapor Trail</vt:lpstr>
      <vt:lpstr>Air Instruments</vt:lpstr>
      <vt:lpstr>Problématique</vt:lpstr>
      <vt:lpstr>Solution</vt:lpstr>
      <vt:lpstr>Batterie</vt:lpstr>
      <vt:lpstr>Guitare</vt:lpstr>
      <vt:lpstr>Piano</vt:lpstr>
      <vt:lpstr>Choix des modes de jeux</vt:lpstr>
      <vt:lpstr>Risques</vt:lpstr>
      <vt:lpstr>Échéancier</vt:lpstr>
      <vt:lpstr>Démo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Djeezus</cp:lastModifiedBy>
  <cp:revision>5</cp:revision>
  <dcterms:created xsi:type="dcterms:W3CDTF">2014-02-18T23:40:52Z</dcterms:created>
  <dcterms:modified xsi:type="dcterms:W3CDTF">2014-02-19T01:40:13Z</dcterms:modified>
</cp:coreProperties>
</file>