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40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622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8214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968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7454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0088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7649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938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701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080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827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609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408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289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053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577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362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822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Air Instruments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 Pour </a:t>
            </a:r>
            <a:r>
              <a:rPr lang="fr-CA" dirty="0" err="1"/>
              <a:t>t</a:t>
            </a:r>
            <a:r>
              <a:rPr lang="fr-CA" dirty="0" err="1" smtClean="0"/>
              <a:t>ranscendancer</a:t>
            </a:r>
            <a:r>
              <a:rPr lang="fr-CA" dirty="0" smtClean="0"/>
              <a:t> la musique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83390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Démo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292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Problématique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veut trouver un moyen de gagner la compétition. Nous savons que nous avons de bonnes capacités techniques. Il faut ajouter de la transcendance</a:t>
            </a:r>
            <a:r>
              <a:rPr lang="fr-FR" dirty="0" smtClean="0"/>
              <a:t>…</a:t>
            </a:r>
            <a:endParaRPr lang="fr-CA" dirty="0"/>
          </a:p>
          <a:p>
            <a:endParaRPr lang="fr-FR" dirty="0"/>
          </a:p>
          <a:p>
            <a:pPr fontAlgn="base"/>
            <a:r>
              <a:rPr lang="fr-FR" dirty="0"/>
              <a:t>Exigences particulières: espace limité, besoin d’une bonne finition et d’une bonne fiabilité.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1191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Solution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Air Instruments</a:t>
            </a:r>
            <a:endParaRPr lang="fr-FR" dirty="0"/>
          </a:p>
          <a:p>
            <a:pPr lvl="1" fontAlgn="base"/>
            <a:r>
              <a:rPr lang="fr-FR" dirty="0" smtClean="0"/>
              <a:t>Instruments </a:t>
            </a:r>
            <a:r>
              <a:rPr lang="fr-FR" dirty="0"/>
              <a:t>disponibles</a:t>
            </a:r>
          </a:p>
          <a:p>
            <a:pPr lvl="1" fontAlgn="base"/>
            <a:r>
              <a:rPr lang="fr-FR" dirty="0"/>
              <a:t>Modes de jeu</a:t>
            </a:r>
          </a:p>
          <a:p>
            <a:pPr lvl="1" fontAlgn="base"/>
            <a:r>
              <a:rPr lang="fr-FR" dirty="0"/>
              <a:t>Se mettre dans la peau d’un visiteur et expliquer comment il interagit avec l’application. Quelle aide le présentateur doit donner?</a:t>
            </a:r>
          </a:p>
          <a:p>
            <a:pPr lvl="1" fontAlgn="base"/>
            <a:r>
              <a:rPr lang="fr-FR" dirty="0"/>
              <a:t>Plan de notre kiosque (disposition des capteurs, chaises</a:t>
            </a:r>
            <a:r>
              <a:rPr lang="fr-FR" dirty="0" smtClean="0"/>
              <a:t>)</a:t>
            </a:r>
            <a:endParaRPr lang="fr-CA" dirty="0" smtClean="0"/>
          </a:p>
          <a:p>
            <a:pPr fontAlgn="base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98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Batterie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C’est ben </a:t>
            </a:r>
            <a:r>
              <a:rPr lang="fr-CA" dirty="0" err="1" smtClean="0"/>
              <a:t>nice</a:t>
            </a:r>
            <a:r>
              <a:rPr lang="fr-CA" dirty="0" smtClean="0"/>
              <a:t>. On </a:t>
            </a:r>
            <a:r>
              <a:rPr lang="fr-CA" dirty="0" err="1" smtClean="0"/>
              <a:t>tappe</a:t>
            </a:r>
            <a:r>
              <a:rPr lang="fr-CA" dirty="0" smtClean="0"/>
              <a:t>. Boom </a:t>
            </a:r>
            <a:r>
              <a:rPr lang="fr-CA" dirty="0" err="1" smtClean="0"/>
              <a:t>boom</a:t>
            </a:r>
            <a:r>
              <a:rPr lang="fr-CA" dirty="0" smtClean="0"/>
              <a:t>. #YOLO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390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Guitare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#</a:t>
            </a:r>
            <a:r>
              <a:rPr lang="fr-CA" dirty="0" err="1" smtClean="0"/>
              <a:t>JimmyHendrix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0105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Piano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616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Choix des modes de jeux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350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Risques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799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Échéancier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20011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</TotalTime>
  <Words>116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Air Instruments</vt:lpstr>
      <vt:lpstr>Problématique</vt:lpstr>
      <vt:lpstr>Solution</vt:lpstr>
      <vt:lpstr>Batterie</vt:lpstr>
      <vt:lpstr>Guitare</vt:lpstr>
      <vt:lpstr>Piano</vt:lpstr>
      <vt:lpstr>Choix des modes de jeux</vt:lpstr>
      <vt:lpstr>Risques</vt:lpstr>
      <vt:lpstr>Échéancier</vt:lpstr>
      <vt:lpstr>Démo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Instruments</dc:title>
  <dc:creator>Félix G. Harvey</dc:creator>
  <cp:lastModifiedBy>Félix G. Harvey</cp:lastModifiedBy>
  <cp:revision>1</cp:revision>
  <dcterms:created xsi:type="dcterms:W3CDTF">2014-02-18T23:40:52Z</dcterms:created>
  <dcterms:modified xsi:type="dcterms:W3CDTF">2014-02-18T23:48:04Z</dcterms:modified>
</cp:coreProperties>
</file>