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pPr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 Pour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la musique 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178339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50200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5329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veut trouver un moyen de gagner la compétition. Nous savons que nous avons de bonnes capacités techniques. Il faut ajouter de la transcendance</a:t>
            </a:r>
            <a:r>
              <a:rPr lang="fr-FR" dirty="0" smtClean="0"/>
              <a:t>…</a:t>
            </a:r>
            <a:endParaRPr lang="fr-CA" dirty="0"/>
          </a:p>
          <a:p>
            <a:endParaRPr lang="fr-FR" dirty="0"/>
          </a:p>
          <a:p>
            <a:pPr fontAlgn="base"/>
            <a:r>
              <a:rPr lang="fr-FR" dirty="0"/>
              <a:t>Exigences particulières: espace limité, besoin d’une bonne finition et d’une bonne fiabilité.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9119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Jeux de air Instruments</a:t>
            </a:r>
          </a:p>
          <a:p>
            <a:pPr lvl="1"/>
            <a:r>
              <a:rPr lang="fr-CA" dirty="0" err="1" smtClean="0"/>
              <a:t>Drum</a:t>
            </a:r>
            <a:endParaRPr lang="fr-CA" dirty="0" smtClean="0"/>
          </a:p>
          <a:p>
            <a:pPr lvl="1"/>
            <a:r>
              <a:rPr lang="fr-CA" dirty="0" smtClean="0"/>
              <a:t>Guitare</a:t>
            </a:r>
          </a:p>
          <a:p>
            <a:pPr lvl="1"/>
            <a:r>
              <a:rPr lang="fr-CA" dirty="0" smtClean="0"/>
              <a:t>Piano</a:t>
            </a:r>
            <a:endParaRPr lang="fr-CA" dirty="0" smtClean="0"/>
          </a:p>
          <a:p>
            <a:r>
              <a:rPr lang="fr-CA" dirty="0" smtClean="0"/>
              <a:t>Deux modes de jeu</a:t>
            </a:r>
          </a:p>
          <a:p>
            <a:pPr lvl="1"/>
            <a:r>
              <a:rPr lang="fr-CA" dirty="0" smtClean="0"/>
              <a:t>Mode assisté</a:t>
            </a:r>
          </a:p>
          <a:p>
            <a:pPr lvl="2"/>
            <a:r>
              <a:rPr lang="fr-CA" dirty="0" smtClean="0"/>
              <a:t>Musique de fond</a:t>
            </a:r>
          </a:p>
          <a:p>
            <a:pPr lvl="2"/>
            <a:r>
              <a:rPr lang="fr-CA" dirty="0" smtClean="0"/>
              <a:t>La trame musical de l’instrument disparait quand on se met à jouer</a:t>
            </a:r>
          </a:p>
          <a:p>
            <a:pPr lvl="1"/>
            <a:r>
              <a:rPr lang="fr-CA" dirty="0" smtClean="0"/>
              <a:t>Mode libre</a:t>
            </a:r>
          </a:p>
          <a:p>
            <a:pPr lvl="2"/>
            <a:r>
              <a:rPr lang="fr-CA" dirty="0" smtClean="0"/>
              <a:t>L’utilisateur à le plein </a:t>
            </a:r>
            <a:r>
              <a:rPr lang="fr-CA" dirty="0" smtClean="0"/>
              <a:t>contrôle</a:t>
            </a:r>
          </a:p>
          <a:p>
            <a:r>
              <a:rPr lang="fr-CA" dirty="0" smtClean="0"/>
              <a:t>Capteur</a:t>
            </a:r>
          </a:p>
          <a:p>
            <a:pPr lvl="1"/>
            <a:r>
              <a:rPr lang="fr-CA" dirty="0" err="1" smtClean="0"/>
              <a:t>Kinect</a:t>
            </a:r>
            <a:endParaRPr lang="fr-CA" dirty="0" smtClean="0"/>
          </a:p>
          <a:p>
            <a:pPr lvl="1"/>
            <a:r>
              <a:rPr lang="fr-CA" dirty="0" smtClean="0"/>
              <a:t>Intel</a:t>
            </a:r>
          </a:p>
          <a:p>
            <a:pPr lvl="1"/>
            <a:r>
              <a:rPr lang="fr-CA" dirty="0" smtClean="0"/>
              <a:t>PS </a:t>
            </a:r>
            <a:r>
              <a:rPr lang="fr-CA" dirty="0" err="1" smtClean="0"/>
              <a:t>Eye</a:t>
            </a:r>
            <a:r>
              <a:rPr lang="fr-CA" dirty="0" smtClean="0"/>
              <a:t> (</a:t>
            </a:r>
            <a:r>
              <a:rPr lang="fr-CA" dirty="0" smtClean="0"/>
              <a:t>Peut-être)</a:t>
            </a:r>
            <a:endParaRPr lang="fr-CA" dirty="0" smtClean="0"/>
          </a:p>
        </p:txBody>
      </p:sp>
    </p:spTree>
    <p:extLst>
      <p:ext uri="{BB962C8B-B14F-4D97-AF65-F5344CB8AC3E}">
        <p14:creationId xmlns="" xmlns:p14="http://schemas.microsoft.com/office/powerpoint/2010/main" val="9819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 (organisation)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Nous guiderons les utilisateurs lors de leur arrivée</a:t>
            </a:r>
          </a:p>
          <a:p>
            <a:pPr lvl="1"/>
            <a:r>
              <a:rPr lang="fr-CA" dirty="0" smtClean="0"/>
              <a:t>Explication du jeu et de son </a:t>
            </a:r>
            <a:r>
              <a:rPr lang="fr-CA" dirty="0" smtClean="0"/>
              <a:t>fonctionnement</a:t>
            </a:r>
          </a:p>
          <a:p>
            <a:pPr lvl="1"/>
            <a:r>
              <a:rPr lang="fr-CA" dirty="0" smtClean="0"/>
              <a:t>Explication des interactions (François)</a:t>
            </a:r>
            <a:endParaRPr lang="fr-CA" dirty="0" smtClean="0"/>
          </a:p>
          <a:p>
            <a:pPr lvl="1"/>
            <a:r>
              <a:rPr lang="fr-CA" dirty="0" smtClean="0"/>
              <a:t>Leur position dans l’espace de jeu</a:t>
            </a:r>
          </a:p>
          <a:p>
            <a:pPr lvl="1"/>
            <a:r>
              <a:rPr lang="fr-CA" dirty="0" smtClean="0"/>
              <a:t>Comment sélectionner un mode et un instrument</a:t>
            </a:r>
          </a:p>
          <a:p>
            <a:r>
              <a:rPr lang="fr-CA" dirty="0" smtClean="0"/>
              <a:t>Plan de notre kiosque</a:t>
            </a:r>
          </a:p>
          <a:p>
            <a:pPr lvl="1"/>
            <a:r>
              <a:rPr lang="fr-CA" dirty="0" smtClean="0"/>
              <a:t>Sans PVC</a:t>
            </a:r>
          </a:p>
          <a:p>
            <a:pPr lvl="1"/>
            <a:r>
              <a:rPr lang="fr-CA" dirty="0" smtClean="0"/>
              <a:t>Peu d’installation</a:t>
            </a:r>
          </a:p>
          <a:p>
            <a:pPr lvl="1"/>
            <a:r>
              <a:rPr lang="fr-CA" dirty="0" smtClean="0"/>
              <a:t>Espace suffisant pour jouer n’importe quel instrument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8283793" y="3160105"/>
            <a:ext cx="3694019" cy="3477911"/>
            <a:chOff x="8087874" y="3094200"/>
            <a:chExt cx="3694019" cy="3477911"/>
          </a:xfrm>
        </p:grpSpPr>
        <p:sp>
          <p:nvSpPr>
            <p:cNvPr id="20" name="Rectangle 19"/>
            <p:cNvSpPr/>
            <p:nvPr/>
          </p:nvSpPr>
          <p:spPr>
            <a:xfrm>
              <a:off x="9177739" y="5753816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Chaise</a:t>
              </a:r>
              <a:endParaRPr lang="fr-CA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57739" y="3743864"/>
              <a:ext cx="360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7739" y="5311000"/>
              <a:ext cx="180000" cy="3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088974" y="3814119"/>
              <a:ext cx="2880000" cy="270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9172271" y="5342237"/>
              <a:ext cx="720000" cy="36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8087874" y="3094200"/>
              <a:ext cx="3694019" cy="3477911"/>
              <a:chOff x="4921979" y="3180464"/>
              <a:chExt cx="3694019" cy="347791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25683" y="3769744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7861541" y="3769743"/>
                <a:ext cx="754457" cy="2888632"/>
                <a:chOff x="7861541" y="3769743"/>
                <a:chExt cx="754457" cy="2888632"/>
              </a:xfrm>
            </p:grpSpPr>
            <p:grpSp>
              <p:nvGrpSpPr>
                <p:cNvPr id="10" name="Groupe 9"/>
                <p:cNvGrpSpPr/>
                <p:nvPr/>
              </p:nvGrpSpPr>
              <p:grpSpPr>
                <a:xfrm>
                  <a:off x="7861541" y="3769743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6" name="Connecteur droit 5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ZoneTexte 14"/>
                <p:cNvSpPr txBox="1"/>
                <p:nvPr/>
              </p:nvSpPr>
              <p:spPr>
                <a:xfrm>
                  <a:off x="8022566" y="5029393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4921979" y="3180464"/>
                <a:ext cx="2888632" cy="546977"/>
                <a:chOff x="4921979" y="3180464"/>
                <a:chExt cx="2888632" cy="546977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 rot="5400000">
                  <a:off x="6245525" y="2162356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6069578" y="3180464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98198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C’est ben </a:t>
            </a:r>
            <a:r>
              <a:rPr lang="fr-CA" dirty="0" err="1" smtClean="0"/>
              <a:t>nice</a:t>
            </a:r>
            <a:r>
              <a:rPr lang="fr-CA" dirty="0" smtClean="0"/>
              <a:t>. On </a:t>
            </a:r>
            <a:r>
              <a:rPr lang="fr-CA" dirty="0" err="1" smtClean="0"/>
              <a:t>tappe</a:t>
            </a:r>
            <a:r>
              <a:rPr lang="fr-CA" dirty="0" smtClean="0"/>
              <a:t>. Boom </a:t>
            </a:r>
            <a:r>
              <a:rPr lang="fr-CA" dirty="0" err="1" smtClean="0"/>
              <a:t>boom</a:t>
            </a:r>
            <a:r>
              <a:rPr lang="fr-CA" dirty="0" smtClean="0"/>
              <a:t>. #YOLO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439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#</a:t>
            </a:r>
            <a:r>
              <a:rPr lang="fr-CA" dirty="0" err="1" smtClean="0"/>
              <a:t>JimmyHendrix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370105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9561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Choix des modes de jeux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0735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8879916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115</TotalTime>
  <Words>177</Words>
  <Application>Microsoft Office PowerPoint</Application>
  <PresentationFormat>Personnalisé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Vapor Trail</vt:lpstr>
      <vt:lpstr>Air Instruments</vt:lpstr>
      <vt:lpstr>Problématique</vt:lpstr>
      <vt:lpstr>Solution</vt:lpstr>
      <vt:lpstr>Solution (organisation)</vt:lpstr>
      <vt:lpstr>Batterie</vt:lpstr>
      <vt:lpstr>Guitare</vt:lpstr>
      <vt:lpstr>Piano</vt:lpstr>
      <vt:lpstr>Choix des modes de jeux</vt:lpstr>
      <vt:lpstr>Risques</vt:lpstr>
      <vt:lpstr>Échéancier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Simon Delisle</cp:lastModifiedBy>
  <cp:revision>17</cp:revision>
  <dcterms:created xsi:type="dcterms:W3CDTF">2014-02-18T23:40:52Z</dcterms:created>
  <dcterms:modified xsi:type="dcterms:W3CDTF">2014-02-19T17:19:48Z</dcterms:modified>
</cp:coreProperties>
</file>