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élix G. Harvey" initials="FGH" lastIdx="2" clrIdx="0">
    <p:extLst>
      <p:ext uri="{19B8F6BF-5375-455C-9EA6-DF929625EA0E}">
        <p15:presenceInfo xmlns:p15="http://schemas.microsoft.com/office/powerpoint/2012/main" userId="71731106b6baf6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2-18T21:29:38.71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14-02-18T21:29:39.492" idx="2">
    <p:pos x="146" y="14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460" y="764373"/>
            <a:ext cx="4065740" cy="1293028"/>
          </a:xfrm>
        </p:spPr>
        <p:txBody>
          <a:bodyPr/>
          <a:lstStyle/>
          <a:p>
            <a:r>
              <a:rPr lang="fr-CA" dirty="0" smtClean="0"/>
              <a:t>Laval Virtual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78494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Concours Virtual </a:t>
            </a:r>
            <a:r>
              <a:rPr lang="fr-FR" dirty="0" err="1" smtClean="0"/>
              <a:t>Fantasy</a:t>
            </a:r>
            <a:endParaRPr lang="fr-FR" dirty="0" smtClean="0"/>
          </a:p>
          <a:p>
            <a:pPr lvl="1"/>
            <a:r>
              <a:rPr lang="fr-FR" dirty="0" smtClean="0"/>
              <a:t>Espace restreint</a:t>
            </a:r>
          </a:p>
          <a:p>
            <a:pPr lvl="1"/>
            <a:r>
              <a:rPr lang="fr-FR" dirty="0" smtClean="0"/>
              <a:t>Éclairage variable et incertain</a:t>
            </a:r>
          </a:p>
          <a:p>
            <a:pPr lvl="1"/>
            <a:r>
              <a:rPr lang="fr-FR" dirty="0" smtClean="0"/>
              <a:t>Voyagement d’équipement (avion et train)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Comment gagner la démo?</a:t>
            </a:r>
          </a:p>
          <a:p>
            <a:pPr lvl="1"/>
            <a:r>
              <a:rPr lang="fr-FR" dirty="0" smtClean="0"/>
              <a:t>Impressionner le jury!</a:t>
            </a:r>
          </a:p>
          <a:p>
            <a:pPr lvl="2"/>
            <a:r>
              <a:rPr lang="fr-FR" dirty="0" smtClean="0"/>
              <a:t>Originalité (Immersion sonore et visuelle)</a:t>
            </a:r>
          </a:p>
          <a:p>
            <a:pPr lvl="2"/>
            <a:r>
              <a:rPr lang="fr-FR" dirty="0" smtClean="0"/>
              <a:t>Matériel réduit (On manipule… l’air!)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Comment avoir une belle expérience?</a:t>
            </a:r>
            <a:endParaRPr lang="fr-FR" dirty="0" smtClean="0"/>
          </a:p>
          <a:p>
            <a:pPr lvl="1"/>
            <a:r>
              <a:rPr lang="fr-FR" dirty="0" smtClean="0"/>
              <a:t>Impressionner le public!</a:t>
            </a:r>
          </a:p>
          <a:p>
            <a:pPr lvl="2"/>
            <a:r>
              <a:rPr lang="fr-FR" dirty="0" smtClean="0"/>
              <a:t>Immersion instantanée</a:t>
            </a:r>
          </a:p>
          <a:p>
            <a:pPr lvl="2"/>
            <a:r>
              <a:rPr lang="fr-FR" dirty="0" smtClean="0"/>
              <a:t>Apprentissage facile et naturelle</a:t>
            </a:r>
          </a:p>
          <a:p>
            <a:endParaRPr lang="fr-FR" dirty="0" smtClean="0"/>
          </a:p>
          <a:p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191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 et 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Utilisent les fonctionnalités de </a:t>
            </a:r>
            <a:r>
              <a:rPr lang="fr-CA" b="1" dirty="0" err="1" smtClean="0"/>
              <a:t>Skeleton.cs</a:t>
            </a:r>
            <a:endParaRPr lang="fr-CA" b="1" dirty="0" smtClean="0"/>
          </a:p>
          <a:p>
            <a:pPr lvl="1"/>
            <a:r>
              <a:rPr lang="fr-CA" dirty="0" smtClean="0"/>
              <a:t>Positions des articulations</a:t>
            </a:r>
          </a:p>
          <a:p>
            <a:pPr lvl="1"/>
            <a:r>
              <a:rPr lang="fr-CA" dirty="0" smtClean="0"/>
              <a:t>Rotation des articulations (os)</a:t>
            </a:r>
          </a:p>
          <a:p>
            <a:pPr lvl="1"/>
            <a:r>
              <a:rPr lang="fr-CA" dirty="0" smtClean="0"/>
              <a:t>Rotation du visage (avec le </a:t>
            </a:r>
            <a:r>
              <a:rPr lang="fr-CA" dirty="0" err="1" smtClean="0"/>
              <a:t>FaceTracking</a:t>
            </a:r>
            <a:r>
              <a:rPr lang="fr-CA" dirty="0" smtClean="0"/>
              <a:t> de la Kinect)</a:t>
            </a:r>
          </a:p>
          <a:p>
            <a:pPr lvl="1"/>
            <a:r>
              <a:rPr lang="fr-CA" dirty="0" smtClean="0"/>
              <a:t>Positions et profondeurs des articulation dans l’image de profondeur</a:t>
            </a:r>
          </a:p>
          <a:p>
            <a:pPr lvl="1"/>
            <a:endParaRPr lang="fr-CA" dirty="0"/>
          </a:p>
          <a:p>
            <a:pPr lvl="1"/>
            <a:r>
              <a:rPr lang="fr-CA" dirty="0" err="1" smtClean="0"/>
              <a:t>Skeleton</a:t>
            </a:r>
            <a:r>
              <a:rPr lang="fr-CA" dirty="0" smtClean="0"/>
              <a:t> utilise </a:t>
            </a:r>
            <a:r>
              <a:rPr lang="fr-CA" dirty="0" err="1" smtClean="0"/>
              <a:t>SensorLibInteropt.cs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39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776" y="337560"/>
            <a:ext cx="3176016" cy="1293028"/>
          </a:xfrm>
        </p:spPr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4" y="2004863"/>
            <a:ext cx="7745189" cy="444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9594" y="1591056"/>
            <a:ext cx="1810512" cy="391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TipCollider.cs</a:t>
            </a:r>
            <a:endParaRPr lang="fr-C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10106" y="1982387"/>
            <a:ext cx="393414" cy="660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78396" y="1591056"/>
            <a:ext cx="2482596" cy="4138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DrumComponent.cs</a:t>
            </a:r>
            <a:endParaRPr lang="fr-C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27358" y="2004863"/>
            <a:ext cx="135525" cy="3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462883" y="2004863"/>
            <a:ext cx="1231281" cy="18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28034" y="2004863"/>
            <a:ext cx="3230172" cy="3287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6934036" y="2004863"/>
            <a:ext cx="1285658" cy="3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10106" y="1982387"/>
            <a:ext cx="3101970" cy="713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492" y="1776263"/>
            <a:ext cx="29731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Tags utilisés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Tip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DrumComponent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des genoux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HiHatComponent</a:t>
            </a:r>
            <a:endParaRPr lang="fr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2 états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2 sources audio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Détection de squelette valide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6463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45" y="2057401"/>
            <a:ext cx="5093710" cy="4024313"/>
          </a:xfrm>
        </p:spPr>
      </p:pic>
      <p:sp>
        <p:nvSpPr>
          <p:cNvPr id="8" name="TextBox 7"/>
          <p:cNvSpPr txBox="1"/>
          <p:nvPr/>
        </p:nvSpPr>
        <p:spPr>
          <a:xfrm>
            <a:off x="126492" y="2057401"/>
            <a:ext cx="40797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Tags utilisés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PlayHand</a:t>
            </a:r>
            <a:endParaRPr lang="fr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GuitarComponent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 la position de la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 la vitesse de la main (</a:t>
            </a:r>
            <a:r>
              <a:rPr lang="fr-CA" i="1" dirty="0" smtClean="0"/>
              <a:t>TODO</a:t>
            </a:r>
            <a:r>
              <a:rPr lang="fr-CA" dirty="0" smtClean="0"/>
              <a:t>)</a:t>
            </a:r>
          </a:p>
          <a:p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Spécification du type de gamme et de la tonalité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Guitare positionnée selon le joueur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5916168" y="1517905"/>
            <a:ext cx="2322576" cy="5394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 smtClean="0">
                <a:solidFill>
                  <a:schemeClr val="bg1"/>
                </a:solidFill>
              </a:rPr>
              <a:t>GuitarComponent</a:t>
            </a:r>
            <a:endParaRPr lang="fr-CA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90104" y="1956816"/>
            <a:ext cx="1636776" cy="101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524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179</TotalTime>
  <Words>161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Laval Virtual</vt:lpstr>
      <vt:lpstr>Batterie et Guitare</vt:lpstr>
      <vt:lpstr>Batterie</vt:lpstr>
      <vt:lpstr>Guitare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Félix G. Harvey</cp:lastModifiedBy>
  <cp:revision>10</cp:revision>
  <dcterms:created xsi:type="dcterms:W3CDTF">2014-02-18T23:40:52Z</dcterms:created>
  <dcterms:modified xsi:type="dcterms:W3CDTF">2014-02-19T02:45:56Z</dcterms:modified>
</cp:coreProperties>
</file>