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879263" cy="295195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58" y="-5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4831097"/>
            <a:ext cx="10097374" cy="10277181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15504606"/>
            <a:ext cx="8909447" cy="7127059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77B2-0673-48DA-80A2-151019A2086F}" type="datetimeFigureOut">
              <a:rPr lang="fr-CA" smtClean="0"/>
              <a:t>2014-03-24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3F4-6730-45A0-B5A7-78F63445F3B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47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77B2-0673-48DA-80A2-151019A2086F}" type="datetimeFigureOut">
              <a:rPr lang="fr-CA" smtClean="0"/>
              <a:t>2014-03-24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3F4-6730-45A0-B5A7-78F63445F3B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611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1571643"/>
            <a:ext cx="2561466" cy="250164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1571643"/>
            <a:ext cx="7535907" cy="250164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77B2-0673-48DA-80A2-151019A2086F}" type="datetimeFigureOut">
              <a:rPr lang="fr-CA" smtClean="0"/>
              <a:t>2014-03-24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3F4-6730-45A0-B5A7-78F63445F3B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216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77B2-0673-48DA-80A2-151019A2086F}" type="datetimeFigureOut">
              <a:rPr lang="fr-CA" smtClean="0"/>
              <a:t>2014-03-24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3F4-6730-45A0-B5A7-78F63445F3B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207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7359400"/>
            <a:ext cx="10245864" cy="12279316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19754883"/>
            <a:ext cx="10245864" cy="6457402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77B2-0673-48DA-80A2-151019A2086F}" type="datetimeFigureOut">
              <a:rPr lang="fr-CA" smtClean="0"/>
              <a:t>2014-03-24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3F4-6730-45A0-B5A7-78F63445F3B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970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7858217"/>
            <a:ext cx="5048687" cy="18729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7858217"/>
            <a:ext cx="5048687" cy="18729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77B2-0673-48DA-80A2-151019A2086F}" type="datetimeFigureOut">
              <a:rPr lang="fr-CA" smtClean="0"/>
              <a:t>2014-03-24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3F4-6730-45A0-B5A7-78F63445F3B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836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1571650"/>
            <a:ext cx="10245864" cy="5705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7236395"/>
            <a:ext cx="5025484" cy="3546445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10782840"/>
            <a:ext cx="5025484" cy="158599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7236395"/>
            <a:ext cx="5050234" cy="3546445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10782840"/>
            <a:ext cx="5050234" cy="158599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77B2-0673-48DA-80A2-151019A2086F}" type="datetimeFigureOut">
              <a:rPr lang="fr-CA" smtClean="0"/>
              <a:t>2014-03-24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3F4-6730-45A0-B5A7-78F63445F3B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417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77B2-0673-48DA-80A2-151019A2086F}" type="datetimeFigureOut">
              <a:rPr lang="fr-CA" smtClean="0"/>
              <a:t>2014-03-24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3F4-6730-45A0-B5A7-78F63445F3B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26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77B2-0673-48DA-80A2-151019A2086F}" type="datetimeFigureOut">
              <a:rPr lang="fr-CA" smtClean="0"/>
              <a:t>2014-03-24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3F4-6730-45A0-B5A7-78F63445F3B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865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1967971"/>
            <a:ext cx="3831372" cy="6887898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4250277"/>
            <a:ext cx="6013877" cy="20978023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8855869"/>
            <a:ext cx="3831372" cy="16406593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77B2-0673-48DA-80A2-151019A2086F}" type="datetimeFigureOut">
              <a:rPr lang="fr-CA" smtClean="0"/>
              <a:t>2014-03-24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3F4-6730-45A0-B5A7-78F63445F3B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204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1967971"/>
            <a:ext cx="3831372" cy="6887898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4250277"/>
            <a:ext cx="6013877" cy="20978023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8855869"/>
            <a:ext cx="3831372" cy="16406593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77B2-0673-48DA-80A2-151019A2086F}" type="datetimeFigureOut">
              <a:rPr lang="fr-CA" smtClean="0"/>
              <a:t>2014-03-24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3F4-6730-45A0-B5A7-78F63445F3B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576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1571650"/>
            <a:ext cx="10245864" cy="5705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7858217"/>
            <a:ext cx="10245864" cy="1872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27360268"/>
            <a:ext cx="2672834" cy="157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F77B2-0673-48DA-80A2-151019A2086F}" type="datetimeFigureOut">
              <a:rPr lang="fr-CA" smtClean="0"/>
              <a:t>2014-03-24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27360268"/>
            <a:ext cx="4009251" cy="157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27360268"/>
            <a:ext cx="2672834" cy="157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C03F4-6730-45A0-B5A7-78F63445F3B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689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920" y="2113411"/>
            <a:ext cx="12995665" cy="579003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" name="TextBox 5"/>
          <p:cNvSpPr txBox="1"/>
          <p:nvPr/>
        </p:nvSpPr>
        <p:spPr>
          <a:xfrm>
            <a:off x="2332791" y="317569"/>
            <a:ext cx="7455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54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Les Virtuoses Virtuels</a:t>
            </a:r>
            <a:endParaRPr lang="fr-CA" sz="54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7796" y="1428739"/>
            <a:ext cx="29658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44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Présentent</a:t>
            </a:r>
            <a:endParaRPr lang="fr-CA" sz="44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0805" y="2365755"/>
            <a:ext cx="8125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72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AIR INSTRUMENTS</a:t>
            </a:r>
            <a:endParaRPr lang="fr-CA" sz="72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8" t="99" r="20497" b="-1"/>
          <a:stretch/>
        </p:blipFill>
        <p:spPr>
          <a:xfrm>
            <a:off x="1110857" y="10962378"/>
            <a:ext cx="4595149" cy="5122857"/>
          </a:xfrm>
          <a:prstGeom prst="rect">
            <a:avLst/>
          </a:prstGeom>
          <a:effectLst>
            <a:softEdge rad="11811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8" t="19732" r="21765"/>
          <a:stretch/>
        </p:blipFill>
        <p:spPr>
          <a:xfrm>
            <a:off x="5911457" y="16414018"/>
            <a:ext cx="4888918" cy="3652452"/>
          </a:xfrm>
          <a:prstGeom prst="rect">
            <a:avLst/>
          </a:prstGeom>
          <a:effectLst>
            <a:softEdge rad="4191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92"/>
          <a:stretch/>
        </p:blipFill>
        <p:spPr>
          <a:xfrm>
            <a:off x="-417225" y="24612600"/>
            <a:ext cx="12657363" cy="5303298"/>
          </a:xfrm>
          <a:prstGeom prst="rect">
            <a:avLst/>
          </a:prstGeom>
          <a:effectLst>
            <a:softEdge rad="228600"/>
          </a:effectLst>
        </p:spPr>
      </p:pic>
      <p:sp>
        <p:nvSpPr>
          <p:cNvPr id="12" name="TextBox 11"/>
          <p:cNvSpPr txBox="1"/>
          <p:nvPr/>
        </p:nvSpPr>
        <p:spPr>
          <a:xfrm>
            <a:off x="1335925" y="7459841"/>
            <a:ext cx="94644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44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La Musique Sans Support Physique </a:t>
            </a:r>
            <a:endParaRPr lang="fr-CA" sz="44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3405" y="8528246"/>
            <a:ext cx="7029488" cy="144655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fr-CA" sz="44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Music of all Sorts </a:t>
            </a:r>
          </a:p>
          <a:p>
            <a:pPr algn="ctr"/>
            <a:r>
              <a:rPr lang="fr-CA" sz="4400" dirty="0" err="1">
                <a:solidFill>
                  <a:schemeClr val="bg1"/>
                </a:solidFill>
                <a:latin typeface="AR JULIAN" panose="02000000000000000000" pitchFamily="2" charset="0"/>
              </a:rPr>
              <a:t>W</a:t>
            </a:r>
            <a:r>
              <a:rPr lang="fr-CA" sz="4400" dirty="0" err="1" smtClean="0">
                <a:solidFill>
                  <a:schemeClr val="bg1"/>
                </a:solidFill>
                <a:latin typeface="AR JULIAN" panose="02000000000000000000" pitchFamily="2" charset="0"/>
              </a:rPr>
              <a:t>ithout</a:t>
            </a:r>
            <a:r>
              <a:rPr lang="fr-CA" sz="44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 </a:t>
            </a:r>
            <a:r>
              <a:rPr lang="fr-CA" sz="4400" dirty="0" err="1" smtClean="0">
                <a:solidFill>
                  <a:schemeClr val="bg1"/>
                </a:solidFill>
                <a:latin typeface="AR JULIAN" panose="02000000000000000000" pitchFamily="2" charset="0"/>
              </a:rPr>
              <a:t>Physical</a:t>
            </a:r>
            <a:r>
              <a:rPr lang="fr-CA" sz="44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 Support</a:t>
            </a:r>
            <a:endParaRPr lang="fr-CA" sz="44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84646" y="8375846"/>
            <a:ext cx="103126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06006" y="11678353"/>
            <a:ext cx="5613012" cy="12003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36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Guidage de l’utilisateur par ergonomie cognitive</a:t>
            </a:r>
            <a:endParaRPr lang="fr-CA" sz="36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925" y="13132657"/>
            <a:ext cx="5613012" cy="12003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User tutorials using cognitive ergonomics</a:t>
            </a:r>
            <a:endParaRPr lang="en-CA" sz="36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824" y="19027892"/>
            <a:ext cx="522732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Extremely accurate hand recognition</a:t>
            </a:r>
            <a:endParaRPr lang="en-CA" sz="36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7824" y="17420787"/>
            <a:ext cx="522732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36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Reconnaissance haute précision des mains</a:t>
            </a:r>
            <a:endParaRPr lang="fr-CA" sz="36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45921" y="21449485"/>
            <a:ext cx="885571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AR JULIAN" panose="02000000000000000000" pitchFamily="2" charset="0"/>
              </a:rPr>
              <a:t>Intelligence artificielle adaptative reproduisant les rythmes de la batterie</a:t>
            </a:r>
            <a:endParaRPr lang="en-CA" sz="36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2879" y="23323440"/>
            <a:ext cx="885571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latin typeface="AR JULIAN" panose="02000000000000000000" pitchFamily="2" charset="0"/>
              </a:rPr>
              <a:t>Adaptative</a:t>
            </a:r>
            <a:r>
              <a:rPr lang="en-CA" sz="3600" dirty="0">
                <a:solidFill>
                  <a:schemeClr val="bg1"/>
                </a:solidFill>
                <a:latin typeface="AR JULIAN" panose="02000000000000000000" pitchFamily="2" charset="0"/>
              </a:rPr>
              <a:t> AI accurately reproducing </a:t>
            </a:r>
            <a:r>
              <a:rPr lang="en-CA" sz="3600" dirty="0" smtClean="0">
                <a:solidFill>
                  <a:schemeClr val="bg1"/>
                </a:solidFill>
                <a:latin typeface="AR JULIAN" panose="02000000000000000000" pitchFamily="2" charset="0"/>
              </a:rPr>
              <a:t>drum </a:t>
            </a:r>
            <a:r>
              <a:rPr lang="en-CA" sz="3600" dirty="0" err="1" smtClean="0">
                <a:solidFill>
                  <a:schemeClr val="bg1"/>
                </a:solidFill>
                <a:latin typeface="AR JULIAN" panose="02000000000000000000" pitchFamily="2" charset="0"/>
              </a:rPr>
              <a:t>rythms</a:t>
            </a:r>
            <a:endParaRPr lang="en-CA" sz="3600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558298" y="13055383"/>
            <a:ext cx="57706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01664" y="18816119"/>
            <a:ext cx="464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82040" y="22988725"/>
            <a:ext cx="97183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2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53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 JULIAN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G. Harvey</dc:creator>
  <cp:lastModifiedBy>Félix G. Harvey</cp:lastModifiedBy>
  <cp:revision>7</cp:revision>
  <dcterms:created xsi:type="dcterms:W3CDTF">2014-03-24T23:02:27Z</dcterms:created>
  <dcterms:modified xsi:type="dcterms:W3CDTF">2014-03-25T00:17:56Z</dcterms:modified>
</cp:coreProperties>
</file>