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8" r:id="rId2"/>
    <p:sldId id="259" r:id="rId3"/>
    <p:sldId id="260" r:id="rId4"/>
    <p:sldId id="261" r:id="rId5"/>
    <p:sldId id="266" r:id="rId6"/>
    <p:sldId id="267" r:id="rId7"/>
    <p:sldId id="262" r:id="rId8"/>
    <p:sldId id="268" r:id="rId9"/>
    <p:sldId id="269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0D0B"/>
    <a:srgbClr val="78141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40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622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8214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1968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7454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0088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27649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9383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701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5080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827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609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408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289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053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577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362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6698F-CC9F-4277-8973-E5BAFD0BEC27}" type="datetimeFigureOut">
              <a:rPr lang="fr-CA" smtClean="0"/>
              <a:t>2014-02-18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C837-4A1B-4547-9067-933420676E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4822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Solution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Air Instruments</a:t>
            </a:r>
            <a:endParaRPr lang="fr-FR" dirty="0"/>
          </a:p>
          <a:p>
            <a:pPr lvl="1" fontAlgn="base"/>
            <a:r>
              <a:rPr lang="fr-FR" dirty="0" smtClean="0"/>
              <a:t>Instruments </a:t>
            </a:r>
            <a:r>
              <a:rPr lang="fr-FR" dirty="0"/>
              <a:t>disponibles</a:t>
            </a:r>
          </a:p>
          <a:p>
            <a:pPr lvl="1" fontAlgn="base"/>
            <a:r>
              <a:rPr lang="fr-FR" dirty="0"/>
              <a:t>Modes de jeu</a:t>
            </a:r>
          </a:p>
          <a:p>
            <a:pPr lvl="1" fontAlgn="base"/>
            <a:r>
              <a:rPr lang="fr-FR" dirty="0"/>
              <a:t>Se mettre dans la peau d’un visiteur et expliquer comment il interagit avec l’application. Quelle aide le présentateur doit donner?</a:t>
            </a:r>
          </a:p>
          <a:p>
            <a:pPr lvl="1" fontAlgn="base"/>
            <a:r>
              <a:rPr lang="fr-FR" dirty="0"/>
              <a:t>Plan de notre kiosque (disposition des capteurs, chaises</a:t>
            </a:r>
            <a:r>
              <a:rPr lang="fr-FR" dirty="0" smtClean="0"/>
              <a:t>)</a:t>
            </a:r>
            <a:endParaRPr lang="fr-CA" dirty="0" smtClean="0"/>
          </a:p>
          <a:p>
            <a:pPr fontAlgn="base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1986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Risques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799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Échéancier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200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Démo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3292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Batterie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C’est ben </a:t>
            </a:r>
            <a:r>
              <a:rPr lang="fr-CA" dirty="0" err="1" smtClean="0"/>
              <a:t>nice</a:t>
            </a:r>
            <a:r>
              <a:rPr lang="fr-CA" dirty="0" smtClean="0"/>
              <a:t>. On </a:t>
            </a:r>
            <a:r>
              <a:rPr lang="fr-CA" dirty="0" err="1" smtClean="0"/>
              <a:t>tappe</a:t>
            </a:r>
            <a:r>
              <a:rPr lang="fr-CA" dirty="0" smtClean="0"/>
              <a:t>. Boom </a:t>
            </a:r>
            <a:r>
              <a:rPr lang="fr-CA" dirty="0" err="1" smtClean="0"/>
              <a:t>boom</a:t>
            </a:r>
            <a:r>
              <a:rPr lang="fr-CA" dirty="0" smtClean="0"/>
              <a:t>. #YOLO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390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Guitare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#</a:t>
            </a:r>
            <a:r>
              <a:rPr lang="fr-CA" dirty="0" err="1" smtClean="0"/>
              <a:t>JimmyHendrix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0105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Piano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66" y="1189608"/>
            <a:ext cx="8503437" cy="524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6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66262" y="764373"/>
            <a:ext cx="4939937" cy="1293028"/>
          </a:xfrm>
        </p:spPr>
        <p:txBody>
          <a:bodyPr/>
          <a:lstStyle/>
          <a:p>
            <a:pPr algn="l"/>
            <a:r>
              <a:rPr lang="en-CA" dirty="0" smtClean="0"/>
              <a:t>Piano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3143" y="2185851"/>
            <a:ext cx="5447210" cy="4024125"/>
          </a:xfrm>
        </p:spPr>
        <p:txBody>
          <a:bodyPr/>
          <a:lstStyle/>
          <a:p>
            <a:pPr marL="0" indent="0">
              <a:buNone/>
            </a:pPr>
            <a:r>
              <a:rPr lang="en-CA" b="1" dirty="0" err="1" smtClean="0"/>
              <a:t>Modélisation</a:t>
            </a:r>
            <a:r>
              <a:rPr lang="en-CA" b="1" dirty="0" smtClean="0"/>
              <a:t> des mains</a:t>
            </a:r>
          </a:p>
          <a:p>
            <a:r>
              <a:rPr lang="en-CA" dirty="0" err="1" smtClean="0"/>
              <a:t>Capteur</a:t>
            </a:r>
            <a:r>
              <a:rPr lang="en-CA" dirty="0" smtClean="0"/>
              <a:t>: 	</a:t>
            </a:r>
            <a:r>
              <a:rPr lang="en-CA" dirty="0" err="1" smtClean="0"/>
              <a:t>Caméra</a:t>
            </a:r>
            <a:r>
              <a:rPr lang="en-CA" dirty="0" smtClean="0"/>
              <a:t> Creative Senz3D</a:t>
            </a:r>
          </a:p>
          <a:p>
            <a:r>
              <a:rPr lang="en-CA" dirty="0" smtClean="0"/>
              <a:t>SDK: 		Intel Perceptual SDK</a:t>
            </a:r>
          </a:p>
          <a:p>
            <a:r>
              <a:rPr lang="en-CA" dirty="0" err="1" smtClean="0"/>
              <a:t>Fournit</a:t>
            </a:r>
            <a:r>
              <a:rPr lang="en-CA" dirty="0" smtClean="0"/>
              <a:t> la position de                                       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r>
              <a:rPr lang="en-CA" dirty="0" smtClean="0"/>
              <a:t> articulations / main.</a:t>
            </a:r>
          </a:p>
          <a:p>
            <a:r>
              <a:rPr lang="en-CA" dirty="0" smtClean="0"/>
              <a:t>Champ de vision </a:t>
            </a:r>
            <a:r>
              <a:rPr lang="en-CA" dirty="0" err="1" smtClean="0"/>
              <a:t>limité</a:t>
            </a:r>
            <a:r>
              <a:rPr lang="en-CA" dirty="0" smtClean="0"/>
              <a:t>.</a:t>
            </a:r>
            <a:endParaRPr lang="en-CA" dirty="0"/>
          </a:p>
        </p:txBody>
      </p:sp>
      <p:pic>
        <p:nvPicPr>
          <p:cNvPr id="1026" name="Picture 2" descr="http://ecx.images-amazon.com/images/I/71YVgQYfRFL._SL15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46" b="89917" l="3267" r="965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451" y="4007782"/>
            <a:ext cx="3097732" cy="174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 flipH="1">
            <a:off x="4682691" y="4689468"/>
            <a:ext cx="1323703" cy="1602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8684281" y="4599582"/>
            <a:ext cx="1417662" cy="1588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6751757" y="6107179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1"/>
                </a:solidFill>
              </a:rPr>
              <a:t>3 octaves</a:t>
            </a:r>
            <a:endParaRPr lang="fr-CA" dirty="0">
              <a:solidFill>
                <a:schemeClr val="accent1"/>
              </a:solidFill>
            </a:endParaRPr>
          </a:p>
        </p:txBody>
      </p:sp>
      <p:pic>
        <p:nvPicPr>
          <p:cNvPr id="1030" name="Picture 6" descr="http://assets.hardwarezone.com/img/2013/10/attached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6997" l="100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649842" y="2643917"/>
            <a:ext cx="3243409" cy="207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13"/>
          <p:cNvCxnSpPr/>
          <p:nvPr/>
        </p:nvCxnSpPr>
        <p:spPr>
          <a:xfrm>
            <a:off x="10781212" y="1192291"/>
            <a:ext cx="16285" cy="2508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9393112" y="218585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1"/>
                </a:solidFill>
              </a:rPr>
              <a:t>75 cm</a:t>
            </a:r>
            <a:endParaRPr lang="fr-CA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0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Piano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Intelligence </a:t>
            </a:r>
            <a:r>
              <a:rPr lang="en-CA" b="1" dirty="0" err="1" smtClean="0"/>
              <a:t>artificielle</a:t>
            </a:r>
            <a:endParaRPr lang="en-CA" b="1" dirty="0" smtClean="0"/>
          </a:p>
          <a:p>
            <a:pPr lvl="1"/>
            <a:r>
              <a:rPr lang="en-CA" dirty="0" err="1" smtClean="0"/>
              <a:t>Déterminer</a:t>
            </a:r>
            <a:r>
              <a:rPr lang="en-CA" dirty="0" smtClean="0"/>
              <a:t> la note </a:t>
            </a:r>
            <a:r>
              <a:rPr lang="en-CA" dirty="0" err="1" smtClean="0"/>
              <a:t>jouée</a:t>
            </a:r>
            <a:r>
              <a:rPr lang="en-CA" dirty="0" smtClean="0"/>
              <a:t> la plus probable.</a:t>
            </a:r>
          </a:p>
          <a:p>
            <a:pPr lvl="1"/>
            <a:r>
              <a:rPr lang="en-CA" dirty="0" err="1" smtClean="0"/>
              <a:t>Estimer</a:t>
            </a:r>
            <a:r>
              <a:rPr lang="en-CA" dirty="0" smtClean="0"/>
              <a:t> la </a:t>
            </a:r>
            <a:r>
              <a:rPr lang="en-CA" dirty="0" err="1" smtClean="0"/>
              <a:t>vitesse</a:t>
            </a:r>
            <a:r>
              <a:rPr lang="en-CA" dirty="0" smtClean="0"/>
              <a:t> </a:t>
            </a:r>
            <a:r>
              <a:rPr lang="en-CA" dirty="0" err="1" smtClean="0"/>
              <a:t>d’enfoncement</a:t>
            </a:r>
            <a:r>
              <a:rPr lang="en-CA" dirty="0" smtClean="0"/>
              <a:t> des notes.</a:t>
            </a:r>
          </a:p>
          <a:p>
            <a:pPr lvl="1"/>
            <a:r>
              <a:rPr lang="en-CA" dirty="0" err="1" smtClean="0"/>
              <a:t>Réduire</a:t>
            </a:r>
            <a:r>
              <a:rPr lang="en-CA" dirty="0" smtClean="0"/>
              <a:t> le bruit.</a:t>
            </a:r>
          </a:p>
          <a:p>
            <a:pPr lvl="1"/>
            <a:endParaRPr lang="en-CA" dirty="0"/>
          </a:p>
          <a:p>
            <a:r>
              <a:rPr lang="en-CA" b="1" dirty="0" err="1" smtClean="0"/>
              <a:t>Rétroaction</a:t>
            </a:r>
            <a:endParaRPr lang="en-CA" b="1" dirty="0" smtClean="0"/>
          </a:p>
          <a:p>
            <a:pPr lvl="1"/>
            <a:r>
              <a:rPr lang="en-CA" dirty="0" smtClean="0"/>
              <a:t>Ne pas </a:t>
            </a:r>
            <a:r>
              <a:rPr lang="en-CA" dirty="0" err="1" smtClean="0"/>
              <a:t>obstruer</a:t>
            </a:r>
            <a:r>
              <a:rPr lang="en-CA" dirty="0" smtClean="0"/>
              <a:t> le champ de vision.</a:t>
            </a:r>
          </a:p>
          <a:p>
            <a:pPr lvl="1"/>
            <a:r>
              <a:rPr lang="en-CA" dirty="0" err="1" smtClean="0"/>
              <a:t>Illuminer</a:t>
            </a:r>
            <a:r>
              <a:rPr lang="en-CA" dirty="0" smtClean="0"/>
              <a:t> les notes qui </a:t>
            </a:r>
            <a:r>
              <a:rPr lang="en-CA" dirty="0" err="1" smtClean="0"/>
              <a:t>vont</a:t>
            </a:r>
            <a:r>
              <a:rPr lang="en-CA" dirty="0" smtClean="0"/>
              <a:t> </a:t>
            </a:r>
            <a:r>
              <a:rPr lang="en-CA" dirty="0" err="1" smtClean="0"/>
              <a:t>être</a:t>
            </a:r>
            <a:r>
              <a:rPr lang="en-CA" dirty="0" smtClean="0"/>
              <a:t> </a:t>
            </a:r>
            <a:r>
              <a:rPr lang="en-CA" dirty="0" err="1" smtClean="0"/>
              <a:t>jouées</a:t>
            </a:r>
            <a:r>
              <a:rPr lang="en-CA" dirty="0" smtClean="0"/>
              <a:t>.</a:t>
            </a:r>
          </a:p>
          <a:p>
            <a:pPr lvl="1"/>
            <a:endParaRPr lang="fr-CA" dirty="0"/>
          </a:p>
        </p:txBody>
      </p:sp>
      <p:sp>
        <p:nvSpPr>
          <p:cNvPr id="4" name="Rectangle 3"/>
          <p:cNvSpPr/>
          <p:nvPr/>
        </p:nvSpPr>
        <p:spPr>
          <a:xfrm>
            <a:off x="7959634" y="2368731"/>
            <a:ext cx="740229" cy="34050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/>
          <p:cNvSpPr/>
          <p:nvPr/>
        </p:nvSpPr>
        <p:spPr>
          <a:xfrm>
            <a:off x="8834846" y="2368731"/>
            <a:ext cx="740229" cy="34050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/>
          <p:cNvSpPr/>
          <p:nvPr/>
        </p:nvSpPr>
        <p:spPr>
          <a:xfrm>
            <a:off x="8524606" y="2368731"/>
            <a:ext cx="507275" cy="1994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9710058" y="2368731"/>
            <a:ext cx="740229" cy="34050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9388929" y="2368731"/>
            <a:ext cx="507275" cy="1994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Ellipse 8"/>
          <p:cNvSpPr/>
          <p:nvPr/>
        </p:nvSpPr>
        <p:spPr>
          <a:xfrm>
            <a:off x="8361861" y="4698656"/>
            <a:ext cx="584567" cy="592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8035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2606" y="764373"/>
            <a:ext cx="9163594" cy="1293028"/>
          </a:xfrm>
        </p:spPr>
        <p:txBody>
          <a:bodyPr/>
          <a:lstStyle/>
          <a:p>
            <a:r>
              <a:rPr lang="fr-CA" dirty="0" smtClean="0"/>
              <a:t>Interaction avec l’application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Reconnaissance de </a:t>
            </a:r>
            <a:r>
              <a:rPr lang="en-CA" b="1" dirty="0" err="1" smtClean="0"/>
              <a:t>gestes</a:t>
            </a:r>
            <a:endParaRPr lang="en-CA" b="1" dirty="0" smtClean="0"/>
          </a:p>
          <a:p>
            <a:pPr lvl="1"/>
            <a:r>
              <a:rPr lang="en-CA" dirty="0" smtClean="0"/>
              <a:t>Un </a:t>
            </a:r>
            <a:r>
              <a:rPr lang="en-CA" dirty="0" err="1" smtClean="0"/>
              <a:t>GameObject</a:t>
            </a:r>
            <a:r>
              <a:rPr lang="en-CA" dirty="0" smtClean="0"/>
              <a:t> </a:t>
            </a:r>
            <a:r>
              <a:rPr lang="en-CA" dirty="0" err="1" smtClean="0"/>
              <a:t>surveille</a:t>
            </a:r>
            <a:r>
              <a:rPr lang="en-CA" dirty="0" smtClean="0"/>
              <a:t> les </a:t>
            </a:r>
            <a:r>
              <a:rPr lang="en-CA" dirty="0" err="1" smtClean="0"/>
              <a:t>gestes</a:t>
            </a:r>
            <a:r>
              <a:rPr lang="en-CA" dirty="0" smtClean="0"/>
              <a:t> en </a:t>
            </a:r>
            <a:r>
              <a:rPr lang="en-CA" dirty="0" err="1" smtClean="0"/>
              <a:t>continu</a:t>
            </a:r>
            <a:r>
              <a:rPr lang="en-CA" dirty="0" smtClean="0"/>
              <a:t>.</a:t>
            </a:r>
            <a:endParaRPr lang="fr-CA" dirty="0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873431" y="4897706"/>
            <a:ext cx="35705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H="1" flipV="1">
            <a:off x="2278381" y="4897706"/>
            <a:ext cx="31786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2265318" y="4061683"/>
            <a:ext cx="13063" cy="8360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688374" y="3312746"/>
            <a:ext cx="561704" cy="7228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2297977" y="3434666"/>
            <a:ext cx="701038" cy="6008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051957" y="3308775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050" name="Picture 2" descr="Stop, Icon, Free, Watch, Stopwatch, Chronograp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312" y="4926072"/>
            <a:ext cx="910045" cy="121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eur droit 21"/>
          <p:cNvCxnSpPr/>
          <p:nvPr/>
        </p:nvCxnSpPr>
        <p:spPr>
          <a:xfrm flipV="1">
            <a:off x="6472498" y="4897706"/>
            <a:ext cx="35705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 flipV="1">
            <a:off x="6877448" y="4897706"/>
            <a:ext cx="31786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6864385" y="4061683"/>
            <a:ext cx="13063" cy="8360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6335339" y="4035558"/>
            <a:ext cx="513806" cy="4321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6897044" y="4035558"/>
            <a:ext cx="267786" cy="22962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6651024" y="3308775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0" name="Connecteur droit 29"/>
          <p:cNvCxnSpPr/>
          <p:nvPr/>
        </p:nvCxnSpPr>
        <p:spPr>
          <a:xfrm flipH="1" flipV="1">
            <a:off x="6766418" y="4238832"/>
            <a:ext cx="391883" cy="527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8527723" y="4897706"/>
            <a:ext cx="35705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 flipV="1">
            <a:off x="8932673" y="4897706"/>
            <a:ext cx="31786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8919610" y="4061683"/>
            <a:ext cx="13063" cy="8360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8390564" y="4035558"/>
            <a:ext cx="513806" cy="4321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 flipV="1">
            <a:off x="8952270" y="4035561"/>
            <a:ext cx="267785" cy="1077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8706249" y="3308775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9213529" y="4061683"/>
            <a:ext cx="306969" cy="706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ZoneTexte 2054"/>
          <p:cNvSpPr txBox="1"/>
          <p:nvPr/>
        </p:nvSpPr>
        <p:spPr>
          <a:xfrm>
            <a:off x="1249655" y="621868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Afficher</a:t>
            </a:r>
            <a:r>
              <a:rPr lang="en-CA" dirty="0" smtClean="0"/>
              <a:t> le menu</a:t>
            </a:r>
            <a:endParaRPr lang="fr-CA" dirty="0"/>
          </a:p>
        </p:txBody>
      </p:sp>
      <p:sp>
        <p:nvSpPr>
          <p:cNvPr id="47" name="ZoneTexte 46"/>
          <p:cNvSpPr txBox="1"/>
          <p:nvPr/>
        </p:nvSpPr>
        <p:spPr>
          <a:xfrm>
            <a:off x="6962359" y="6143299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Choix</a:t>
            </a:r>
            <a:r>
              <a:rPr lang="en-CA" dirty="0" smtClean="0"/>
              <a:t> du mode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735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2606" y="764373"/>
            <a:ext cx="9163594" cy="1293028"/>
          </a:xfrm>
        </p:spPr>
        <p:txBody>
          <a:bodyPr/>
          <a:lstStyle/>
          <a:p>
            <a:r>
              <a:rPr lang="fr-CA" dirty="0" smtClean="0"/>
              <a:t>Interaction avec l’application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Reconnaissance de </a:t>
            </a:r>
            <a:r>
              <a:rPr lang="en-CA" b="1" dirty="0" err="1" smtClean="0"/>
              <a:t>gestes</a:t>
            </a:r>
            <a:endParaRPr lang="en-CA" b="1" dirty="0" smtClean="0"/>
          </a:p>
          <a:p>
            <a:pPr lvl="1"/>
            <a:r>
              <a:rPr lang="en-CA" dirty="0" smtClean="0"/>
              <a:t>Un </a:t>
            </a:r>
            <a:r>
              <a:rPr lang="en-CA" dirty="0" err="1" smtClean="0"/>
              <a:t>GameObject</a:t>
            </a:r>
            <a:r>
              <a:rPr lang="en-CA" dirty="0" smtClean="0"/>
              <a:t> </a:t>
            </a:r>
            <a:r>
              <a:rPr lang="en-CA" dirty="0" err="1" smtClean="0"/>
              <a:t>surveille</a:t>
            </a:r>
            <a:r>
              <a:rPr lang="en-CA" dirty="0" smtClean="0"/>
              <a:t> les </a:t>
            </a:r>
            <a:r>
              <a:rPr lang="en-CA" dirty="0" err="1" smtClean="0"/>
              <a:t>gestes</a:t>
            </a:r>
            <a:r>
              <a:rPr lang="en-CA" dirty="0" smtClean="0"/>
              <a:t> en </a:t>
            </a:r>
            <a:r>
              <a:rPr lang="en-CA" dirty="0" err="1" smtClean="0"/>
              <a:t>continu</a:t>
            </a:r>
            <a:r>
              <a:rPr lang="en-CA" dirty="0" smtClean="0"/>
              <a:t>.</a:t>
            </a:r>
            <a:endParaRPr lang="fr-CA" dirty="0"/>
          </a:p>
        </p:txBody>
      </p:sp>
      <p:cxnSp>
        <p:nvCxnSpPr>
          <p:cNvPr id="22" name="Connecteur droit 21"/>
          <p:cNvCxnSpPr/>
          <p:nvPr/>
        </p:nvCxnSpPr>
        <p:spPr>
          <a:xfrm flipV="1">
            <a:off x="2375630" y="5099634"/>
            <a:ext cx="35705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 flipV="1">
            <a:off x="2780580" y="5099634"/>
            <a:ext cx="31786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2767517" y="4263611"/>
            <a:ext cx="13063" cy="8360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2238471" y="4237486"/>
            <a:ext cx="513806" cy="4321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2800176" y="4237487"/>
            <a:ext cx="446742" cy="1653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554156" y="3510703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3246918" y="4002790"/>
            <a:ext cx="423453" cy="3757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5180562" y="5140370"/>
            <a:ext cx="35705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 flipV="1">
            <a:off x="5585512" y="5140370"/>
            <a:ext cx="31786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5572449" y="4304347"/>
            <a:ext cx="13063" cy="8360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208489" y="4278223"/>
            <a:ext cx="348720" cy="2618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 flipV="1">
            <a:off x="5605110" y="4278225"/>
            <a:ext cx="502447" cy="1667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5359088" y="3551439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6099751" y="4174316"/>
            <a:ext cx="433934" cy="2366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4549300" y="6421959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Choix</a:t>
            </a:r>
            <a:r>
              <a:rPr lang="en-CA" dirty="0" smtClean="0"/>
              <a:t> de </a:t>
            </a:r>
            <a:r>
              <a:rPr lang="en-CA" dirty="0" err="1" smtClean="0"/>
              <a:t>l’instrument</a:t>
            </a:r>
            <a:endParaRPr lang="fr-CA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1920609" y="4555205"/>
            <a:ext cx="347253" cy="950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5199779" y="4532359"/>
            <a:ext cx="337835" cy="2206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3458644" y="3551439"/>
            <a:ext cx="120898" cy="31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3670319" y="4141837"/>
            <a:ext cx="152182" cy="26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7919252" y="5216962"/>
            <a:ext cx="35705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 flipV="1">
            <a:off x="8324202" y="5216962"/>
            <a:ext cx="317862" cy="8621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8311139" y="4380939"/>
            <a:ext cx="13063" cy="8360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7947179" y="4354815"/>
            <a:ext cx="348720" cy="2618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 flipV="1">
            <a:off x="8343801" y="4354817"/>
            <a:ext cx="409704" cy="1775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/>
          <p:cNvSpPr/>
          <p:nvPr/>
        </p:nvSpPr>
        <p:spPr>
          <a:xfrm>
            <a:off x="8097778" y="3628031"/>
            <a:ext cx="513806" cy="513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8583633" y="4526571"/>
            <a:ext cx="169872" cy="3420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7899278" y="4608951"/>
            <a:ext cx="39191" cy="2206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62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Architecture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Unity (C#)</a:t>
            </a:r>
          </a:p>
          <a:p>
            <a:pPr lvl="1"/>
            <a:r>
              <a:rPr lang="en-CA" dirty="0" err="1" smtClean="0"/>
              <a:t>Affichage</a:t>
            </a:r>
            <a:r>
              <a:rPr lang="en-CA" dirty="0"/>
              <a:t> </a:t>
            </a:r>
            <a:r>
              <a:rPr lang="en-CA" dirty="0" smtClean="0"/>
              <a:t>de </a:t>
            </a:r>
            <a:r>
              <a:rPr lang="en-CA" dirty="0" err="1" smtClean="0"/>
              <a:t>l’univers</a:t>
            </a:r>
            <a:r>
              <a:rPr lang="en-CA" dirty="0" smtClean="0"/>
              <a:t> </a:t>
            </a:r>
            <a:r>
              <a:rPr lang="en-CA" dirty="0" err="1" smtClean="0"/>
              <a:t>virtuel</a:t>
            </a:r>
            <a:r>
              <a:rPr lang="en-CA" dirty="0" smtClean="0"/>
              <a:t>.</a:t>
            </a:r>
          </a:p>
          <a:p>
            <a:pPr lvl="1"/>
            <a:r>
              <a:rPr lang="en-CA" dirty="0" err="1" smtClean="0"/>
              <a:t>Émission</a:t>
            </a:r>
            <a:r>
              <a:rPr lang="en-CA" dirty="0" smtClean="0"/>
              <a:t> des sons.</a:t>
            </a:r>
          </a:p>
          <a:p>
            <a:pPr lvl="1"/>
            <a:r>
              <a:rPr lang="en-CA" dirty="0" err="1" smtClean="0"/>
              <a:t>Maintien</a:t>
            </a:r>
            <a:r>
              <a:rPr lang="en-CA" dirty="0" smtClean="0"/>
              <a:t> de </a:t>
            </a:r>
            <a:r>
              <a:rPr lang="en-CA" dirty="0" err="1" smtClean="0"/>
              <a:t>l’état</a:t>
            </a:r>
            <a:r>
              <a:rPr lang="en-CA" dirty="0" smtClean="0"/>
              <a:t> du </a:t>
            </a:r>
            <a:r>
              <a:rPr lang="en-CA" dirty="0" err="1" smtClean="0"/>
              <a:t>jeu</a:t>
            </a:r>
            <a:r>
              <a:rPr lang="en-CA" dirty="0" smtClean="0"/>
              <a:t>.</a:t>
            </a:r>
          </a:p>
          <a:p>
            <a:r>
              <a:rPr lang="en-CA" b="1" dirty="0" err="1" smtClean="0"/>
              <a:t>SensorLib</a:t>
            </a:r>
            <a:r>
              <a:rPr lang="en-CA" b="1" dirty="0" smtClean="0"/>
              <a:t> (C++)</a:t>
            </a:r>
          </a:p>
          <a:p>
            <a:pPr lvl="1"/>
            <a:r>
              <a:rPr lang="en-CA" dirty="0" smtClean="0"/>
              <a:t>Interface avec les SDKs. </a:t>
            </a:r>
            <a:r>
              <a:rPr lang="en-CA" dirty="0" err="1" smtClean="0"/>
              <a:t>Permet</a:t>
            </a:r>
            <a:r>
              <a:rPr lang="en-CA" dirty="0" smtClean="0"/>
              <a:t> </a:t>
            </a:r>
            <a:r>
              <a:rPr lang="en-CA" dirty="0" err="1" smtClean="0"/>
              <a:t>d’enregistrer</a:t>
            </a:r>
            <a:r>
              <a:rPr lang="en-CA" dirty="0" smtClean="0"/>
              <a:t>/</a:t>
            </a:r>
            <a:r>
              <a:rPr lang="en-CA" dirty="0" err="1" smtClean="0"/>
              <a:t>rejouer</a:t>
            </a:r>
            <a:r>
              <a:rPr lang="en-CA" dirty="0" smtClean="0"/>
              <a:t>.</a:t>
            </a:r>
          </a:p>
          <a:p>
            <a:pPr lvl="1"/>
            <a:r>
              <a:rPr lang="en-CA" dirty="0" err="1" smtClean="0"/>
              <a:t>Traitement</a:t>
            </a:r>
            <a:r>
              <a:rPr lang="en-CA" dirty="0" smtClean="0"/>
              <a:t> </a:t>
            </a:r>
            <a:r>
              <a:rPr lang="en-CA" dirty="0" err="1" smtClean="0"/>
              <a:t>d’image</a:t>
            </a:r>
            <a:r>
              <a:rPr lang="en-CA" dirty="0" smtClean="0"/>
              <a:t>, </a:t>
            </a:r>
            <a:r>
              <a:rPr lang="en-CA" dirty="0" err="1" smtClean="0"/>
              <a:t>stabilisateurs</a:t>
            </a:r>
            <a:r>
              <a:rPr lang="en-CA" dirty="0"/>
              <a:t>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268970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148</TotalTime>
  <Words>184</Words>
  <Application>Microsoft Office PowerPoint</Application>
  <PresentationFormat>Grand écran</PresentationFormat>
  <Paragraphs>48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Solution</vt:lpstr>
      <vt:lpstr>Batterie</vt:lpstr>
      <vt:lpstr>Guitare</vt:lpstr>
      <vt:lpstr>Piano</vt:lpstr>
      <vt:lpstr>Piano</vt:lpstr>
      <vt:lpstr>Piano</vt:lpstr>
      <vt:lpstr>Interaction avec l’application</vt:lpstr>
      <vt:lpstr>Interaction avec l’application</vt:lpstr>
      <vt:lpstr>Architecture</vt:lpstr>
      <vt:lpstr>Risques</vt:lpstr>
      <vt:lpstr>Échéancier</vt:lpstr>
      <vt:lpstr>Démo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Instruments</dc:title>
  <dc:creator>Félix G. Harvey</dc:creator>
  <cp:lastModifiedBy>François Doray</cp:lastModifiedBy>
  <cp:revision>8</cp:revision>
  <dcterms:created xsi:type="dcterms:W3CDTF">2014-02-18T23:40:52Z</dcterms:created>
  <dcterms:modified xsi:type="dcterms:W3CDTF">2014-02-19T02:39:12Z</dcterms:modified>
</cp:coreProperties>
</file>