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35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924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26622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058214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3196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4047454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770088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02764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96938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8570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55080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07827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64609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2640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65289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415053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5157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4336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698F-CC9F-4277-8973-E5BAFD0BEC27}" type="datetimeFigureOut">
              <a:rPr lang="fr-CA" smtClean="0"/>
              <a:pPr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837-4A1B-4547-9067-933420676ED2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15482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Air Instruments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 Pour </a:t>
            </a:r>
            <a:r>
              <a:rPr lang="fr-CA" dirty="0" err="1"/>
              <a:t>t</a:t>
            </a:r>
            <a:r>
              <a:rPr lang="fr-CA" dirty="0" err="1" smtClean="0"/>
              <a:t>ranscendancer</a:t>
            </a:r>
            <a:r>
              <a:rPr lang="fr-CA" dirty="0" smtClean="0"/>
              <a:t> la musique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178339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Échéancier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50200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Démo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5329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Problématique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veut trouver un moyen de gagner la compétition. Nous savons que nous avons de bonnes capacités techniques. Il faut ajouter de la transcendance</a:t>
            </a:r>
            <a:r>
              <a:rPr lang="fr-FR" dirty="0" smtClean="0"/>
              <a:t>…</a:t>
            </a:r>
            <a:endParaRPr lang="fr-CA" dirty="0"/>
          </a:p>
          <a:p>
            <a:endParaRPr lang="fr-FR" dirty="0"/>
          </a:p>
          <a:p>
            <a:pPr fontAlgn="base"/>
            <a:r>
              <a:rPr lang="fr-FR" dirty="0"/>
              <a:t>Exigences particulières: espace limité, besoin d’une bonne finition et d’une bonne fiabilité.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91191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Solution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Jeux de air Instruments</a:t>
            </a:r>
          </a:p>
          <a:p>
            <a:pPr lvl="1"/>
            <a:r>
              <a:rPr lang="fr-CA" dirty="0" err="1" smtClean="0"/>
              <a:t>Drum</a:t>
            </a:r>
            <a:endParaRPr lang="fr-CA" dirty="0" smtClean="0"/>
          </a:p>
          <a:p>
            <a:pPr lvl="1"/>
            <a:r>
              <a:rPr lang="fr-CA" dirty="0" smtClean="0"/>
              <a:t>Guitare</a:t>
            </a:r>
          </a:p>
          <a:p>
            <a:pPr lvl="1"/>
            <a:r>
              <a:rPr lang="fr-CA" dirty="0" smtClean="0"/>
              <a:t>Piano</a:t>
            </a:r>
          </a:p>
          <a:p>
            <a:r>
              <a:rPr lang="fr-CA" dirty="0" smtClean="0"/>
              <a:t>Deux modes de jeu</a:t>
            </a:r>
          </a:p>
          <a:p>
            <a:pPr lvl="1"/>
            <a:r>
              <a:rPr lang="fr-CA" dirty="0" smtClean="0"/>
              <a:t>Mode assisté</a:t>
            </a:r>
          </a:p>
          <a:p>
            <a:pPr lvl="2"/>
            <a:r>
              <a:rPr lang="fr-CA" dirty="0" smtClean="0"/>
              <a:t>Musique de fond</a:t>
            </a:r>
          </a:p>
          <a:p>
            <a:pPr lvl="2"/>
            <a:r>
              <a:rPr lang="fr-CA" dirty="0" smtClean="0"/>
              <a:t>La trame musical de l’instrument disparait quand on se met à jouer</a:t>
            </a:r>
          </a:p>
          <a:p>
            <a:pPr lvl="1"/>
            <a:r>
              <a:rPr lang="fr-CA" dirty="0" smtClean="0"/>
              <a:t>Mode libre</a:t>
            </a:r>
          </a:p>
          <a:p>
            <a:pPr lvl="2"/>
            <a:r>
              <a:rPr lang="fr-CA" dirty="0" smtClean="0"/>
              <a:t>L’utilisateur à le plein contrôle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xmlns="" val="98198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Solution (organisation)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Nous guiderons les utilisateurs lors de leur arrivée</a:t>
            </a:r>
          </a:p>
          <a:p>
            <a:pPr lvl="1"/>
            <a:r>
              <a:rPr lang="fr-CA" dirty="0" smtClean="0"/>
              <a:t>Explication du jeu et de son fonctionnement</a:t>
            </a:r>
          </a:p>
          <a:p>
            <a:pPr lvl="1"/>
            <a:r>
              <a:rPr lang="fr-CA" dirty="0" smtClean="0"/>
              <a:t>Leur position dans l’espace de jeu</a:t>
            </a:r>
          </a:p>
          <a:p>
            <a:pPr lvl="1"/>
            <a:r>
              <a:rPr lang="fr-CA" dirty="0" smtClean="0"/>
              <a:t>Comment sélectionner un mode et un instrument</a:t>
            </a:r>
          </a:p>
          <a:p>
            <a:r>
              <a:rPr lang="fr-CA" dirty="0" smtClean="0"/>
              <a:t>Plan de notre kiosque</a:t>
            </a:r>
          </a:p>
          <a:p>
            <a:pPr lvl="1"/>
            <a:r>
              <a:rPr lang="fr-CA" dirty="0" smtClean="0"/>
              <a:t>Sans PVC</a:t>
            </a:r>
          </a:p>
          <a:p>
            <a:pPr lvl="1"/>
            <a:r>
              <a:rPr lang="fr-CA" dirty="0" smtClean="0"/>
              <a:t>Peu d’installation</a:t>
            </a:r>
          </a:p>
          <a:p>
            <a:pPr lvl="1"/>
            <a:r>
              <a:rPr lang="fr-CA" dirty="0" smtClean="0"/>
              <a:t>Espace suffisant pour jouer n’importe quel instrument</a:t>
            </a:r>
          </a:p>
        </p:txBody>
      </p:sp>
      <p:grpSp>
        <p:nvGrpSpPr>
          <p:cNvPr id="32" name="Groupe 31"/>
          <p:cNvGrpSpPr/>
          <p:nvPr/>
        </p:nvGrpSpPr>
        <p:grpSpPr>
          <a:xfrm>
            <a:off x="8283793" y="3160105"/>
            <a:ext cx="3694019" cy="3477911"/>
            <a:chOff x="8087874" y="3094200"/>
            <a:chExt cx="3694019" cy="3477911"/>
          </a:xfrm>
        </p:grpSpPr>
        <p:sp>
          <p:nvSpPr>
            <p:cNvPr id="20" name="Rectangle 19"/>
            <p:cNvSpPr/>
            <p:nvPr/>
          </p:nvSpPr>
          <p:spPr>
            <a:xfrm>
              <a:off x="9177739" y="5753816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/>
                <a:t>Chaise</a:t>
              </a:r>
              <a:endParaRPr lang="fr-CA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57739" y="3743864"/>
              <a:ext cx="360000" cy="7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47739" y="5311000"/>
              <a:ext cx="180000" cy="3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" name="Triangle isocèle 26"/>
            <p:cNvSpPr/>
            <p:nvPr/>
          </p:nvSpPr>
          <p:spPr>
            <a:xfrm>
              <a:off x="8088974" y="3814119"/>
              <a:ext cx="2880000" cy="2700000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" name="Triangle isocèle 29"/>
            <p:cNvSpPr/>
            <p:nvPr/>
          </p:nvSpPr>
          <p:spPr>
            <a:xfrm>
              <a:off x="9172271" y="5342237"/>
              <a:ext cx="720000" cy="360000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8087874" y="3094200"/>
              <a:ext cx="3694019" cy="3477911"/>
              <a:chOff x="4921979" y="3180464"/>
              <a:chExt cx="3694019" cy="347791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925683" y="3769744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" name="Groupe 17"/>
              <p:cNvGrpSpPr/>
              <p:nvPr/>
            </p:nvGrpSpPr>
            <p:grpSpPr>
              <a:xfrm>
                <a:off x="7861541" y="3769743"/>
                <a:ext cx="754457" cy="2888632"/>
                <a:chOff x="7861541" y="3769743"/>
                <a:chExt cx="754457" cy="2888632"/>
              </a:xfrm>
            </p:grpSpPr>
            <p:grpSp>
              <p:nvGrpSpPr>
                <p:cNvPr id="10" name="Groupe 9"/>
                <p:cNvGrpSpPr/>
                <p:nvPr/>
              </p:nvGrpSpPr>
              <p:grpSpPr>
                <a:xfrm>
                  <a:off x="7861541" y="3769743"/>
                  <a:ext cx="241539" cy="2888632"/>
                  <a:chOff x="9302153" y="2372264"/>
                  <a:chExt cx="241539" cy="2888632"/>
                </a:xfrm>
              </p:grpSpPr>
              <p:cxnSp>
                <p:nvCxnSpPr>
                  <p:cNvPr id="6" name="Connecteur droit 5"/>
                  <p:cNvCxnSpPr/>
                  <p:nvPr/>
                </p:nvCxnSpPr>
                <p:spPr>
                  <a:xfrm>
                    <a:off x="9422922" y="2380896"/>
                    <a:ext cx="0" cy="28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Connecteur droit 7"/>
                  <p:cNvCxnSpPr/>
                  <p:nvPr/>
                </p:nvCxnSpPr>
                <p:spPr>
                  <a:xfrm>
                    <a:off x="9302153" y="2372264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/>
                  <p:cNvCxnSpPr/>
                  <p:nvPr/>
                </p:nvCxnSpPr>
                <p:spPr>
                  <a:xfrm>
                    <a:off x="9302153" y="5259200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ZoneTexte 14"/>
                <p:cNvSpPr txBox="1"/>
                <p:nvPr/>
              </p:nvSpPr>
              <p:spPr>
                <a:xfrm>
                  <a:off x="8022566" y="5029393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 smtClean="0"/>
                    <a:t>2 m</a:t>
                  </a:r>
                  <a:endParaRPr lang="fr-CA" dirty="0"/>
                </a:p>
              </p:txBody>
            </p:sp>
          </p:grpSp>
          <p:grpSp>
            <p:nvGrpSpPr>
              <p:cNvPr id="17" name="Groupe 16"/>
              <p:cNvGrpSpPr/>
              <p:nvPr/>
            </p:nvGrpSpPr>
            <p:grpSpPr>
              <a:xfrm>
                <a:off x="4921979" y="3180464"/>
                <a:ext cx="2888632" cy="546977"/>
                <a:chOff x="4921979" y="3180464"/>
                <a:chExt cx="2888632" cy="546977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 rot="5400000">
                  <a:off x="6245525" y="2162356"/>
                  <a:ext cx="241539" cy="2888632"/>
                  <a:chOff x="9302153" y="2372264"/>
                  <a:chExt cx="241539" cy="2888632"/>
                </a:xfrm>
              </p:grpSpPr>
              <p:cxnSp>
                <p:nvCxnSpPr>
                  <p:cNvPr id="12" name="Connecteur droit 11"/>
                  <p:cNvCxnSpPr/>
                  <p:nvPr/>
                </p:nvCxnSpPr>
                <p:spPr>
                  <a:xfrm>
                    <a:off x="9422922" y="2380896"/>
                    <a:ext cx="0" cy="28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12"/>
                  <p:cNvCxnSpPr/>
                  <p:nvPr/>
                </p:nvCxnSpPr>
                <p:spPr>
                  <a:xfrm>
                    <a:off x="9302153" y="2372264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/>
                  <p:cNvCxnSpPr/>
                  <p:nvPr/>
                </p:nvCxnSpPr>
                <p:spPr>
                  <a:xfrm>
                    <a:off x="9302153" y="5259200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6069578" y="3180464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 smtClean="0"/>
                    <a:t>2 m</a:t>
                  </a:r>
                  <a:endParaRPr lang="fr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xmlns="" val="98198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Batterie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C’est ben </a:t>
            </a:r>
            <a:r>
              <a:rPr lang="fr-CA" dirty="0" err="1" smtClean="0"/>
              <a:t>nice</a:t>
            </a:r>
            <a:r>
              <a:rPr lang="fr-CA" dirty="0" smtClean="0"/>
              <a:t>. On </a:t>
            </a:r>
            <a:r>
              <a:rPr lang="fr-CA" dirty="0" err="1" smtClean="0"/>
              <a:t>tappe</a:t>
            </a:r>
            <a:r>
              <a:rPr lang="fr-CA" dirty="0" smtClean="0"/>
              <a:t>. Boom </a:t>
            </a:r>
            <a:r>
              <a:rPr lang="fr-CA" dirty="0" err="1" smtClean="0"/>
              <a:t>boom</a:t>
            </a:r>
            <a:r>
              <a:rPr lang="fr-CA" dirty="0" smtClean="0"/>
              <a:t>. #YOLO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4390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Guitare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#</a:t>
            </a:r>
            <a:r>
              <a:rPr lang="fr-CA" dirty="0" err="1" smtClean="0"/>
              <a:t>JimmyHendrix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370105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Piano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95616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Choix des modes de jeux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07350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Risques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8879916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47</TotalTime>
  <Words>163</Words>
  <Application>Microsoft Office PowerPoint</Application>
  <PresentationFormat>Personnalisé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Vapor Trail</vt:lpstr>
      <vt:lpstr>Air Instruments</vt:lpstr>
      <vt:lpstr>Problématique</vt:lpstr>
      <vt:lpstr>Solution</vt:lpstr>
      <vt:lpstr>Solution (organisation)</vt:lpstr>
      <vt:lpstr>Batterie</vt:lpstr>
      <vt:lpstr>Guitare</vt:lpstr>
      <vt:lpstr>Piano</vt:lpstr>
      <vt:lpstr>Choix des modes de jeux</vt:lpstr>
      <vt:lpstr>Risques</vt:lpstr>
      <vt:lpstr>Échéancier</vt:lpstr>
      <vt:lpstr>Démo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Instruments</dc:title>
  <dc:creator>Félix G. Harvey</dc:creator>
  <cp:lastModifiedBy>Simon Delisle</cp:lastModifiedBy>
  <cp:revision>10</cp:revision>
  <dcterms:created xsi:type="dcterms:W3CDTF">2014-02-18T23:40:52Z</dcterms:created>
  <dcterms:modified xsi:type="dcterms:W3CDTF">2014-02-19T02:40:58Z</dcterms:modified>
</cp:coreProperties>
</file>