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10 10\Desktop\BUKU KAS\RENCANGAN DATABASE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108510" y="1300050"/>
            <a:ext cx="5363136" cy="4612697"/>
          </a:xfrm>
          <a:prstGeom prst="rect">
            <a:avLst/>
          </a:prstGeom>
          <a:noFill/>
        </p:spPr>
      </p:pic>
      <p:sp>
        <p:nvSpPr>
          <p:cNvPr id="89" name="TextBox 88"/>
          <p:cNvSpPr txBox="1"/>
          <p:nvPr/>
        </p:nvSpPr>
        <p:spPr>
          <a:xfrm>
            <a:off x="2998694" y="403412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APLIKASI BUKU KAS VB.NET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YANG HARUS DI SIAPKAN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SISTE BUKU KAS</a:t>
            </a:r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860A5C1-0E14-4905-8CCF-24A2F3120148}"/>
              </a:ext>
            </a:extLst>
          </p:cNvPr>
          <p:cNvCxnSpPr>
            <a:cxnSpLocks/>
            <a:endCxn id="202" idx="1"/>
          </p:cNvCxnSpPr>
          <p:nvPr/>
        </p:nvCxnSpPr>
        <p:spPr>
          <a:xfrm flipV="1">
            <a:off x="6076191" y="3379764"/>
            <a:ext cx="1777391" cy="592157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C3CE7302-7736-4530-A240-E9CC1DD07D33}"/>
              </a:ext>
            </a:extLst>
          </p:cNvPr>
          <p:cNvCxnSpPr>
            <a:cxnSpLocks/>
            <a:endCxn id="209" idx="3"/>
          </p:cNvCxnSpPr>
          <p:nvPr/>
        </p:nvCxnSpPr>
        <p:spPr>
          <a:xfrm flipH="1" flipV="1">
            <a:off x="4353124" y="3379764"/>
            <a:ext cx="1753510" cy="55841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79">
            <a:extLst>
              <a:ext uri="{FF2B5EF4-FFF2-40B4-BE49-F238E27FC236}">
                <a16:creationId xmlns:a16="http://schemas.microsoft.com/office/drawing/2014/main" xmlns="" id="{38B00C1C-7E1C-4D8E-87C7-EC0C9D4847D3}"/>
              </a:ext>
            </a:extLst>
          </p:cNvPr>
          <p:cNvSpPr/>
          <p:nvPr/>
        </p:nvSpPr>
        <p:spPr>
          <a:xfrm>
            <a:off x="933124" y="1830553"/>
            <a:ext cx="3420000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ko-KR" altLang="en-US" sz="120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FDADA77F-BEB9-4F7D-8AB3-3AB53E065B78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6076191" y="2244553"/>
            <a:ext cx="1777391" cy="173323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C7BCCA7C-FB27-442A-9117-DE6A6104705D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6086275" y="3965111"/>
            <a:ext cx="1767307" cy="549863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A761EB33-CB55-41E1-A5C1-181C4BF7C069}"/>
              </a:ext>
            </a:extLst>
          </p:cNvPr>
          <p:cNvCxnSpPr>
            <a:cxnSpLocks/>
            <a:endCxn id="163" idx="3"/>
          </p:cNvCxnSpPr>
          <p:nvPr/>
        </p:nvCxnSpPr>
        <p:spPr>
          <a:xfrm flipH="1" flipV="1">
            <a:off x="4353124" y="2244554"/>
            <a:ext cx="1753510" cy="171201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8B8BCD8B-F9C0-45DE-A55B-43D0FA39B69D}"/>
              </a:ext>
            </a:extLst>
          </p:cNvPr>
          <p:cNvCxnSpPr>
            <a:cxnSpLocks/>
            <a:endCxn id="225" idx="3"/>
          </p:cNvCxnSpPr>
          <p:nvPr/>
        </p:nvCxnSpPr>
        <p:spPr>
          <a:xfrm flipH="1">
            <a:off x="4353124" y="3997559"/>
            <a:ext cx="1742876" cy="517415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8E02F821-DC73-44F1-AFE0-15CDB3CB96CB}"/>
              </a:ext>
            </a:extLst>
          </p:cNvPr>
          <p:cNvSpPr/>
          <p:nvPr/>
        </p:nvSpPr>
        <p:spPr>
          <a:xfrm>
            <a:off x="5112975" y="2973538"/>
            <a:ext cx="1966053" cy="19660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xmlns="" id="{DD174FC5-499F-4A6C-993F-2E90456E8D45}"/>
              </a:ext>
            </a:extLst>
          </p:cNvPr>
          <p:cNvSpPr/>
          <p:nvPr/>
        </p:nvSpPr>
        <p:spPr>
          <a:xfrm>
            <a:off x="5347854" y="3208416"/>
            <a:ext cx="1496294" cy="14962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sp>
        <p:nvSpPr>
          <p:cNvPr id="172" name="Rounded Rectangle 6">
            <a:extLst>
              <a:ext uri="{FF2B5EF4-FFF2-40B4-BE49-F238E27FC236}">
                <a16:creationId xmlns:a16="http://schemas.microsoft.com/office/drawing/2014/main" xmlns="" id="{C4FFD84B-BC55-4EFD-A273-43BD47413EC6}"/>
              </a:ext>
            </a:extLst>
          </p:cNvPr>
          <p:cNvSpPr/>
          <p:nvPr/>
        </p:nvSpPr>
        <p:spPr>
          <a:xfrm>
            <a:off x="7853581" y="1830553"/>
            <a:ext cx="3420000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2" name="Group 172">
            <a:extLst>
              <a:ext uri="{FF2B5EF4-FFF2-40B4-BE49-F238E27FC236}">
                <a16:creationId xmlns:a16="http://schemas.microsoft.com/office/drawing/2014/main" xmlns="" id="{38E787CA-E99D-4C82-8650-ECB9C2920CFC}"/>
              </a:ext>
            </a:extLst>
          </p:cNvPr>
          <p:cNvGrpSpPr/>
          <p:nvPr/>
        </p:nvGrpSpPr>
        <p:grpSpPr>
          <a:xfrm>
            <a:off x="7997278" y="1939980"/>
            <a:ext cx="609146" cy="609146"/>
            <a:chOff x="6012160" y="1708285"/>
            <a:chExt cx="609146" cy="60914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598BB2E6-CE6F-4505-AD34-FCBAA49CF16C}"/>
                </a:ext>
              </a:extLst>
            </p:cNvPr>
            <p:cNvSpPr/>
            <p:nvPr/>
          </p:nvSpPr>
          <p:spPr>
            <a:xfrm>
              <a:off x="6012160" y="1708285"/>
              <a:ext cx="609146" cy="6091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9E0A7E62-D0BD-4F6D-B67C-3BA312406209}"/>
                </a:ext>
              </a:extLst>
            </p:cNvPr>
            <p:cNvSpPr/>
            <p:nvPr/>
          </p:nvSpPr>
          <p:spPr>
            <a:xfrm>
              <a:off x="6113041" y="1809166"/>
              <a:ext cx="428650" cy="428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" name="Group 185">
            <a:extLst>
              <a:ext uri="{FF2B5EF4-FFF2-40B4-BE49-F238E27FC236}">
                <a16:creationId xmlns:a16="http://schemas.microsoft.com/office/drawing/2014/main" xmlns="" id="{4D09F630-D61E-48ED-98FC-204BE102CFCE}"/>
              </a:ext>
            </a:extLst>
          </p:cNvPr>
          <p:cNvGrpSpPr/>
          <p:nvPr/>
        </p:nvGrpSpPr>
        <p:grpSpPr>
          <a:xfrm>
            <a:off x="3603608" y="1939980"/>
            <a:ext cx="609146" cy="609146"/>
            <a:chOff x="2410349" y="1708285"/>
            <a:chExt cx="609146" cy="609146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967B7EAD-2E56-42CB-A210-208019B4C4E2}"/>
                </a:ext>
              </a:extLst>
            </p:cNvPr>
            <p:cNvSpPr/>
            <p:nvPr/>
          </p:nvSpPr>
          <p:spPr>
            <a:xfrm>
              <a:off x="2410349" y="1708285"/>
              <a:ext cx="609146" cy="6091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120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F06D34C0-8C6F-412A-AD4A-6E9A8C1BA0FF}"/>
                </a:ext>
              </a:extLst>
            </p:cNvPr>
            <p:cNvSpPr/>
            <p:nvPr/>
          </p:nvSpPr>
          <p:spPr>
            <a:xfrm>
              <a:off x="2511230" y="1798533"/>
              <a:ext cx="428650" cy="428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13CD515E-9D3C-43DE-8762-F1C4080F2034}"/>
              </a:ext>
            </a:extLst>
          </p:cNvPr>
          <p:cNvSpPr txBox="1"/>
          <p:nvPr/>
        </p:nvSpPr>
        <p:spPr>
          <a:xfrm>
            <a:off x="1199543" y="2153751"/>
            <a:ext cx="22145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Basic.Net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2010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2F93CD4F-CD35-4658-BD19-C5885EEA7F87}"/>
              </a:ext>
            </a:extLst>
          </p:cNvPr>
          <p:cNvSpPr txBox="1"/>
          <p:nvPr/>
        </p:nvSpPr>
        <p:spPr>
          <a:xfrm>
            <a:off x="5555806" y="4089267"/>
            <a:ext cx="119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TOOLS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EC3BEBDB-DAD1-480E-BA98-C97C140FE162}"/>
              </a:ext>
            </a:extLst>
          </p:cNvPr>
          <p:cNvSpPr txBox="1"/>
          <p:nvPr/>
        </p:nvSpPr>
        <p:spPr>
          <a:xfrm>
            <a:off x="3727456" y="2106055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8AEA30AF-1668-4AAD-835C-3FBC7A2DCAAD}"/>
              </a:ext>
            </a:extLst>
          </p:cNvPr>
          <p:cNvSpPr txBox="1"/>
          <p:nvPr/>
        </p:nvSpPr>
        <p:spPr>
          <a:xfrm>
            <a:off x="3727456" y="5511684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DEA93EEC-380F-479F-8C18-473F268777F8}"/>
              </a:ext>
            </a:extLst>
          </p:cNvPr>
          <p:cNvSpPr txBox="1"/>
          <p:nvPr/>
        </p:nvSpPr>
        <p:spPr>
          <a:xfrm>
            <a:off x="8121126" y="2106055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Rounded Rectangle 55">
            <a:extLst>
              <a:ext uri="{FF2B5EF4-FFF2-40B4-BE49-F238E27FC236}">
                <a16:creationId xmlns:a16="http://schemas.microsoft.com/office/drawing/2014/main" xmlns="" id="{5454F208-7B56-4D49-AB6C-FE011F4CC207}"/>
              </a:ext>
            </a:extLst>
          </p:cNvPr>
          <p:cNvSpPr/>
          <p:nvPr/>
        </p:nvSpPr>
        <p:spPr>
          <a:xfrm>
            <a:off x="7853581" y="2965763"/>
            <a:ext cx="3420000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5" name="Group 202">
            <a:extLst>
              <a:ext uri="{FF2B5EF4-FFF2-40B4-BE49-F238E27FC236}">
                <a16:creationId xmlns:a16="http://schemas.microsoft.com/office/drawing/2014/main" xmlns="" id="{EE6FBD37-8E86-409E-B678-5EC25F5D100B}"/>
              </a:ext>
            </a:extLst>
          </p:cNvPr>
          <p:cNvGrpSpPr/>
          <p:nvPr/>
        </p:nvGrpSpPr>
        <p:grpSpPr>
          <a:xfrm>
            <a:off x="7997278" y="3075190"/>
            <a:ext cx="609146" cy="609146"/>
            <a:chOff x="6012160" y="1708285"/>
            <a:chExt cx="609146" cy="609146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0A4FE587-23BC-4B9B-9E32-20B10B06E2C5}"/>
                </a:ext>
              </a:extLst>
            </p:cNvPr>
            <p:cNvSpPr/>
            <p:nvPr/>
          </p:nvSpPr>
          <p:spPr>
            <a:xfrm>
              <a:off x="6012160" y="1708285"/>
              <a:ext cx="609146" cy="6091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D3B76A04-056D-4395-B7EE-43954B7F8469}"/>
                </a:ext>
              </a:extLst>
            </p:cNvPr>
            <p:cNvSpPr/>
            <p:nvPr/>
          </p:nvSpPr>
          <p:spPr>
            <a:xfrm>
              <a:off x="6113041" y="1809166"/>
              <a:ext cx="428650" cy="428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09" name="Rounded Rectangle 116">
            <a:extLst>
              <a:ext uri="{FF2B5EF4-FFF2-40B4-BE49-F238E27FC236}">
                <a16:creationId xmlns:a16="http://schemas.microsoft.com/office/drawing/2014/main" xmlns="" id="{FADF8FDA-7292-4130-B675-FB814966CE12}"/>
              </a:ext>
            </a:extLst>
          </p:cNvPr>
          <p:cNvSpPr/>
          <p:nvPr/>
        </p:nvSpPr>
        <p:spPr>
          <a:xfrm>
            <a:off x="933124" y="2965763"/>
            <a:ext cx="3420000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ko-KR" altLang="en-US" sz="1200"/>
          </a:p>
        </p:txBody>
      </p:sp>
      <p:grpSp>
        <p:nvGrpSpPr>
          <p:cNvPr id="6" name="Group 209">
            <a:extLst>
              <a:ext uri="{FF2B5EF4-FFF2-40B4-BE49-F238E27FC236}">
                <a16:creationId xmlns:a16="http://schemas.microsoft.com/office/drawing/2014/main" xmlns="" id="{B333C2AE-BC07-4A4B-B4D7-4DBF1D85DDF0}"/>
              </a:ext>
            </a:extLst>
          </p:cNvPr>
          <p:cNvGrpSpPr/>
          <p:nvPr/>
        </p:nvGrpSpPr>
        <p:grpSpPr>
          <a:xfrm>
            <a:off x="3603608" y="3075190"/>
            <a:ext cx="609146" cy="609146"/>
            <a:chOff x="2410349" y="1708285"/>
            <a:chExt cx="609146" cy="609146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2DA3971A-8CD6-4DF5-AC49-8BE10DA50659}"/>
                </a:ext>
              </a:extLst>
            </p:cNvPr>
            <p:cNvSpPr/>
            <p:nvPr/>
          </p:nvSpPr>
          <p:spPr>
            <a:xfrm>
              <a:off x="2410349" y="1708285"/>
              <a:ext cx="609146" cy="6091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120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AC6F4E51-BD52-4B3B-9F9A-AAE82AFDEE2D}"/>
                </a:ext>
              </a:extLst>
            </p:cNvPr>
            <p:cNvSpPr/>
            <p:nvPr/>
          </p:nvSpPr>
          <p:spPr>
            <a:xfrm>
              <a:off x="2511230" y="1798533"/>
              <a:ext cx="428650" cy="428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6DE98576-52B0-44C4-BEDC-8241F55F0FF6}"/>
              </a:ext>
            </a:extLst>
          </p:cNvPr>
          <p:cNvSpPr txBox="1"/>
          <p:nvPr/>
        </p:nvSpPr>
        <p:spPr>
          <a:xfrm>
            <a:off x="3727456" y="3241265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B8A7C2F0-822D-44F2-9201-8F52525A3007}"/>
              </a:ext>
            </a:extLst>
          </p:cNvPr>
          <p:cNvSpPr txBox="1"/>
          <p:nvPr/>
        </p:nvSpPr>
        <p:spPr>
          <a:xfrm>
            <a:off x="8121126" y="3241265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ounded Rectangle 63">
            <a:extLst>
              <a:ext uri="{FF2B5EF4-FFF2-40B4-BE49-F238E27FC236}">
                <a16:creationId xmlns:a16="http://schemas.microsoft.com/office/drawing/2014/main" xmlns="" id="{030C0632-F298-4B18-B040-5C3E71C225CC}"/>
              </a:ext>
            </a:extLst>
          </p:cNvPr>
          <p:cNvSpPr/>
          <p:nvPr/>
        </p:nvSpPr>
        <p:spPr>
          <a:xfrm>
            <a:off x="7853581" y="4100973"/>
            <a:ext cx="3420000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7" name="Group 218">
            <a:extLst>
              <a:ext uri="{FF2B5EF4-FFF2-40B4-BE49-F238E27FC236}">
                <a16:creationId xmlns:a16="http://schemas.microsoft.com/office/drawing/2014/main" xmlns="" id="{8A1D4D76-BA03-4E1E-A0D7-E1AC1ADDB0F8}"/>
              </a:ext>
            </a:extLst>
          </p:cNvPr>
          <p:cNvGrpSpPr/>
          <p:nvPr/>
        </p:nvGrpSpPr>
        <p:grpSpPr>
          <a:xfrm>
            <a:off x="7997278" y="4210400"/>
            <a:ext cx="609146" cy="609146"/>
            <a:chOff x="6012160" y="1708285"/>
            <a:chExt cx="609146" cy="609146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CF13C363-B31A-4DBF-B889-831190862CC6}"/>
                </a:ext>
              </a:extLst>
            </p:cNvPr>
            <p:cNvSpPr/>
            <p:nvPr/>
          </p:nvSpPr>
          <p:spPr>
            <a:xfrm>
              <a:off x="6012160" y="1708285"/>
              <a:ext cx="609146" cy="6091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xmlns="" id="{9DDDA982-88FD-48E0-81B0-226E3F005AC5}"/>
                </a:ext>
              </a:extLst>
            </p:cNvPr>
            <p:cNvSpPr/>
            <p:nvPr/>
          </p:nvSpPr>
          <p:spPr>
            <a:xfrm>
              <a:off x="6113041" y="1809166"/>
              <a:ext cx="428650" cy="428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225" name="Rounded Rectangle 124">
            <a:extLst>
              <a:ext uri="{FF2B5EF4-FFF2-40B4-BE49-F238E27FC236}">
                <a16:creationId xmlns:a16="http://schemas.microsoft.com/office/drawing/2014/main" xmlns="" id="{856FBD1D-EB20-47E0-A35B-9BB9B801D419}"/>
              </a:ext>
            </a:extLst>
          </p:cNvPr>
          <p:cNvSpPr/>
          <p:nvPr/>
        </p:nvSpPr>
        <p:spPr>
          <a:xfrm>
            <a:off x="933124" y="4100973"/>
            <a:ext cx="3420000" cy="82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ko-KR" altLang="en-US" sz="1200"/>
          </a:p>
        </p:txBody>
      </p:sp>
      <p:grpSp>
        <p:nvGrpSpPr>
          <p:cNvPr id="8" name="Group 225">
            <a:extLst>
              <a:ext uri="{FF2B5EF4-FFF2-40B4-BE49-F238E27FC236}">
                <a16:creationId xmlns:a16="http://schemas.microsoft.com/office/drawing/2014/main" xmlns="" id="{869860B3-61C7-402E-A364-BB1A5FD2E2A5}"/>
              </a:ext>
            </a:extLst>
          </p:cNvPr>
          <p:cNvGrpSpPr/>
          <p:nvPr/>
        </p:nvGrpSpPr>
        <p:grpSpPr>
          <a:xfrm>
            <a:off x="3603608" y="4210400"/>
            <a:ext cx="609146" cy="609146"/>
            <a:chOff x="2410349" y="1708285"/>
            <a:chExt cx="609146" cy="609146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xmlns="" id="{3CDFAFAB-3814-4C09-A91A-C61C091376C3}"/>
                </a:ext>
              </a:extLst>
            </p:cNvPr>
            <p:cNvSpPr/>
            <p:nvPr/>
          </p:nvSpPr>
          <p:spPr>
            <a:xfrm>
              <a:off x="2410349" y="1708285"/>
              <a:ext cx="609146" cy="6091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ko-KR" altLang="en-US" sz="120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xmlns="" id="{D51272CE-7500-4E03-BDA8-A41F9C320167}"/>
                </a:ext>
              </a:extLst>
            </p:cNvPr>
            <p:cNvSpPr/>
            <p:nvPr/>
          </p:nvSpPr>
          <p:spPr>
            <a:xfrm>
              <a:off x="2511230" y="1798533"/>
              <a:ext cx="428650" cy="428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C83E5522-B620-4BFC-97F6-A7E5F90849F9}"/>
              </a:ext>
            </a:extLst>
          </p:cNvPr>
          <p:cNvSpPr txBox="1"/>
          <p:nvPr/>
        </p:nvSpPr>
        <p:spPr>
          <a:xfrm>
            <a:off x="3727456" y="4376475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3955EDB4-67DB-49E2-BE12-E4CB7225A954}"/>
              </a:ext>
            </a:extLst>
          </p:cNvPr>
          <p:cNvSpPr txBox="1"/>
          <p:nvPr/>
        </p:nvSpPr>
        <p:spPr>
          <a:xfrm>
            <a:off x="8121126" y="4376475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D564B0EF-B5FC-4A78-8DB4-0C0DB31202B8}"/>
              </a:ext>
            </a:extLst>
          </p:cNvPr>
          <p:cNvSpPr txBox="1"/>
          <p:nvPr/>
        </p:nvSpPr>
        <p:spPr>
          <a:xfrm>
            <a:off x="8121126" y="5511684"/>
            <a:ext cx="36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08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Donut 24">
            <a:extLst>
              <a:ext uri="{FF2B5EF4-FFF2-40B4-BE49-F238E27FC236}">
                <a16:creationId xmlns:a16="http://schemas.microsoft.com/office/drawing/2014/main" xmlns="" id="{8F3DD747-4624-478A-9454-07FF42DB6845}"/>
              </a:ext>
            </a:extLst>
          </p:cNvPr>
          <p:cNvSpPr/>
          <p:nvPr/>
        </p:nvSpPr>
        <p:spPr>
          <a:xfrm>
            <a:off x="5858269" y="3480360"/>
            <a:ext cx="521010" cy="52525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3CD515E-9D3C-43DE-8762-F1C4080F2034}"/>
              </a:ext>
            </a:extLst>
          </p:cNvPr>
          <p:cNvSpPr txBox="1"/>
          <p:nvPr/>
        </p:nvSpPr>
        <p:spPr>
          <a:xfrm>
            <a:off x="1256693" y="3211026"/>
            <a:ext cx="22145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XAMPP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3CD515E-9D3C-43DE-8762-F1C4080F2034}"/>
              </a:ext>
            </a:extLst>
          </p:cNvPr>
          <p:cNvSpPr txBox="1"/>
          <p:nvPr/>
        </p:nvSpPr>
        <p:spPr>
          <a:xfrm>
            <a:off x="1351943" y="4344501"/>
            <a:ext cx="20484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NAVICA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3CD515E-9D3C-43DE-8762-F1C4080F2034}"/>
              </a:ext>
            </a:extLst>
          </p:cNvPr>
          <p:cNvSpPr txBox="1"/>
          <p:nvPr/>
        </p:nvSpPr>
        <p:spPr>
          <a:xfrm>
            <a:off x="8743343" y="2029926"/>
            <a:ext cx="20484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ODBC 3.51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3CD515E-9D3C-43DE-8762-F1C4080F2034}"/>
              </a:ext>
            </a:extLst>
          </p:cNvPr>
          <p:cNvSpPr txBox="1"/>
          <p:nvPr/>
        </p:nvSpPr>
        <p:spPr>
          <a:xfrm>
            <a:off x="8848118" y="3211026"/>
            <a:ext cx="20484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Crystal Report 8.5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3CD515E-9D3C-43DE-8762-F1C4080F2034}"/>
              </a:ext>
            </a:extLst>
          </p:cNvPr>
          <p:cNvSpPr txBox="1"/>
          <p:nvPr/>
        </p:nvSpPr>
        <p:spPr>
          <a:xfrm>
            <a:off x="8914793" y="4344501"/>
            <a:ext cx="20484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METRO UI VB NET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11197</TotalTime>
  <Words>36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TOOLS YANG HARUS DI SIAPKAN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W10 10</cp:lastModifiedBy>
  <cp:revision>22</cp:revision>
  <dcterms:created xsi:type="dcterms:W3CDTF">2018-02-18T19:39:47Z</dcterms:created>
  <dcterms:modified xsi:type="dcterms:W3CDTF">2020-12-26T16:14:44Z</dcterms:modified>
</cp:coreProperties>
</file>