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0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9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8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9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8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4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8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0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6B13-0FF4-4EAD-840A-C21EF391C30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0053-59B2-4CFB-A4D0-ADD7F689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기획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ko-KR" altLang="en-US" dirty="0" smtClean="0"/>
          </a:p>
          <a:p>
            <a:r>
              <a:rPr lang="ko-KR" altLang="en-US" dirty="0" smtClean="0"/>
              <a:t>게임 입장 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</a:t>
            </a:r>
          </a:p>
          <a:p>
            <a:r>
              <a:rPr lang="ko-KR" altLang="en-US" dirty="0" smtClean="0"/>
              <a:t>게임 입장 후 </a:t>
            </a:r>
            <a:r>
              <a:rPr lang="en-US" altLang="ko-KR" dirty="0" smtClean="0"/>
              <a:t>: P2P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 로비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방 목록</a:t>
            </a:r>
            <a:r>
              <a:rPr lang="en-US" altLang="ko-KR" dirty="0" smtClean="0"/>
              <a:t>] </a:t>
            </a:r>
            <a:r>
              <a:rPr lang="ko-KR" altLang="en-US" dirty="0" smtClean="0"/>
              <a:t>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방 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[</a:t>
            </a:r>
            <a:r>
              <a:rPr lang="ko-KR" altLang="en-US" dirty="0" smtClean="0"/>
              <a:t>보상</a:t>
            </a:r>
            <a:r>
              <a:rPr lang="en-US" altLang="ko-KR" dirty="0" smtClean="0"/>
              <a:t>] (UI) -&gt;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로비</a:t>
            </a:r>
          </a:p>
          <a:p>
            <a:r>
              <a:rPr lang="ko-KR" altLang="en-US" dirty="0" smtClean="0"/>
              <a:t>로비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자신의 캐릭터 정보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 생성 및 입장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스킬 투자 및 장비 강화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퇴장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 정하기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스킬 투자 및 장비 강화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전투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중간에 나가기</a:t>
            </a:r>
            <a:r>
              <a:rPr lang="en-US" altLang="ko-KR" dirty="0" smtClean="0"/>
              <a:t>?) </a:t>
            </a:r>
            <a:r>
              <a:rPr lang="ko-KR" altLang="en-US" dirty="0" smtClean="0"/>
              <a:t>상시 부활 시스템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부활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Stage : 1.</a:t>
            </a:r>
            <a:r>
              <a:rPr lang="ko-KR" altLang="en-US" dirty="0" err="1" smtClean="0"/>
              <a:t>일반몬스터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중간보스 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레이드보스</a:t>
            </a:r>
            <a:endParaRPr lang="ko-KR" altLang="en-US" dirty="0" smtClean="0"/>
          </a:p>
          <a:p>
            <a:r>
              <a:rPr lang="ko-KR" altLang="en-US" dirty="0" smtClean="0"/>
              <a:t>중간보스 </a:t>
            </a:r>
            <a:r>
              <a:rPr lang="ko-KR" altLang="en-US" dirty="0" err="1" smtClean="0"/>
              <a:t>사망시</a:t>
            </a:r>
            <a:r>
              <a:rPr lang="ko-KR" altLang="en-US" dirty="0" smtClean="0"/>
              <a:t> 자동적으로 </a:t>
            </a:r>
            <a:r>
              <a:rPr lang="ko-KR" altLang="en-US" dirty="0" err="1" smtClean="0"/>
              <a:t>대화집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&gt;</a:t>
            </a:r>
            <a:r>
              <a:rPr lang="ko-KR" altLang="en-US" dirty="0" err="1" smtClean="0"/>
              <a:t>보스존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자동입장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디펜스형식 변경되고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명이 디펜스 시작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강화석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꿈의 조각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호스트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서브호스트의 </a:t>
            </a:r>
            <a:r>
              <a:rPr lang="ko-KR" altLang="en-US" sz="2400" dirty="0" err="1" smtClean="0"/>
              <a:t>패킷을</a:t>
            </a:r>
            <a:r>
              <a:rPr lang="ko-KR" altLang="en-US" sz="2400" dirty="0" smtClean="0"/>
              <a:t> 받는다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몬스터를</a:t>
            </a:r>
            <a:r>
              <a:rPr lang="ko-KR" altLang="en-US" sz="2400" dirty="0" smtClean="0"/>
              <a:t> 때리면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계산을 해서 호스트에게 보낸다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보스가 죽고 </a:t>
            </a:r>
            <a:r>
              <a:rPr lang="ko-KR" altLang="en-US" sz="2400" dirty="0" err="1" smtClean="0"/>
              <a:t>처치패킷이</a:t>
            </a:r>
            <a:r>
              <a:rPr lang="ko-KR" altLang="en-US" sz="2400" dirty="0" smtClean="0"/>
              <a:t> 왔을 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결과창을</a:t>
            </a:r>
            <a:r>
              <a:rPr lang="ko-KR" altLang="en-US" sz="2400" dirty="0" smtClean="0"/>
              <a:t> 열고 전리품을 획득한다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결과창에서</a:t>
            </a:r>
            <a:r>
              <a:rPr lang="ko-KR" altLang="en-US" sz="2400" dirty="0" smtClean="0"/>
              <a:t> 나가기 버튼을 누르면 메인 로비로 나가진다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6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778098"/>
          </a:xfrm>
        </p:spPr>
        <p:txBody>
          <a:bodyPr/>
          <a:lstStyle/>
          <a:p>
            <a:r>
              <a:rPr lang="ko-KR" altLang="en-US" smtClean="0"/>
              <a:t>방의 이미지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052736"/>
            <a:ext cx="4464496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476672"/>
            <a:ext cx="8712968" cy="42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 제목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9986" y="1043268"/>
            <a:ext cx="4443392" cy="44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r>
              <a:rPr lang="ko-KR" altLang="en-US" dirty="0" smtClean="0"/>
              <a:t> 파티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9986" y="1700808"/>
            <a:ext cx="2239215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이름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클릭시</a:t>
            </a:r>
            <a:r>
              <a:rPr lang="ko-KR" altLang="en-US" sz="1500" dirty="0" smtClean="0"/>
              <a:t> 정보보기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07036" y="1700808"/>
            <a:ext cx="2166342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케릭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3528" y="5236780"/>
            <a:ext cx="6840760" cy="143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7504" y="476672"/>
            <a:ext cx="8928992" cy="626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4" idx="1"/>
            <a:endCxn id="4" idx="3"/>
          </p:cNvCxnSpPr>
          <p:nvPr/>
        </p:nvCxnSpPr>
        <p:spPr>
          <a:xfrm>
            <a:off x="323528" y="3068960"/>
            <a:ext cx="44644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9987" y="2375409"/>
            <a:ext cx="2246538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614359" y="2375409"/>
            <a:ext cx="2159019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케릭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932040" y="1844824"/>
            <a:ext cx="403244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형식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 </a:t>
            </a:r>
            <a:r>
              <a:rPr lang="ko-KR" altLang="en-US" dirty="0" err="1" smtClean="0"/>
              <a:t>스샷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259650" y="5301208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시작종료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04652" y="4405754"/>
            <a:ext cx="4032448" cy="63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err="1" smtClean="0"/>
              <a:t>인파티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레벨제한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32040" y="1048946"/>
            <a:ext cx="648072" cy="50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정보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04048" y="23488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던전이름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32040" y="4221088"/>
            <a:ext cx="4055802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&lt;N</a:t>
            </a:r>
            <a:r>
              <a:rPr lang="ko-KR" altLang="en-US" dirty="0" smtClean="0"/>
              <a:t>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796136" y="1052736"/>
            <a:ext cx="648072" cy="50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</a:t>
            </a:r>
            <a:r>
              <a:rPr lang="ko-KR" altLang="en-US" dirty="0"/>
              <a:t>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16216" y="1052736"/>
            <a:ext cx="648072" cy="50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236296" y="1052736"/>
            <a:ext cx="648072" cy="50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1052736"/>
            <a:ext cx="648072" cy="50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3528" y="3203508"/>
            <a:ext cx="4443392" cy="44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레이드</a:t>
            </a:r>
            <a:r>
              <a:rPr lang="ko-KR" altLang="en-US" dirty="0" smtClean="0"/>
              <a:t> 파티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3528" y="3861048"/>
            <a:ext cx="2239215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이름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클릭시</a:t>
            </a:r>
            <a:r>
              <a:rPr lang="ko-KR" altLang="en-US" sz="1500" dirty="0" smtClean="0"/>
              <a:t> 정보보기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600578" y="3861048"/>
            <a:ext cx="2166342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케릭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3529" y="4535649"/>
            <a:ext cx="2246538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607901" y="4535649"/>
            <a:ext cx="2159019" cy="47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렙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케릭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8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1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276872"/>
            <a:ext cx="1512168" cy="108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91680" y="2852935"/>
            <a:ext cx="720080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2411760" y="2204864"/>
            <a:ext cx="4176464" cy="13681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27784" y="2276872"/>
            <a:ext cx="1440160" cy="540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2000" y="2276871"/>
            <a:ext cx="1440160" cy="57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99792" y="2996952"/>
            <a:ext cx="1368152" cy="432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방 리스트 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요청</a:t>
            </a:r>
            <a:endParaRPr lang="ko-KR" altLang="en-US" sz="1500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메인 로비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79912" y="4149080"/>
            <a:ext cx="1512168" cy="108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8" idx="2"/>
            <a:endCxn id="17" idx="0"/>
          </p:cNvCxnSpPr>
          <p:nvPr/>
        </p:nvCxnSpPr>
        <p:spPr>
          <a:xfrm>
            <a:off x="4499992" y="3573015"/>
            <a:ext cx="36004" cy="5760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588224" y="4149080"/>
            <a:ext cx="1512168" cy="108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채팅서버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갱신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7" idx="3"/>
            <a:endCxn id="24" idx="1"/>
          </p:cNvCxnSpPr>
          <p:nvPr/>
        </p:nvCxnSpPr>
        <p:spPr>
          <a:xfrm>
            <a:off x="5292080" y="4689140"/>
            <a:ext cx="129614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572000" y="2924945"/>
            <a:ext cx="1440160" cy="57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방 조회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입장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1229880" y="3806019"/>
            <a:ext cx="241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생성시 자신의 </a:t>
            </a:r>
            <a:endParaRPr lang="en-US" altLang="ko-KR" dirty="0" smtClean="0"/>
          </a:p>
          <a:p>
            <a:r>
              <a:rPr lang="en-US" altLang="ko-KR" dirty="0" smtClean="0"/>
              <a:t>IP/</a:t>
            </a:r>
            <a:r>
              <a:rPr lang="ko-KR" altLang="en-US" dirty="0" smtClean="0"/>
              <a:t>방 제목 건네줌</a:t>
            </a:r>
            <a:endParaRPr lang="ko-KR" altLang="en-US" dirty="0"/>
          </a:p>
        </p:txBody>
      </p:sp>
      <p:cxnSp>
        <p:nvCxnSpPr>
          <p:cNvPr id="39" name="꺾인 연결선 38"/>
          <p:cNvCxnSpPr>
            <a:stCxn id="5" idx="2"/>
          </p:cNvCxnSpPr>
          <p:nvPr/>
        </p:nvCxnSpPr>
        <p:spPr>
          <a:xfrm rot="16200000" flipH="1">
            <a:off x="1799691" y="2492896"/>
            <a:ext cx="1116127" cy="2844316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779912" y="5777881"/>
            <a:ext cx="1512168" cy="891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목록 갱신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35996" y="5229200"/>
            <a:ext cx="36004" cy="5760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1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로그인 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8372" y="1988840"/>
            <a:ext cx="195380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18598" y="1996574"/>
            <a:ext cx="195380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2402174" y="2420888"/>
            <a:ext cx="3816424" cy="7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402174" y="2271271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208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입장 요청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353542"/>
            <a:ext cx="351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인원 체크 후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 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유저가 꽉 차 있을 경우 입장버튼 비활성화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입장시</a:t>
            </a:r>
            <a:r>
              <a:rPr lang="ko-KR" altLang="en-US" dirty="0" smtClean="0"/>
              <a:t> 호스트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보내줌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63688" y="3933056"/>
            <a:ext cx="195380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채팅서버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54702" y="4149080"/>
            <a:ext cx="195380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 </a:t>
            </a:r>
            <a:r>
              <a:rPr lang="ko-KR" altLang="en-US" dirty="0" err="1" smtClean="0">
                <a:solidFill>
                  <a:schemeClr val="tx1"/>
                </a:solidFill>
              </a:rPr>
              <a:t>파티방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5" idx="2"/>
          </p:cNvCxnSpPr>
          <p:nvPr/>
        </p:nvCxnSpPr>
        <p:spPr>
          <a:xfrm flipH="1">
            <a:off x="2699792" y="2860670"/>
            <a:ext cx="4495707" cy="1050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2"/>
            <a:endCxn id="18" idx="0"/>
          </p:cNvCxnSpPr>
          <p:nvPr/>
        </p:nvCxnSpPr>
        <p:spPr>
          <a:xfrm>
            <a:off x="7195499" y="2860670"/>
            <a:ext cx="936104" cy="1288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3688" y="3140968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</a:t>
            </a:r>
            <a:r>
              <a:rPr lang="en-US" altLang="ko-KR" dirty="0" smtClean="0"/>
              <a:t>IP/</a:t>
            </a:r>
            <a:r>
              <a:rPr lang="ko-KR" altLang="en-US" dirty="0" smtClean="0"/>
              <a:t>방 번호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92080" y="346406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호스트가 플레이어를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87824" y="1484784"/>
            <a:ext cx="5760640" cy="4896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83568" y="2348880"/>
            <a:ext cx="144016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유저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47864" y="1484784"/>
            <a:ext cx="201622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67944" y="2708920"/>
            <a:ext cx="201622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00192" y="1484784"/>
            <a:ext cx="201622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리스트 요청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300192" y="2708920"/>
            <a:ext cx="201622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방 입장 요청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6"/>
            <a:endCxn id="9" idx="2"/>
          </p:cNvCxnSpPr>
          <p:nvPr/>
        </p:nvCxnSpPr>
        <p:spPr>
          <a:xfrm>
            <a:off x="5364088" y="1664804"/>
            <a:ext cx="936104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4"/>
            <a:endCxn id="8" idx="0"/>
          </p:cNvCxnSpPr>
          <p:nvPr/>
        </p:nvCxnSpPr>
        <p:spPr>
          <a:xfrm>
            <a:off x="4355976" y="1844824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5"/>
            <a:endCxn id="10" idx="0"/>
          </p:cNvCxnSpPr>
          <p:nvPr/>
        </p:nvCxnSpPr>
        <p:spPr>
          <a:xfrm>
            <a:off x="5068819" y="1792097"/>
            <a:ext cx="2239485" cy="91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932040" y="3933056"/>
            <a:ext cx="201622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8" idx="5"/>
            <a:endCxn id="18" idx="0"/>
          </p:cNvCxnSpPr>
          <p:nvPr/>
        </p:nvCxnSpPr>
        <p:spPr>
          <a:xfrm>
            <a:off x="5788899" y="3016233"/>
            <a:ext cx="151253" cy="91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</p:cNvCxnSpPr>
          <p:nvPr/>
        </p:nvCxnSpPr>
        <p:spPr>
          <a:xfrm flipH="1">
            <a:off x="5940153" y="3016233"/>
            <a:ext cx="655308" cy="91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6"/>
          </p:cNvCxnSpPr>
          <p:nvPr/>
        </p:nvCxnSpPr>
        <p:spPr>
          <a:xfrm flipV="1">
            <a:off x="2123728" y="1916832"/>
            <a:ext cx="1152128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3419872" y="5229200"/>
            <a:ext cx="201622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7" idx="3"/>
            <a:endCxn id="37" idx="1"/>
          </p:cNvCxnSpPr>
          <p:nvPr/>
        </p:nvCxnSpPr>
        <p:spPr>
          <a:xfrm rot="16200000" flipH="1">
            <a:off x="1934222" y="3501008"/>
            <a:ext cx="3489830" cy="72008"/>
          </a:xfrm>
          <a:prstGeom prst="bentConnector3">
            <a:avLst>
              <a:gd name="adj1" fmla="val 50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15588"/>
              </p:ext>
            </p:extLst>
          </p:nvPr>
        </p:nvGraphicFramePr>
        <p:xfrm>
          <a:off x="1115616" y="1556795"/>
          <a:ext cx="7155695" cy="464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"/>
                <a:gridCol w="2494002"/>
                <a:gridCol w="2709664"/>
                <a:gridCol w="1789469"/>
              </a:tblGrid>
              <a:tr h="65991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이름</a:t>
                      </a:r>
                      <a:endParaRPr lang="ko-KR" sz="10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설명</a:t>
                      </a:r>
                      <a:endParaRPr lang="ko-KR" sz="10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실행 순서</a:t>
                      </a:r>
                      <a:endParaRPr lang="ko-KR" sz="10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96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로그인</a:t>
                      </a:r>
                      <a:endParaRPr lang="ko-KR" sz="10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사용자가 서버에 접속한다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ko-KR" sz="10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7247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방 리스트 요청 및 조회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 리스트를 일정 시간마다 요청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유저가 조회 </a:t>
                      </a:r>
                      <a:r>
                        <a:rPr lang="ko-KR" alt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방 리스트 조회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</a:tr>
              <a:tr h="6876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방 생성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 이름 입력하는 창이 뜨고 입력 후 확인을 누르면 방이 생성됨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 자신의 방 제목을 건네준다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</a:tr>
              <a:tr h="8181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타 클라이언트 입장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 인원수가 꽉 찼을 경우에는 버튼이 비활성화 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서버는 클라이언트가 입장에 </a:t>
                      </a:r>
                      <a:r>
                        <a:rPr lang="ko-KR" altLang="en-US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성공할시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호스트 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주고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호스트는 들러온 플레이어를 미리 가지고 있던 플레이어 배열에 추가한다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.</a:t>
                      </a:r>
                      <a:endParaRPr lang="ko-KR" sz="9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</a:tr>
              <a:tr h="1335811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로딩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클라이언트들이 각자 호스트에게서 다른 클라이언트의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요청한다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연결을 실행하고 방에서의 가장 위 사람이 방에 있었던 호스트가 배열을 체크하여 게임호스트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 호스트를 지정해서 보내준다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호스트가 확인을 하고 답신을 게임 호스트에 하면 로딩이 종료된다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게임호스트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레이드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주관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서브호스트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디펜스주관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5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굴림"/>
                        <a:cs typeface="굴림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83568" y="2348880"/>
            <a:ext cx="144016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호스트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484784"/>
            <a:ext cx="5760640" cy="4896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47864" y="1844824"/>
            <a:ext cx="201622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몬스터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배열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47864" y="3068960"/>
            <a:ext cx="201622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00192" y="1844824"/>
            <a:ext cx="2016224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유저에게 </a:t>
            </a:r>
            <a:r>
              <a:rPr lang="ko-KR" altLang="en-US" dirty="0" err="1" smtClean="0">
                <a:solidFill>
                  <a:schemeClr val="tx1"/>
                </a:solidFill>
              </a:rPr>
              <a:t>몬스터</a:t>
            </a:r>
            <a:r>
              <a:rPr lang="ko-KR" altLang="en-US" dirty="0" smtClean="0">
                <a:solidFill>
                  <a:schemeClr val="tx1"/>
                </a:solidFill>
              </a:rPr>
              <a:t> 속성 </a:t>
            </a:r>
            <a:r>
              <a:rPr lang="ko-KR" altLang="en-US" dirty="0" err="1" smtClean="0">
                <a:solidFill>
                  <a:schemeClr val="tx1"/>
                </a:solidFill>
              </a:rPr>
              <a:t>패킷을</a:t>
            </a:r>
            <a:r>
              <a:rPr lang="ko-KR" altLang="en-US" dirty="0" smtClean="0">
                <a:solidFill>
                  <a:schemeClr val="tx1"/>
                </a:solidFill>
              </a:rPr>
              <a:t> 보냄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300192" y="3068960"/>
            <a:ext cx="201622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방 입장 요청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6"/>
          </p:cNvCxnSpPr>
          <p:nvPr/>
        </p:nvCxnSpPr>
        <p:spPr>
          <a:xfrm>
            <a:off x="5364088" y="22048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8" idx="0"/>
          </p:cNvCxnSpPr>
          <p:nvPr/>
        </p:nvCxnSpPr>
        <p:spPr>
          <a:xfrm>
            <a:off x="4355976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932040" y="4293096"/>
            <a:ext cx="201622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8" idx="5"/>
            <a:endCxn id="18" idx="0"/>
          </p:cNvCxnSpPr>
          <p:nvPr/>
        </p:nvCxnSpPr>
        <p:spPr>
          <a:xfrm>
            <a:off x="5068819" y="3683587"/>
            <a:ext cx="871333" cy="60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</p:cNvCxnSpPr>
          <p:nvPr/>
        </p:nvCxnSpPr>
        <p:spPr>
          <a:xfrm flipH="1">
            <a:off x="5940152" y="3683587"/>
            <a:ext cx="655309" cy="60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6"/>
          </p:cNvCxnSpPr>
          <p:nvPr/>
        </p:nvCxnSpPr>
        <p:spPr>
          <a:xfrm flipV="1">
            <a:off x="2123728" y="1916832"/>
            <a:ext cx="1152128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664" y="1340768"/>
            <a:ext cx="241176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호스트가 </a:t>
            </a:r>
            <a:r>
              <a:rPr lang="ko-KR" altLang="en-US" dirty="0" err="1" smtClean="0">
                <a:solidFill>
                  <a:schemeClr val="tx1"/>
                </a:solidFill>
              </a:rPr>
              <a:t>몬스터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유저에게 생성 </a:t>
            </a:r>
            <a:r>
              <a:rPr lang="ko-KR" altLang="en-US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dirty="0" smtClean="0">
                <a:solidFill>
                  <a:schemeClr val="tx1"/>
                </a:solidFill>
              </a:rPr>
              <a:t> 전달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664" y="2204864"/>
            <a:ext cx="241176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일반몬스터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435424" y="2204864"/>
            <a:ext cx="7684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03848" y="1340768"/>
            <a:ext cx="21602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중간보스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60232" y="3429000"/>
            <a:ext cx="21602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보스 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36512" y="3429000"/>
            <a:ext cx="21602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디펜스 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03848" y="3429000"/>
            <a:ext cx="21602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대사집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4" idx="2"/>
            <a:endCxn id="24" idx="0"/>
          </p:cNvCxnSpPr>
          <p:nvPr/>
        </p:nvCxnSpPr>
        <p:spPr>
          <a:xfrm>
            <a:off x="4283968" y="3212976"/>
            <a:ext cx="0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3"/>
            <a:endCxn id="15" idx="1"/>
          </p:cNvCxnSpPr>
          <p:nvPr/>
        </p:nvCxnSpPr>
        <p:spPr>
          <a:xfrm>
            <a:off x="5364088" y="4365104"/>
            <a:ext cx="1296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1"/>
            <a:endCxn id="16" idx="3"/>
          </p:cNvCxnSpPr>
          <p:nvPr/>
        </p:nvCxnSpPr>
        <p:spPr>
          <a:xfrm flipH="1">
            <a:off x="2123728" y="4365104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195736" y="3501008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서브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호스트</a:t>
            </a:r>
            <a:endParaRPr lang="ko-KR" altLang="en-US" sz="1000" dirty="0"/>
          </a:p>
        </p:txBody>
      </p:sp>
      <p:sp>
        <p:nvSpPr>
          <p:cNvPr id="33" name="타원 32"/>
          <p:cNvSpPr/>
          <p:nvPr/>
        </p:nvSpPr>
        <p:spPr>
          <a:xfrm>
            <a:off x="5580112" y="3501008"/>
            <a:ext cx="8640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호스트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6660232" y="5805264"/>
            <a:ext cx="216024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클리어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고정적보상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5" idx="2"/>
            <a:endCxn id="34" idx="0"/>
          </p:cNvCxnSpPr>
          <p:nvPr/>
        </p:nvCxnSpPr>
        <p:spPr>
          <a:xfrm>
            <a:off x="7740352" y="5301208"/>
            <a:ext cx="0" cy="5040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호스트의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다른 클라이언트에게 생성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전달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몬스터의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AI</a:t>
            </a:r>
            <a:r>
              <a:rPr lang="ko-KR" altLang="en-US" sz="2000" dirty="0" smtClean="0"/>
              <a:t>를 계산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전달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사망시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몬스터를</a:t>
            </a:r>
            <a:r>
              <a:rPr lang="ko-KR" altLang="en-US" sz="2000" dirty="0" smtClean="0"/>
              <a:t> 사망상태로 만들고 전달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대화진행시</a:t>
            </a:r>
            <a:r>
              <a:rPr lang="ko-KR" altLang="en-US" sz="2000" dirty="0" smtClean="0"/>
              <a:t> 어떤 </a:t>
            </a:r>
            <a:r>
              <a:rPr lang="ko-KR" altLang="en-US" sz="2000" dirty="0" err="1" smtClean="0"/>
              <a:t>던전의</a:t>
            </a:r>
            <a:r>
              <a:rPr lang="ko-KR" altLang="en-US" sz="2000" dirty="0" smtClean="0"/>
              <a:t> 어떤 대화가 나오는지 전달</a:t>
            </a:r>
            <a:endParaRPr lang="en-US" altLang="ko-KR" sz="2000" dirty="0" smtClean="0"/>
          </a:p>
          <a:p>
            <a:r>
              <a:rPr lang="ko-KR" altLang="en-US" sz="2000" dirty="0" smtClean="0"/>
              <a:t>서브 호스트와 다른 유저에게 디펜스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레이드</a:t>
            </a:r>
            <a:r>
              <a:rPr lang="ko-KR" altLang="en-US" sz="2000" dirty="0" smtClean="0"/>
              <a:t> 시작을 알려줌</a:t>
            </a:r>
            <a:endParaRPr lang="en-US" altLang="ko-KR" sz="2000" dirty="0" smtClean="0"/>
          </a:p>
          <a:p>
            <a:r>
              <a:rPr lang="ko-KR" altLang="en-US" sz="2000" dirty="0" smtClean="0"/>
              <a:t>보스의 체력을 모든 플레이어에게 전송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보스 </a:t>
            </a:r>
            <a:r>
              <a:rPr lang="ko-KR" altLang="en-US" sz="2000" dirty="0" err="1" smtClean="0"/>
              <a:t>처치시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처치패킷을</a:t>
            </a:r>
            <a:r>
              <a:rPr lang="ko-KR" altLang="en-US" sz="2000" dirty="0" smtClean="0"/>
              <a:t> 보냄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5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호스트의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파티가 나뉘어졌을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디펜스 파티의 호스트를 담당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몬스터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디펜스 파티에게 생성 </a:t>
            </a:r>
            <a:r>
              <a:rPr lang="ko-KR" altLang="en-US" sz="2400" dirty="0" err="1" smtClean="0"/>
              <a:t>패킷</a:t>
            </a:r>
            <a:r>
              <a:rPr lang="ko-KR" altLang="en-US" sz="2400" dirty="0" smtClean="0"/>
              <a:t> 전달</a:t>
            </a:r>
            <a:endParaRPr lang="en-US" altLang="ko-KR" sz="2400" dirty="0" smtClean="0"/>
          </a:p>
          <a:p>
            <a:r>
              <a:rPr lang="ko-KR" altLang="en-US" sz="2400" dirty="0" smtClean="0"/>
              <a:t>디펜스 </a:t>
            </a:r>
            <a:r>
              <a:rPr lang="ko-KR" altLang="en-US" sz="2400" dirty="0" err="1" smtClean="0"/>
              <a:t>맵에서</a:t>
            </a:r>
            <a:r>
              <a:rPr lang="ko-KR" altLang="en-US" sz="2400" dirty="0" smtClean="0"/>
              <a:t> 생성된 </a:t>
            </a:r>
            <a:r>
              <a:rPr lang="ko-KR" altLang="en-US" sz="2400" dirty="0" err="1" smtClean="0"/>
              <a:t>몬스터가</a:t>
            </a:r>
            <a:r>
              <a:rPr lang="ko-KR" altLang="en-US" sz="2400" dirty="0" smtClean="0"/>
              <a:t> 포탈을 지나칠 때마다 호스트에게 </a:t>
            </a:r>
            <a:r>
              <a:rPr lang="ko-KR" altLang="en-US" sz="2400" dirty="0" err="1" smtClean="0"/>
              <a:t>몬스터</a:t>
            </a:r>
            <a:r>
              <a:rPr lang="ko-KR" altLang="en-US" sz="2400" dirty="0" smtClean="0"/>
              <a:t> 전송 </a:t>
            </a:r>
            <a:r>
              <a:rPr lang="ko-KR" altLang="en-US" sz="2400" dirty="0" err="1" smtClean="0"/>
              <a:t>패킷</a:t>
            </a:r>
            <a:r>
              <a:rPr lang="ko-KR" altLang="en-US" sz="2400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563</Words>
  <Application>Microsoft Office PowerPoint</Application>
  <PresentationFormat>화면 슬라이드 쇼(4:3)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프로그래밍 기획(서버)</vt:lpstr>
      <vt:lpstr>메인 로비/로그인</vt:lpstr>
      <vt:lpstr>1.로그인 씬</vt:lpstr>
      <vt:lpstr>PowerPoint 프레젠테이션</vt:lpstr>
      <vt:lpstr>PowerPoint 프레젠테이션</vt:lpstr>
      <vt:lpstr>PowerPoint 프레젠테이션</vt:lpstr>
      <vt:lpstr>게임 진행</vt:lpstr>
      <vt:lpstr>호스트의 역할</vt:lpstr>
      <vt:lpstr>서브 호스트의 역할</vt:lpstr>
      <vt:lpstr>클라이언트의 역할</vt:lpstr>
      <vt:lpstr>방의 이미지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2016-10-05T12:53:57Z</dcterms:created>
  <dcterms:modified xsi:type="dcterms:W3CDTF">2016-10-06T06:17:29Z</dcterms:modified>
</cp:coreProperties>
</file>