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9" r:id="rId4"/>
    <p:sldId id="267" r:id="rId5"/>
    <p:sldId id="265" r:id="rId6"/>
    <p:sldId id="257" r:id="rId7"/>
    <p:sldId id="266" r:id="rId8"/>
    <p:sldId id="261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950FF-C6AF-4946-9B0C-B7A7BB00D627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006AD-078A-495A-8875-A23B4F25B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933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테디베어가</a:t>
            </a:r>
            <a:r>
              <a:rPr lang="ko-KR" altLang="en-US" dirty="0" smtClean="0"/>
              <a:t> 보스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논의점</a:t>
            </a:r>
            <a:r>
              <a:rPr lang="en-US" altLang="ko-KR" dirty="0" smtClean="0"/>
              <a:t>/ </a:t>
            </a:r>
            <a:r>
              <a:rPr lang="ko-KR" altLang="en-US" dirty="0" smtClean="0"/>
              <a:t>보스는 사람처럼 </a:t>
            </a:r>
            <a:r>
              <a:rPr lang="ko-KR" altLang="en-US" dirty="0" err="1" smtClean="0"/>
              <a:t>걸어다니면서</a:t>
            </a:r>
            <a:r>
              <a:rPr lang="ko-KR" altLang="en-US" dirty="0" smtClean="0"/>
              <a:t> 움직이는가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아니면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006AD-078A-495A-8875-A23B4F25BF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5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3F96-B243-496A-B2C6-852AB2D0ADF5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E18-76CA-4C8F-853F-9AC995BE5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5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3F96-B243-496A-B2C6-852AB2D0ADF5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E18-76CA-4C8F-853F-9AC995BE5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23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3F96-B243-496A-B2C6-852AB2D0ADF5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E18-76CA-4C8F-853F-9AC995BE5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72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3F96-B243-496A-B2C6-852AB2D0ADF5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E18-76CA-4C8F-853F-9AC995BE5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73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3F96-B243-496A-B2C6-852AB2D0ADF5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E18-76CA-4C8F-853F-9AC995BE5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55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3F96-B243-496A-B2C6-852AB2D0ADF5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E18-76CA-4C8F-853F-9AC995BE5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8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3F96-B243-496A-B2C6-852AB2D0ADF5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E18-76CA-4C8F-853F-9AC995BE5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63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3F96-B243-496A-B2C6-852AB2D0ADF5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E18-76CA-4C8F-853F-9AC995BE5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3F96-B243-496A-B2C6-852AB2D0ADF5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E18-76CA-4C8F-853F-9AC995BE5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89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3F96-B243-496A-B2C6-852AB2D0ADF5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E18-76CA-4C8F-853F-9AC995BE5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98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3F96-B243-496A-B2C6-852AB2D0ADF5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E18-76CA-4C8F-853F-9AC995BE5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64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83F96-B243-496A-B2C6-852AB2D0ADF5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05E18-76CA-4C8F-853F-9AC995BE5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6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아트 기획서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4733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배경컨셉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2708920"/>
            <a:ext cx="8229600" cy="31578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현대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아이들의 꿈속에 들어간 악몽을 퇴치하는 어린 히어로들의 이야기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30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케릭터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93259" y="1556792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ko-KR" altLang="en-US" sz="2000" dirty="0" smtClean="0"/>
              <a:t>여자</a:t>
            </a:r>
            <a:r>
              <a:rPr lang="en-US" altLang="ko-KR" sz="2000" dirty="0" smtClean="0"/>
              <a:t>(12</a:t>
            </a:r>
            <a:r>
              <a:rPr lang="ko-KR" altLang="en-US" sz="2000" dirty="0" smtClean="0"/>
              <a:t>세</a:t>
            </a:r>
            <a:r>
              <a:rPr lang="en-US" altLang="ko-KR" sz="2000" dirty="0" smtClean="0"/>
              <a:t>):</a:t>
            </a:r>
            <a:r>
              <a:rPr lang="ko-KR" altLang="en-US" sz="2000" dirty="0" smtClean="0"/>
              <a:t>이름미정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활발한 성격 히어로들의 </a:t>
            </a:r>
            <a:r>
              <a:rPr lang="ko-KR" altLang="en-US" sz="2000" dirty="0" err="1" smtClean="0"/>
              <a:t>리더같은</a:t>
            </a:r>
            <a:r>
              <a:rPr lang="ko-KR" altLang="en-US" sz="2000" dirty="0" smtClean="0"/>
              <a:t> 존재</a:t>
            </a:r>
            <a:r>
              <a:rPr lang="en-US" altLang="ko-KR" sz="2000" dirty="0" smtClean="0"/>
              <a:t>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ko-KR" altLang="en-US" sz="2000" dirty="0" smtClean="0"/>
              <a:t>남자</a:t>
            </a:r>
            <a:r>
              <a:rPr lang="en-US" altLang="ko-KR" sz="2000" dirty="0" smtClean="0"/>
              <a:t>(10</a:t>
            </a:r>
            <a:r>
              <a:rPr lang="ko-KR" altLang="en-US" sz="2000" dirty="0" smtClean="0"/>
              <a:t>세</a:t>
            </a:r>
            <a:r>
              <a:rPr lang="en-US" altLang="ko-KR" sz="2000" dirty="0" smtClean="0"/>
              <a:t>):</a:t>
            </a:r>
            <a:r>
              <a:rPr lang="ko-KR" altLang="en-US" sz="2000" dirty="0" smtClean="0"/>
              <a:t>이름미정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밝고 장난끼가 많은 성격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사고를 많이 치는 악동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하지만 리더에게는 꼼짝 못한다</a:t>
            </a:r>
            <a:r>
              <a:rPr lang="en-US" altLang="ko-KR" sz="2000" dirty="0" smtClean="0"/>
              <a:t>.  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484782"/>
            <a:ext cx="2270765" cy="43403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45" y="1124744"/>
            <a:ext cx="2731014" cy="480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0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캐릭터 참고자료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3" y="1785039"/>
            <a:ext cx="2790468" cy="3948217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785039"/>
            <a:ext cx="2781830" cy="39359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614" y="1785039"/>
            <a:ext cx="2531185" cy="39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6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360" y="-67469"/>
            <a:ext cx="8219256" cy="1301006"/>
          </a:xfrm>
        </p:spPr>
        <p:txBody>
          <a:bodyPr/>
          <a:lstStyle/>
          <a:p>
            <a:r>
              <a:rPr lang="ko-KR" altLang="en-US" dirty="0" smtClean="0"/>
              <a:t>무기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125315"/>
            <a:ext cx="2476872" cy="2476872"/>
          </a:xfrm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354360" y="4221088"/>
            <a:ext cx="8435280" cy="233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아이들의 장난감을 연상시키는 </a:t>
            </a:r>
            <a:r>
              <a:rPr lang="ko-KR" altLang="en-US" dirty="0" err="1" smtClean="0"/>
              <a:t>컨셉의</a:t>
            </a:r>
            <a:r>
              <a:rPr lang="ko-KR" altLang="en-US" dirty="0" smtClean="0"/>
              <a:t> 무기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장난감칼</a:t>
            </a:r>
            <a:r>
              <a:rPr lang="en-US" altLang="ko-KR" dirty="0" smtClean="0"/>
              <a:t>,</a:t>
            </a:r>
            <a:r>
              <a:rPr lang="ko-KR" altLang="en-US" dirty="0" smtClean="0"/>
              <a:t>물총</a:t>
            </a:r>
            <a:r>
              <a:rPr lang="en-US" altLang="ko-KR" dirty="0" smtClean="0"/>
              <a:t>,</a:t>
            </a:r>
            <a:r>
              <a:rPr lang="ko-KR" altLang="en-US" dirty="0" smtClean="0"/>
              <a:t>사탕</a:t>
            </a:r>
            <a:r>
              <a:rPr lang="en-US" altLang="ko-KR" dirty="0"/>
              <a:t> </a:t>
            </a:r>
            <a:r>
              <a:rPr lang="ko-KR" altLang="en-US" dirty="0" smtClean="0"/>
              <a:t>등등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23" y="1124744"/>
            <a:ext cx="2477443" cy="24774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03382"/>
            <a:ext cx="3413629" cy="192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3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5013176"/>
            <a:ext cx="8219256" cy="1112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ko-KR" altLang="en-US" sz="2000" dirty="0" smtClean="0"/>
              <a:t>아이가 잃어버린 </a:t>
            </a:r>
            <a:r>
              <a:rPr lang="ko-KR" altLang="en-US" sz="2000" dirty="0" err="1" smtClean="0"/>
              <a:t>곰돌이</a:t>
            </a:r>
            <a:r>
              <a:rPr lang="ko-KR" altLang="en-US" sz="2000" dirty="0" smtClean="0"/>
              <a:t> 인형이 악몽이 된 보스 </a:t>
            </a:r>
            <a:r>
              <a:rPr lang="ko-KR" altLang="en-US" sz="2000" dirty="0" err="1" smtClean="0"/>
              <a:t>몬스터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팔을 이용해서 공격을 한다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58" y="1484784"/>
            <a:ext cx="6915926" cy="33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6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컨셉</a:t>
            </a:r>
            <a:r>
              <a:rPr lang="ko-KR" altLang="en-US" dirty="0" smtClean="0"/>
              <a:t> 참고자료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012" y="2348880"/>
            <a:ext cx="3048000" cy="30480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16" y="1556792"/>
            <a:ext cx="2818995" cy="41044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556792"/>
            <a:ext cx="3024336" cy="269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3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몬스터</a:t>
            </a:r>
            <a:r>
              <a:rPr lang="en-US" altLang="ko-KR" sz="3600" dirty="0" smtClean="0"/>
              <a:t>/</a:t>
            </a:r>
            <a:r>
              <a:rPr lang="ko-KR" altLang="en-US" sz="3600" dirty="0" smtClean="0"/>
              <a:t>캐릭터 비율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320926" cy="4680520"/>
          </a:xfrm>
        </p:spPr>
      </p:pic>
    </p:spTree>
    <p:extLst>
      <p:ext uri="{BB962C8B-B14F-4D97-AF65-F5344CB8AC3E}">
        <p14:creationId xmlns:p14="http://schemas.microsoft.com/office/powerpoint/2010/main" val="286205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</a:t>
            </a:r>
            <a:r>
              <a:rPr lang="ko-KR" altLang="en-US" smtClean="0"/>
              <a:t>컨셉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5085184"/>
            <a:ext cx="7931224" cy="1040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ko-KR" altLang="en-US" sz="2000" dirty="0" smtClean="0"/>
              <a:t>악몽 속을 나타내는 어둡고 혼란스러운 느낌</a:t>
            </a:r>
            <a:r>
              <a:rPr lang="en-US" altLang="ko-KR" sz="2000" dirty="0" smtClean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 smtClean="0"/>
              <a:t>아이가 곰 인형을 잃어버린 장소를 기본으로 함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5" y="2057397"/>
            <a:ext cx="4876810" cy="27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8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127</Words>
  <Application>Microsoft Office PowerPoint</Application>
  <PresentationFormat>화면 슬라이드 쇼(4:3)</PresentationFormat>
  <Paragraphs>20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아트 기획서</vt:lpstr>
      <vt:lpstr>배경컨셉</vt:lpstr>
      <vt:lpstr>케릭터 컨셉</vt:lpstr>
      <vt:lpstr>캐릭터 참고자료</vt:lpstr>
      <vt:lpstr>무기 컨셉</vt:lpstr>
      <vt:lpstr>몬스터 컨셉</vt:lpstr>
      <vt:lpstr>몬스터 컨셉 참고자료</vt:lpstr>
      <vt:lpstr>몬스터/캐릭터 비율</vt:lpstr>
      <vt:lpstr>배경 컨셉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dga</cp:lastModifiedBy>
  <cp:revision>10</cp:revision>
  <dcterms:created xsi:type="dcterms:W3CDTF">2016-10-04T15:31:48Z</dcterms:created>
  <dcterms:modified xsi:type="dcterms:W3CDTF">2016-10-06T06:51:58Z</dcterms:modified>
</cp:coreProperties>
</file>