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18F44-8F3D-47AD-B7CA-47D2832A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313416-B608-4B87-A051-D186E0D1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5D6C8-E7D7-4EBB-A033-D50DC63A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9C2BB7-5B2D-4CE4-9CFB-FC1C9EE2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B1FAC-B49B-4DC9-91A5-712DC0E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0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2C0BA-7F06-44A0-8823-B6E4321C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E9E88B-39F3-4775-BF19-B92A877A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A0130-AC71-425B-A46A-0C76679C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50280-A0DA-4517-B385-C201AE94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62F70-CA17-4638-810F-B40B6C74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D432DA-FE6C-4682-BE87-4596BAF3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6FDD5E-A41A-481F-9654-215EDD27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62D94-9EFD-4417-8BE8-D553D06D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C11550-4992-4AA2-B139-9A8F4921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E994C-E052-4213-9F96-CB660529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CA97-C249-4C63-AC79-B1AB08C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E933C-B042-4983-BA59-77DC2410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CF8B4C-EB7E-45EB-A7CF-78EA241A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E65E5-8FCC-41A4-8AC7-73D1DE24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C08AD-D92E-45A7-8CB9-CBD3EDD6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9161C-E6A8-4EF2-8CD0-F4DEB0A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52247-C2C7-474D-B3A8-0A38D16E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F440B-EDCB-4593-AC1E-CAF6BD9D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94E10-41E4-4479-BB1F-33AC436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D5098-C3DB-47A6-A940-CC0F3056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DDE08-0696-413E-9333-36BF4111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6EC4C-7006-43E6-B878-D64F9F27E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E1208C-D14B-405D-8417-5CAB27A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BF64AE-59E7-47FC-9C2A-F265F3AC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0D3684-033C-4A6C-96B8-F81AF5DA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C25A8-6119-46ED-B8D2-45DB8134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8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ABEEE-4FCC-4F19-888B-194C33F7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9D9C3-F875-4599-88DC-4CCE8AEC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9809EF-45CA-4458-AF30-B91ADDB9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7EC452-2C62-4868-B6FC-25EB7258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9F8E2E-9F7B-47A7-8C36-52E3CA83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908308-1FDD-4CF4-96E9-5813038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409359-C3B8-49AF-B7FE-6C6DD6C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7B6513-B311-4F2E-87D3-7BB0962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BE8D8-2836-46DF-998A-7346E24D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AC4074-7A4D-4E00-88D4-709C0CA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192AE9-3D04-45A2-88CA-96904B18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334376-3753-4BCB-98C5-CA4E373D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4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F3EA80-0590-41B3-9408-66433748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55595A-7085-4033-AE4E-36B649A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FB063-F6C5-4FA2-80D1-140BFFA8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31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0776B-3EFF-4FE8-9163-0DD8E099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13C7A-294C-4FA2-B8B2-6C60254F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1CFA62-B5DA-4880-8C0B-317A9339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A05275-3573-408B-BC4B-E7314AC7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561951-9267-4E3D-9258-9917D712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F11D90-25EB-46D4-9368-9402FDB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7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2CED4-C63D-48FB-B60E-3EF27E64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671D2C-5F7F-4ECD-8138-C03CB59A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98146D-347E-4DE5-B31F-9CFDE364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45F0-5164-4E99-8FFC-0FDAC209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2645D7-595C-40AB-A5EB-AB3B018A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EDCC10-18F0-497C-BF73-30FCCC2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FC31FD-7A86-49D6-A7E8-8EE3AF77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4C613-A9FF-4686-B306-7A9055B4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195AD-6CF5-40A8-A274-156C48F97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D44A-B36C-4E8F-BC5F-CF79EE52F147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8AD0B-4BD4-4575-8E06-856E28F8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54F0E-628D-4462-BB09-592B905C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FDB0-77F0-4AF0-96A9-DA9C30B55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E3108-DF20-4F0C-A62F-909CF087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10429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電影搜尋器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5E81A2-5136-4C11-8049-A2A7C2153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108590004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謝宗麟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108590044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何柏憲</a:t>
            </a:r>
          </a:p>
        </p:txBody>
      </p:sp>
    </p:spTree>
    <p:extLst>
      <p:ext uri="{BB962C8B-B14F-4D97-AF65-F5344CB8AC3E}">
        <p14:creationId xmlns:p14="http://schemas.microsoft.com/office/powerpoint/2010/main" val="64527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ACC21-5DF6-46EC-AC06-D91C411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557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實作動機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4486AB3-F546-43E2-9A14-80B85D2B0D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0"/>
            <a:ext cx="8286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887EE-4135-4C56-8A86-A3D81835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介紹功能</a:t>
            </a:r>
            <a:r>
              <a:rPr lang="en-US" altLang="zh-TW" dirty="0"/>
              <a:t>	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0CBD6D-3172-4BD1-9CF3-5B58F9C04A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0"/>
            <a:ext cx="824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887EE-4135-4C56-8A86-A3D81835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47"/>
            <a:ext cx="10515600" cy="99695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基本ㄐㄩㄚˋ構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DBAEF0-752B-4CB0-A967-50E0FD376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9" t="15458" r="44803" b="12371"/>
          <a:stretch/>
        </p:blipFill>
        <p:spPr>
          <a:xfrm>
            <a:off x="2266950" y="1126097"/>
            <a:ext cx="7658100" cy="57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887EE-4135-4C56-8A86-A3D81835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25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實際示範</a:t>
            </a:r>
          </a:p>
        </p:txBody>
      </p:sp>
    </p:spTree>
    <p:extLst>
      <p:ext uri="{BB962C8B-B14F-4D97-AF65-F5344CB8AC3E}">
        <p14:creationId xmlns:p14="http://schemas.microsoft.com/office/powerpoint/2010/main" val="15137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887EE-4135-4C56-8A86-A3D81835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D4BC-EF26-4BBD-8F79-D237DDD2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7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電影搜尋器</vt:lpstr>
      <vt:lpstr>  實作動機</vt:lpstr>
      <vt:lpstr>  介紹功能 </vt:lpstr>
      <vt:lpstr>基本ㄐㄩㄚˋ構</vt:lpstr>
      <vt:lpstr>實際示範</vt:lpstr>
      <vt:lpstr>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電影搜尋器</dc:title>
  <dc:creator>何柏憲</dc:creator>
  <cp:lastModifiedBy>何柏憲</cp:lastModifiedBy>
  <cp:revision>4</cp:revision>
  <dcterms:created xsi:type="dcterms:W3CDTF">2021-01-15T07:53:49Z</dcterms:created>
  <dcterms:modified xsi:type="dcterms:W3CDTF">2021-01-15T09:18:52Z</dcterms:modified>
</cp:coreProperties>
</file>