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28" autoAdjust="0"/>
  </p:normalViewPr>
  <p:slideViewPr>
    <p:cSldViewPr snapToGrid="0">
      <p:cViewPr varScale="1">
        <p:scale>
          <a:sx n="72" d="100"/>
          <a:sy n="72" d="100"/>
        </p:scale>
        <p:origin x="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B565A-8FFB-41C1-9C6D-38865D5D821E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96F87-0D61-4612-913E-73C4208B9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1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大家好，接下來我會跟大家說一個有關於我的故事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0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角小拍，他是個銀髮羊毛捲髮型，黃色瞳孔身穿黑色高領長袖，還穿著一件白色夾克然後有金邊，而且邊拿著手把玩遊戲，他從小的夢想就是贏得世界冠軍，讓全世界的人都看的到他的實力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8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但小拍因背負著房租與課業，無法出國參加比賽，這讓他感到相當的懊惱，幫我根據這個段落生成可以代表內容的圖片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06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但在藉由幾年的努力之下，存夠了一筆錢能去國外一週進行比賽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小拍存了一筆錢，終於能出國參加比賽，他是個銀髮羊毛捲髮型，黃色瞳孔身穿黑色高領長袖，還穿著一件白色夾克然後有金邊，而且在機場拖著行李箱，幫我根據這個段落生成可以代表內容的圖片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3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但因為初次的參賽，打到</a:t>
            </a:r>
            <a:r>
              <a:rPr lang="en-US" altLang="zh-TW" dirty="0"/>
              <a:t>32</a:t>
            </a:r>
            <a:r>
              <a:rPr lang="zh-TW" altLang="en-US" dirty="0"/>
              <a:t>強時因太緊張不小心操作失誤，結果就無法挽回，不幸被淘汰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小拍是個銀髮羊毛捲髮型的少年，黃色瞳孔身穿黑色高領長袖，還穿著一件白色夾克然後有金邊，因為一時手滑被淘汰，留著眼淚相當的懊惱，幫我根據這個段落生成可以代表內容的圖片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00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小拍是個銀髮羊毛捲髮型，黃色瞳孔身穿黑色高領長袖，外搭一件白色夾克然後有金邊，有一個穿著西裝的人來洽談贊助的事情並和小拍握手，幫我根據這個段落生成可以代表內容的圖片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小拍是個銀髮羊毛捲髮型的少年，黃色瞳孔身穿黑色高領長袖，還穿著一件白色夾克然後有金邊，參加了無數比賽，得到了許多獎狀，裱框且貼在房間後面，幫我根據這個段落生成可以代表內容的圖片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73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小拍是個銀髮羊毛捲髮型，黃色瞳孔身穿黑色高領長袖，外面穿著一件白色夾克然後有金邊，小拍成功舉起了冠軍獎盃，幫我根據這個段落生成可以代表內容的圖片</a:t>
            </a:r>
            <a:r>
              <a:rPr lang="en-US" altLang="zh-TW" dirty="0"/>
              <a:t>(</a:t>
            </a:r>
            <a:r>
              <a:rPr lang="zh-TW" altLang="en-US" dirty="0"/>
              <a:t>日本動漫風格</a:t>
            </a:r>
            <a:r>
              <a:rPr lang="en-US" altLang="zh-TW" dirty="0"/>
              <a:t>)</a:t>
            </a:r>
            <a:r>
              <a:rPr lang="zh-TW" altLang="en-US" dirty="0"/>
              <a:t>，讓我可以看圖說故事的方式演出這個故事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96F87-0D61-4612-913E-73C4208B962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11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CEBE6-0970-40E1-BA60-17037D20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90257E-22BF-4885-8E2F-FAA88850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542054-07C7-4DA9-BCB7-01D25500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5B6269-A337-4FE8-ADFD-301C7D05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2284D8-2BA0-4BFD-8238-15896E59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2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25ED9-F14E-4702-942C-49E997FF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A05D36-8928-4390-86A4-1264372E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4355DB-F7BB-42C4-B7DD-B876A607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AA2725-C658-4529-B6D0-F02AFF6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523CA2-FEF9-4310-AC45-174C3307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16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1BE5FF-0226-4640-BB07-AB95A2D7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E67D05-BFD0-49FD-BFF4-CE533D514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1A2F3-228C-42C5-ABFB-1E6DB92D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C26CDF-14A4-4762-8F36-3DCF0912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E5587-3616-4CD0-8303-5D9AA1D0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92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409FE-C4E5-47A4-9857-034A998B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BA797-A472-421A-8924-2905F086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C29566-57EE-4CDB-AA95-F4C40D8D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113B1C-8AAE-4214-9971-AD85C4EB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89403-44D1-42C9-9150-1EF17F24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2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2727F-46D1-429F-A05B-086CF352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1CA7D8-E469-48B0-AD31-413AE494B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BFCC3-C603-4DC8-9D5B-DFF7AB81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1E48B-6149-48D1-9151-B0166B1D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323AE-B541-4329-9F1B-CE491DD8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2BC66-167F-4DBE-9C96-182AB9DE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257DA-E979-4F8A-84A0-E30475A56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755AF3-130A-411A-97E9-D2DDDA4FF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62B1A-E89C-4CCE-8D30-D4E69863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47FC1C-65BA-422F-8D63-D5A8F3C4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A2AF9D-71C8-48E5-B114-82DC8E9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D6AC7-A532-4801-B196-C9AFB209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91685F-E2EA-4D21-83AF-352E4D30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24A60E-C999-43B5-8963-56CE8098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43C052-E496-4777-99C1-ED0446DD5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1EAE0C-4D41-4101-8AFD-D13DA53DC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886510-8839-41FD-8FCD-FA1EA846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A57494-0345-463E-A16A-A41D350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6F3C0E-040B-4BF5-82D1-850A90C1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1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A2BE-A39F-457F-BF97-FFEBBF1A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0E00DE-25D6-492C-9C3D-01618C3C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F4993-0142-4483-A26B-B78E6539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C141B7-A7FE-4F6E-B2DF-117D7553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4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F3D8EB-31E2-408D-9D1F-EB6A4775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CF644D-A219-46F6-AA42-8E62B478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2C6B99-58CE-43F8-A8FD-B6A7A88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7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0EB37-82C7-417F-9113-BFED7A8F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5B9EE-71EF-48EB-9C0B-82A64E37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582CCD-7CE2-4180-AFF3-7B810AED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F32390-8519-4585-B585-4AE4520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0BDB9-F941-4CAA-90C5-F6B7035A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8F29E-9752-49DD-96C5-BD75A318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1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62646-3BE3-47F1-B4A8-879FF570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C980C0-AAB0-4F39-8820-2057794EB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46CDFD-3D25-48E6-B9B9-C356295C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4F5034-BD3D-4CB2-86B0-ABADBA6E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D83C66-B0F7-4627-9660-C85DEBCA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3810F2-9DB2-477D-84B9-C79864E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31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3B4152-CAEB-4A25-BE2B-51352E23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65F85-F3ED-4702-841B-51A471BC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C58B6-A0A5-4A08-B804-B209E5497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E1AF-F83F-40BF-B3F7-FC33912CC8D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D4A24-C5B1-4674-8BB9-6A141BA35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BD4F8-C38C-4EFE-80BB-E8F59F880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E8D9-CC62-4AB5-89A9-0BA60FF9A9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7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53" y="2227832"/>
            <a:ext cx="4572000" cy="138882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故事七步驟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8A3083-26F6-4E8F-82CB-17AAFA1C3CC6}"/>
              </a:ext>
            </a:extLst>
          </p:cNvPr>
          <p:cNvSpPr txBox="1"/>
          <p:nvPr/>
        </p:nvSpPr>
        <p:spPr>
          <a:xfrm>
            <a:off x="1481375" y="4282181"/>
            <a:ext cx="400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112598088</a:t>
            </a:r>
            <a:r>
              <a:rPr lang="zh-TW" altLang="en-US" dirty="0"/>
              <a:t> 何柏憲</a:t>
            </a:r>
          </a:p>
        </p:txBody>
      </p:sp>
    </p:spTree>
    <p:extLst>
      <p:ext uri="{BB962C8B-B14F-4D97-AF65-F5344CB8AC3E}">
        <p14:creationId xmlns:p14="http://schemas.microsoft.com/office/powerpoint/2010/main" val="416697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75C07D8-B236-40B5-9B27-D5E9C0908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0" y="1654262"/>
            <a:ext cx="4777409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阻礙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679719-00DB-4F33-82B8-642A817F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5" y="1641010"/>
            <a:ext cx="4790661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5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努力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75C45D-4D30-41C5-A54E-3200631D5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0" y="1529260"/>
            <a:ext cx="5135217" cy="51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628E29-988E-4696-BFAE-903483082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2" y="185967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4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CB45A6-B32F-47A5-925F-58D051C7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5" y="1733775"/>
            <a:ext cx="4697896" cy="46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5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4AFB84-4017-451D-B1A0-18DBE9B2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5" y="1736034"/>
            <a:ext cx="4790661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7B2E-8ED5-465F-A190-75584A97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5" y="426329"/>
            <a:ext cx="4572000" cy="1074926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F8AABE-BA99-43D2-88C7-25DDC320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8" y="1902741"/>
            <a:ext cx="4499113" cy="44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599</Words>
  <Application>Microsoft Office PowerPoint</Application>
  <PresentationFormat>寬螢幕</PresentationFormat>
  <Paragraphs>29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故事七步驟 自我介紹</vt:lpstr>
      <vt:lpstr>1.目標 </vt:lpstr>
      <vt:lpstr>2.阻礙 </vt:lpstr>
      <vt:lpstr>3.努力 </vt:lpstr>
      <vt:lpstr>4. 結果</vt:lpstr>
      <vt:lpstr>5. 意外</vt:lpstr>
      <vt:lpstr>6. 轉彎</vt:lpstr>
      <vt:lpstr>7. 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蔡嘉銨</dc:creator>
  <cp:lastModifiedBy>蔡嘉銨</cp:lastModifiedBy>
  <cp:revision>8</cp:revision>
  <dcterms:created xsi:type="dcterms:W3CDTF">2024-10-31T05:40:57Z</dcterms:created>
  <dcterms:modified xsi:type="dcterms:W3CDTF">2024-10-31T09:26:42Z</dcterms:modified>
</cp:coreProperties>
</file>