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82" r:id="rId3"/>
    <p:sldId id="283" r:id="rId4"/>
    <p:sldId id="284" r:id="rId5"/>
    <p:sldId id="279" r:id="rId6"/>
    <p:sldId id="265" r:id="rId7"/>
    <p:sldId id="290" r:id="rId8"/>
    <p:sldId id="275" r:id="rId9"/>
    <p:sldId id="291" r:id="rId10"/>
    <p:sldId id="258" r:id="rId11"/>
    <p:sldId id="262" r:id="rId12"/>
    <p:sldId id="292" r:id="rId13"/>
    <p:sldId id="259" r:id="rId14"/>
    <p:sldId id="260" r:id="rId15"/>
    <p:sldId id="263" r:id="rId16"/>
    <p:sldId id="293" r:id="rId17"/>
    <p:sldId id="268" r:id="rId18"/>
    <p:sldId id="272" r:id="rId19"/>
    <p:sldId id="273" r:id="rId20"/>
    <p:sldId id="267" r:id="rId21"/>
    <p:sldId id="297" r:id="rId22"/>
    <p:sldId id="298" r:id="rId23"/>
    <p:sldId id="276" r:id="rId24"/>
    <p:sldId id="278" r:id="rId25"/>
    <p:sldId id="277" r:id="rId26"/>
    <p:sldId id="294" r:id="rId27"/>
    <p:sldId id="295" r:id="rId28"/>
    <p:sldId id="296" r:id="rId29"/>
    <p:sldId id="29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50"/>
    <a:srgbClr val="AAC0E7"/>
    <a:srgbClr val="F7C9C9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C3EA8-2375-4CBE-8280-1322DE6A31E5}" v="51" dt="2021-04-29T09:06:25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C01CA-6D56-4B89-9A72-B5172788D70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F26BF-5E62-44F6-92BC-0B90CAF48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1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2BED-21C6-49E9-8815-7CB1403DB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C1ECC-DC5D-4A02-A91F-C8948F798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CC2C5-7928-4454-9A2E-080F1CA0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85547-A4BC-4002-A112-9E61869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39A8D-47D1-48BB-B2F7-DD698B20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AB49C-DF11-4710-90A2-5F54ABD2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D5934-5B5E-4E54-987F-DE2132257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6FB85-D1D0-44D7-999A-55AEA959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47317-09A6-4F4F-A27B-7D53B269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957E6-0597-4CC2-A67C-F7A39459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7BB4A-5E27-4761-8692-3F54464E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A22E0-A59E-438A-BDFE-12D2B952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92CCB-F19C-495D-9EB2-8FC636B1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A9BB-9030-4B2B-9CBA-62E51937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17441-3BF2-46E6-8CC2-1034D615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155767-A198-49F9-BA36-0715B002940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E552B9-080F-41B6-B4CC-851711FEB310}"/>
              </a:ext>
            </a:extLst>
          </p:cNvPr>
          <p:cNvSpPr/>
          <p:nvPr userDrawn="1"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82A063-E714-44A8-BC70-CB519938023C}"/>
              </a:ext>
            </a:extLst>
          </p:cNvPr>
          <p:cNvSpPr/>
          <p:nvPr userDrawn="1"/>
        </p:nvSpPr>
        <p:spPr>
          <a:xfrm>
            <a:off x="349624" y="259977"/>
            <a:ext cx="11492752" cy="63380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27FB2A1-6D9E-4684-B706-8790F41C12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7388" y="528637"/>
            <a:ext cx="5476875" cy="538163"/>
          </a:xfrm>
        </p:spPr>
        <p:txBody>
          <a:bodyPr/>
          <a:lstStyle>
            <a:lvl1pPr algn="ctr">
              <a:buNone/>
              <a:defRPr sz="4400">
                <a:latin typeface="210 구름고딕 030" panose="02020603020101020101" pitchFamily="18" charset="-127"/>
                <a:ea typeface="210 구름고딕 030" panose="02020603020101020101" pitchFamily="18" charset="-127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 err="1"/>
              <a:t>ㅌㅌㅌ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3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F3EFC-F46A-4AA3-A549-DCC28D99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D2DE0-2A31-4F09-B5A4-FF373C61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408EC-5270-45FD-99CD-3D02EC47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E2EEB-D66C-4486-9FB9-DDB40762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BDF2B-8F8B-4CEF-BDF6-3C6C520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CA82-9F60-4B57-80C0-1ACB1D17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9C304-863D-4966-AB3E-C4E0702D3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8CB6-C84B-4333-AECA-F19A4CA5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38131-276A-4757-B75C-72711E08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56554-1A0B-4C44-A457-FD62967A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97AB1-AC92-4A6E-8E76-9D15BD96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6166-A3F0-43D0-8C08-CB59A791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7615E-40FA-445B-B6C4-52AB8A46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53D23-B31D-4FBA-A5E5-FDDC4B3C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139B7A-81B4-4FCE-BC75-055AB0727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72475-3BC8-40E7-ADB6-D09B8010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891EF-2985-44A1-8D8D-B46ABB8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ADBA9-5D80-442E-B7E6-481F344D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64814-81A2-41A0-82F4-BF0C618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DBB5-EEB1-49A7-B252-EB6FDCF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3EB86-F2EC-41C4-B4D5-DA1AE8E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A131A-91A3-4DE1-AC4B-3D2EB916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8B9E8-7DB4-40CD-B075-3347EA1E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86D3C-BA12-475B-93AA-7FCE8E5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27C47-C941-4875-90D3-A8A23F11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8677A-99AE-45E2-82C5-1F5F97B9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FA30-E19A-4AE8-A81C-984AB189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691C-3DF7-46C7-AB0E-D5E69418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A7949-D7F5-4FA8-A1D8-00C3D47B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55A1F-0C70-4A5F-929F-A9155B18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8D198-F64B-42A9-B740-20C50199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94EC8-BC2A-463C-AC0B-05F43AD4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8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CEFC2-9589-4817-85E6-447333F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B139D-C236-452F-88E6-E00B0531C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66726-A20A-4201-99E9-AA44F0AB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0F433-1D59-432C-8B73-51737F7F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946B1-44E1-496E-8C8D-9760A07D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EE8A5-FA2B-4B0A-AFEC-F8BAAE5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0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C2E14-51A0-4594-AD09-5927F15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2E276-362E-4CD4-A590-D9B3FBFD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9EEA4-8723-40D6-BF6D-839746DB4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914C-B481-43CC-8F93-899CC6F7D0F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3171-A5FA-410D-AED1-836BC841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0F95-0829-4E16-8B9C-3DB5EACC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1AF9-020D-4EC6-8ED1-ECCFEB493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4A67ED-37FF-42DD-B4E2-04CFDD5162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8A3EB-685A-47B2-BE5E-CC745F850146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AA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07E324-ED50-4247-90F6-C6B3646283BF}"/>
              </a:ext>
            </a:extLst>
          </p:cNvPr>
          <p:cNvGrpSpPr/>
          <p:nvPr/>
        </p:nvGrpSpPr>
        <p:grpSpPr>
          <a:xfrm>
            <a:off x="3295693" y="525106"/>
            <a:ext cx="5600614" cy="5618908"/>
            <a:chOff x="3657802" y="1140801"/>
            <a:chExt cx="4876397" cy="48763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128FD9-D1F8-4859-8369-327B520E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802" y="1140801"/>
              <a:ext cx="4876397" cy="48763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1EB1488-3415-43F6-AE19-F3F4D4BD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255" y="2389754"/>
              <a:ext cx="4561489" cy="23784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F7596F-869A-47F5-A251-96B288D24214}"/>
              </a:ext>
            </a:extLst>
          </p:cNvPr>
          <p:cNvSpPr txBox="1"/>
          <p:nvPr/>
        </p:nvSpPr>
        <p:spPr>
          <a:xfrm>
            <a:off x="4751560" y="5418266"/>
            <a:ext cx="15768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글로벌비즈니스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algn="ctr" fontAlgn="ctr"/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컴퓨터공학부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algn="ctr" fontAlgn="ctr"/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컴퓨터공학부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algn="ctr" fontAlgn="ctr"/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컴퓨터공학부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algn="ctr" fontAlgn="ctr"/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컴퓨터공학부</a:t>
            </a:r>
            <a:endParaRPr lang="ko-KR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sz="2000">
              <a:effectLst/>
            </a:endParaRPr>
          </a:p>
          <a:p>
            <a:pPr algn="ctr"/>
            <a:endParaRPr lang="ko-KR" altLang="en-US" sz="2000">
              <a:effectLst/>
            </a:endParaRPr>
          </a:p>
          <a:p>
            <a:pPr algn="ctr"/>
            <a:endParaRPr lang="en-US" altLang="ko-KR" sz="2000" b="1">
              <a:solidFill>
                <a:srgbClr val="FA0050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ko-KR" altLang="en-US" sz="2000" b="1">
              <a:solidFill>
                <a:srgbClr val="FA0050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4BBCA-32DA-4346-A0A9-84201A346F8D}"/>
              </a:ext>
            </a:extLst>
          </p:cNvPr>
          <p:cNvSpPr txBox="1"/>
          <p:nvPr/>
        </p:nvSpPr>
        <p:spPr>
          <a:xfrm>
            <a:off x="3728520" y="792824"/>
            <a:ext cx="48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DBP </a:t>
            </a:r>
            <a:r>
              <a:rPr lang="ko-KR" altLang="en-US" sz="2000" b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팀 프로젝트 </a:t>
            </a:r>
            <a:r>
              <a:rPr lang="en-US" altLang="ko-KR" sz="2000" b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8</a:t>
            </a:r>
            <a:r>
              <a:rPr lang="ko-KR" altLang="en-US" sz="2000" b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팀 </a:t>
            </a:r>
            <a:r>
              <a:rPr lang="ko-KR" altLang="en-US" sz="2000" b="1" err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딜리버리</a:t>
            </a:r>
            <a:r>
              <a:rPr lang="ko-KR" altLang="en-US" sz="2000" b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2000" b="1" err="1">
                <a:solidFill>
                  <a:srgbClr val="FA005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빌런</a:t>
            </a:r>
            <a:endParaRPr lang="ko-KR" altLang="en-US" sz="2000" b="1">
              <a:solidFill>
                <a:srgbClr val="FA0050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F9178-6CDA-4162-B9BF-7816995A56A1}"/>
              </a:ext>
            </a:extLst>
          </p:cNvPr>
          <p:cNvSpPr txBox="1"/>
          <p:nvPr/>
        </p:nvSpPr>
        <p:spPr>
          <a:xfrm>
            <a:off x="6094491" y="5418266"/>
            <a:ext cx="6097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201649014 </a:t>
            </a:r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강의정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fontAlgn="ctr"/>
            <a:r>
              <a:rPr lang="en-US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201558032</a:t>
            </a:r>
            <a:r>
              <a:rPr lang="ko-KR" altLang="en-US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 </a:t>
            </a:r>
            <a:r>
              <a:rPr lang="ko-KR" altLang="en-US" sz="1200" err="1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김영중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fontAlgn="ctr"/>
            <a:r>
              <a:rPr lang="en-US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201658022</a:t>
            </a:r>
            <a:r>
              <a:rPr lang="ko-KR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 김원호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fontAlgn="ctr"/>
            <a:r>
              <a:rPr lang="en-US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201958048</a:t>
            </a:r>
            <a:r>
              <a:rPr lang="ko-KR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 </a:t>
            </a:r>
            <a:r>
              <a:rPr lang="ko-KR" altLang="ko-KR" sz="1200" err="1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오한얼</a:t>
            </a:r>
            <a:endParaRPr lang="en-US" altLang="ko-KR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  <a:p>
            <a:pPr fontAlgn="ctr"/>
            <a:r>
              <a:rPr lang="en-US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201758048</a:t>
            </a:r>
            <a:r>
              <a:rPr lang="ko-KR" altLang="ko-KR" sz="1200">
                <a:solidFill>
                  <a:srgbClr val="FA0050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</a:rPr>
              <a:t> 정승원</a:t>
            </a:r>
            <a:endParaRPr lang="ko-KR" altLang="en-US" sz="1200">
              <a:solidFill>
                <a:srgbClr val="FA0050"/>
              </a:solidFill>
              <a:latin typeface="210 구름고딕 030" panose="02020603020101020101" pitchFamily="18" charset="-127"/>
              <a:ea typeface="210 구름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2F37B-F445-480F-A8A0-C78CBA27CC70}"/>
              </a:ext>
            </a:extLst>
          </p:cNvPr>
          <p:cNvSpPr txBox="1"/>
          <p:nvPr/>
        </p:nvSpPr>
        <p:spPr>
          <a:xfrm>
            <a:off x="9356708" y="1456645"/>
            <a:ext cx="12996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69C0F-56A8-4DB6-8673-892255D3DB95}"/>
              </a:ext>
            </a:extLst>
          </p:cNvPr>
          <p:cNvSpPr txBox="1"/>
          <p:nvPr/>
        </p:nvSpPr>
        <p:spPr>
          <a:xfrm>
            <a:off x="4010025" y="2549475"/>
            <a:ext cx="417195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주소입력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721752-37E1-4066-8E06-B9CAF62879C4}"/>
              </a:ext>
            </a:extLst>
          </p:cNvPr>
          <p:cNvGrpSpPr/>
          <p:nvPr/>
        </p:nvGrpSpPr>
        <p:grpSpPr>
          <a:xfrm>
            <a:off x="2605889" y="2657839"/>
            <a:ext cx="3195874" cy="818642"/>
            <a:chOff x="2761306" y="2661719"/>
            <a:chExt cx="3195874" cy="8186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2032A5-97A7-47F7-8A53-DFFC2B217816}"/>
                </a:ext>
              </a:extLst>
            </p:cNvPr>
            <p:cNvSpPr txBox="1"/>
            <p:nvPr/>
          </p:nvSpPr>
          <p:spPr>
            <a:xfrm>
              <a:off x="2761307" y="266171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ID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4FD2FD-D839-4B5E-A694-2A9BE3326641}"/>
                </a:ext>
              </a:extLst>
            </p:cNvPr>
            <p:cNvSpPr txBox="1"/>
            <p:nvPr/>
          </p:nvSpPr>
          <p:spPr>
            <a:xfrm>
              <a:off x="2761306" y="311102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password</a:t>
              </a:r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009E1F-313C-45BE-8464-FC6E5D78067D}"/>
              </a:ext>
            </a:extLst>
          </p:cNvPr>
          <p:cNvSpPr txBox="1"/>
          <p:nvPr/>
        </p:nvSpPr>
        <p:spPr>
          <a:xfrm>
            <a:off x="2605889" y="4383971"/>
            <a:ext cx="698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ADE3C-663F-4098-B95C-9F011BB156A8}"/>
              </a:ext>
            </a:extLst>
          </p:cNvPr>
          <p:cNvSpPr txBox="1"/>
          <p:nvPr/>
        </p:nvSpPr>
        <p:spPr>
          <a:xfrm>
            <a:off x="2605889" y="4849312"/>
            <a:ext cx="698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3BA74-6662-4EF8-9042-F970A598F836}"/>
              </a:ext>
            </a:extLst>
          </p:cNvPr>
          <p:cNvSpPr txBox="1"/>
          <p:nvPr/>
        </p:nvSpPr>
        <p:spPr>
          <a:xfrm>
            <a:off x="6530970" y="310714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로그인유형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62E8E3-1482-4BF3-B2A1-830735F0A110}"/>
              </a:ext>
            </a:extLst>
          </p:cNvPr>
          <p:cNvSpPr/>
          <p:nvPr/>
        </p:nvSpPr>
        <p:spPr>
          <a:xfrm>
            <a:off x="5981700" y="3107149"/>
            <a:ext cx="3693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E2DB3A2E-F970-411D-95FA-192D86CB9B01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로그인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05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69C0F-56A8-4DB6-8673-892255D3DB95}"/>
              </a:ext>
            </a:extLst>
          </p:cNvPr>
          <p:cNvSpPr txBox="1"/>
          <p:nvPr/>
        </p:nvSpPr>
        <p:spPr>
          <a:xfrm>
            <a:off x="4010025" y="2549475"/>
            <a:ext cx="417195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주소입력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721752-37E1-4066-8E06-B9CAF62879C4}"/>
              </a:ext>
            </a:extLst>
          </p:cNvPr>
          <p:cNvGrpSpPr/>
          <p:nvPr/>
        </p:nvGrpSpPr>
        <p:grpSpPr>
          <a:xfrm>
            <a:off x="2605886" y="2657839"/>
            <a:ext cx="3195877" cy="2297503"/>
            <a:chOff x="2761303" y="2661719"/>
            <a:chExt cx="3195877" cy="22975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2032A5-97A7-47F7-8A53-DFFC2B217816}"/>
                </a:ext>
              </a:extLst>
            </p:cNvPr>
            <p:cNvSpPr txBox="1"/>
            <p:nvPr/>
          </p:nvSpPr>
          <p:spPr>
            <a:xfrm>
              <a:off x="2761307" y="266171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ID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4FD2FD-D839-4B5E-A694-2A9BE3326641}"/>
                </a:ext>
              </a:extLst>
            </p:cNvPr>
            <p:cNvSpPr txBox="1"/>
            <p:nvPr/>
          </p:nvSpPr>
          <p:spPr>
            <a:xfrm>
              <a:off x="2761306" y="311102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password</a:t>
              </a: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696EE-91CF-483E-B10E-2E98C41DA230}"/>
                </a:ext>
              </a:extLst>
            </p:cNvPr>
            <p:cNvSpPr txBox="1"/>
            <p:nvPr/>
          </p:nvSpPr>
          <p:spPr>
            <a:xfrm>
              <a:off x="2761305" y="3576370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Password </a:t>
              </a:r>
              <a:r>
                <a:rPr lang="ko-KR" altLang="en-US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D363C7-1902-46B9-8BF3-6AC656C5ECC0}"/>
                </a:ext>
              </a:extLst>
            </p:cNvPr>
            <p:cNvSpPr txBox="1"/>
            <p:nvPr/>
          </p:nvSpPr>
          <p:spPr>
            <a:xfrm>
              <a:off x="2761304" y="4083130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전화번호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780CC8-7D49-4535-A414-6F69AC1566B6}"/>
                </a:ext>
              </a:extLst>
            </p:cNvPr>
            <p:cNvSpPr txBox="1"/>
            <p:nvPr/>
          </p:nvSpPr>
          <p:spPr>
            <a:xfrm>
              <a:off x="2761303" y="4589890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사용자 유형</a:t>
              </a:r>
              <a:r>
                <a:rPr lang="en-US" altLang="ko-KR"/>
                <a:t>(</a:t>
              </a:r>
              <a:r>
                <a:rPr lang="ko-KR" altLang="en-US"/>
                <a:t>손님</a:t>
              </a:r>
              <a:r>
                <a:rPr lang="en-US" altLang="ko-KR"/>
                <a:t> or </a:t>
              </a:r>
              <a:r>
                <a:rPr lang="ko-KR" altLang="en-US"/>
                <a:t>업체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1ADE3C-663F-4098-B95C-9F011BB156A8}"/>
              </a:ext>
            </a:extLst>
          </p:cNvPr>
          <p:cNvSpPr txBox="1"/>
          <p:nvPr/>
        </p:nvSpPr>
        <p:spPr>
          <a:xfrm>
            <a:off x="2567789" y="5327592"/>
            <a:ext cx="698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B89FE447-E0E2-4ADF-93F7-4F0988CFBF04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회원가입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7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가게관련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6D2AA66-6D85-466A-9642-4D9088A3A910}"/>
              </a:ext>
            </a:extLst>
          </p:cNvPr>
          <p:cNvGraphicFramePr>
            <a:graphicFrameLocks noGrp="1"/>
          </p:cNvGraphicFramePr>
          <p:nvPr/>
        </p:nvGraphicFramePr>
        <p:xfrm>
          <a:off x="3310265" y="2854340"/>
          <a:ext cx="5571470" cy="331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35">
                  <a:extLst>
                    <a:ext uri="{9D8B030D-6E8A-4147-A177-3AD203B41FA5}">
                      <a16:colId xmlns:a16="http://schemas.microsoft.com/office/drawing/2014/main" val="3251365545"/>
                    </a:ext>
                  </a:extLst>
                </a:gridCol>
                <a:gridCol w="2785735">
                  <a:extLst>
                    <a:ext uri="{9D8B030D-6E8A-4147-A177-3AD203B41FA5}">
                      <a16:colId xmlns:a16="http://schemas.microsoft.com/office/drawing/2014/main" val="1405757889"/>
                    </a:ext>
                  </a:extLst>
                </a:gridCol>
              </a:tblGrid>
              <a:tr h="82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</a:p>
                  </a:txBody>
                  <a:tcPr marL="124312" marR="124312" marT="62156" marB="621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extLst>
                  <a:ext uri="{0D108BD9-81ED-4DB2-BD59-A6C34878D82A}">
                    <a16:rowId xmlns:a16="http://schemas.microsoft.com/office/drawing/2014/main" val="4193669768"/>
                  </a:ext>
                </a:extLst>
              </a:tr>
              <a:tr h="82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extLst>
                  <a:ext uri="{0D108BD9-81ED-4DB2-BD59-A6C34878D82A}">
                    <a16:rowId xmlns:a16="http://schemas.microsoft.com/office/drawing/2014/main" val="567867894"/>
                  </a:ext>
                </a:extLst>
              </a:tr>
              <a:tr h="82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extLst>
                  <a:ext uri="{0D108BD9-81ED-4DB2-BD59-A6C34878D82A}">
                    <a16:rowId xmlns:a16="http://schemas.microsoft.com/office/drawing/2014/main" val="1759443106"/>
                  </a:ext>
                </a:extLst>
              </a:tr>
              <a:tr h="82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가게이름</a:t>
                      </a:r>
                      <a:endParaRPr kumimoji="0" lang="ko-KR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4312" marR="124312" marT="62156" marB="62156" anchor="ctr"/>
                </a:tc>
                <a:extLst>
                  <a:ext uri="{0D108BD9-81ED-4DB2-BD59-A6C34878D82A}">
                    <a16:rowId xmlns:a16="http://schemas.microsoft.com/office/drawing/2014/main" val="25141335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ABFCFE-91BA-4CF7-9E12-0A76D79E9A7F}"/>
              </a:ext>
            </a:extLst>
          </p:cNvPr>
          <p:cNvSpPr txBox="1"/>
          <p:nvPr/>
        </p:nvSpPr>
        <p:spPr>
          <a:xfrm>
            <a:off x="3479971" y="3051771"/>
            <a:ext cx="579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/>
              <a:t>img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2B9C6-6F6A-42DE-8771-B58050BC6756}"/>
              </a:ext>
            </a:extLst>
          </p:cNvPr>
          <p:cNvSpPr txBox="1"/>
          <p:nvPr/>
        </p:nvSpPr>
        <p:spPr>
          <a:xfrm>
            <a:off x="5387943" y="3332744"/>
            <a:ext cx="669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평균평점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4D7380-C248-4E35-B232-A87DDBE47330}"/>
              </a:ext>
            </a:extLst>
          </p:cNvPr>
          <p:cNvGrpSpPr/>
          <p:nvPr/>
        </p:nvGrpSpPr>
        <p:grpSpPr>
          <a:xfrm>
            <a:off x="3479971" y="3891504"/>
            <a:ext cx="2577928" cy="511805"/>
            <a:chOff x="3632371" y="2823171"/>
            <a:chExt cx="2577928" cy="5118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EBC0A6-D46F-4B17-87D6-01B67A13BD18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7AF618-46D7-4903-B346-5BDC1FA14CE6}"/>
                </a:ext>
              </a:extLst>
            </p:cNvPr>
            <p:cNvSpPr txBox="1"/>
            <p:nvPr/>
          </p:nvSpPr>
          <p:spPr>
            <a:xfrm>
              <a:off x="5540342" y="3104144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1255A1-3582-4579-B6EB-3254977C4E09}"/>
              </a:ext>
            </a:extLst>
          </p:cNvPr>
          <p:cNvGrpSpPr/>
          <p:nvPr/>
        </p:nvGrpSpPr>
        <p:grpSpPr>
          <a:xfrm>
            <a:off x="3479971" y="4731237"/>
            <a:ext cx="2577927" cy="511805"/>
            <a:chOff x="3632371" y="2823171"/>
            <a:chExt cx="2577927" cy="5118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22FC9F-B916-47BE-BBC2-4042AC0A28AF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99C00D-73C7-4E2B-A5C5-7861770E1556}"/>
                </a:ext>
              </a:extLst>
            </p:cNvPr>
            <p:cNvSpPr txBox="1"/>
            <p:nvPr/>
          </p:nvSpPr>
          <p:spPr>
            <a:xfrm>
              <a:off x="5540341" y="3104144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32F5E4-7F92-4577-8984-066401FB129A}"/>
              </a:ext>
            </a:extLst>
          </p:cNvPr>
          <p:cNvGrpSpPr/>
          <p:nvPr/>
        </p:nvGrpSpPr>
        <p:grpSpPr>
          <a:xfrm>
            <a:off x="3479971" y="5570970"/>
            <a:ext cx="2575263" cy="511805"/>
            <a:chOff x="3632371" y="2823171"/>
            <a:chExt cx="2575263" cy="511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16DF78-8495-428E-A3B6-41E530852F85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67566C-5ABF-4C97-A275-3DA69C8F480D}"/>
                </a:ext>
              </a:extLst>
            </p:cNvPr>
            <p:cNvSpPr txBox="1"/>
            <p:nvPr/>
          </p:nvSpPr>
          <p:spPr>
            <a:xfrm>
              <a:off x="5537677" y="3104144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F4165B-9997-4579-9F7F-4DF99C38F9F4}"/>
              </a:ext>
            </a:extLst>
          </p:cNvPr>
          <p:cNvGrpSpPr/>
          <p:nvPr/>
        </p:nvGrpSpPr>
        <p:grpSpPr>
          <a:xfrm>
            <a:off x="6303806" y="5570969"/>
            <a:ext cx="2577928" cy="511806"/>
            <a:chOff x="3632371" y="2823171"/>
            <a:chExt cx="2577928" cy="5118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9E5915-A00B-41B0-A395-116C666E326D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5E094F-51B8-4E49-A1F0-C9DC1DC96180}"/>
                </a:ext>
              </a:extLst>
            </p:cNvPr>
            <p:cNvSpPr txBox="1"/>
            <p:nvPr/>
          </p:nvSpPr>
          <p:spPr>
            <a:xfrm>
              <a:off x="5540342" y="3104145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46EF3E-6B55-4A9A-A42C-751AF1FF1ABD}"/>
              </a:ext>
            </a:extLst>
          </p:cNvPr>
          <p:cNvGrpSpPr/>
          <p:nvPr/>
        </p:nvGrpSpPr>
        <p:grpSpPr>
          <a:xfrm>
            <a:off x="6303806" y="4731236"/>
            <a:ext cx="2577928" cy="484748"/>
            <a:chOff x="3632371" y="2823171"/>
            <a:chExt cx="2577928" cy="4847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C6BAFF-4C6E-4657-A656-810D48672A12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2D406D-F74C-4759-9A84-E17043BDDE6E}"/>
                </a:ext>
              </a:extLst>
            </p:cNvPr>
            <p:cNvSpPr txBox="1"/>
            <p:nvPr/>
          </p:nvSpPr>
          <p:spPr>
            <a:xfrm>
              <a:off x="5540342" y="3077087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76269E-EA3F-49DF-A270-2AECA115719C}"/>
              </a:ext>
            </a:extLst>
          </p:cNvPr>
          <p:cNvGrpSpPr/>
          <p:nvPr/>
        </p:nvGrpSpPr>
        <p:grpSpPr>
          <a:xfrm>
            <a:off x="6303806" y="3891503"/>
            <a:ext cx="2577927" cy="484748"/>
            <a:chOff x="3632371" y="2823171"/>
            <a:chExt cx="2577927" cy="4847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7E839D-F9D8-43EC-99E5-93ED240D3EC8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09D7C7-4E01-4BBA-9DC3-408058A7B53D}"/>
                </a:ext>
              </a:extLst>
            </p:cNvPr>
            <p:cNvSpPr txBox="1"/>
            <p:nvPr/>
          </p:nvSpPr>
          <p:spPr>
            <a:xfrm>
              <a:off x="5540341" y="3077087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3D0BD5-4AD4-4B30-A638-8FAFB2752B5C}"/>
              </a:ext>
            </a:extLst>
          </p:cNvPr>
          <p:cNvGrpSpPr/>
          <p:nvPr/>
        </p:nvGrpSpPr>
        <p:grpSpPr>
          <a:xfrm>
            <a:off x="6303806" y="3051770"/>
            <a:ext cx="2577927" cy="511806"/>
            <a:chOff x="3632371" y="2823171"/>
            <a:chExt cx="2577927" cy="5118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BFE641-76F1-4CDA-B847-4998BB033A97}"/>
                </a:ext>
              </a:extLst>
            </p:cNvPr>
            <p:cNvSpPr txBox="1"/>
            <p:nvPr/>
          </p:nvSpPr>
          <p:spPr>
            <a:xfrm>
              <a:off x="3632371" y="2823171"/>
              <a:ext cx="5794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img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6F4238-CD82-49BF-AF9C-C78E7F12D02E}"/>
                </a:ext>
              </a:extLst>
            </p:cNvPr>
            <p:cNvSpPr txBox="1"/>
            <p:nvPr/>
          </p:nvSpPr>
          <p:spPr>
            <a:xfrm>
              <a:off x="5540341" y="3104145"/>
              <a:ext cx="669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평균평점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2048D-FA47-40EC-93CB-71237973DDFB}"/>
              </a:ext>
            </a:extLst>
          </p:cNvPr>
          <p:cNvSpPr/>
          <p:nvPr/>
        </p:nvSpPr>
        <p:spPr>
          <a:xfrm>
            <a:off x="1066800" y="2095841"/>
            <a:ext cx="9982200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7F3B3AF-B47A-4A02-A006-F24BABD4604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684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7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7301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1375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21304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98330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860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24639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074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/>
                        <a:t>네비게이션바</a:t>
                      </a:r>
                      <a:endParaRPr lang="ko-KR" altLang="en-US" sz="105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26499"/>
                  </a:ext>
                </a:extLst>
              </a:tr>
            </a:tbl>
          </a:graphicData>
        </a:graphic>
      </p:graphicFrame>
      <p:sp>
        <p:nvSpPr>
          <p:cNvPr id="37" name="텍스트 개체 틀 1">
            <a:extLst>
              <a:ext uri="{FF2B5EF4-FFF2-40B4-BE49-F238E27FC236}">
                <a16:creationId xmlns:a16="http://schemas.microsoft.com/office/drawing/2014/main" id="{043ECA8E-5465-4C70-BEFC-D1A8AC5FE68B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가게전체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2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67EDC7-6F4F-4DB9-85F1-25D9EF183368}"/>
              </a:ext>
            </a:extLst>
          </p:cNvPr>
          <p:cNvSpPr/>
          <p:nvPr/>
        </p:nvSpPr>
        <p:spPr>
          <a:xfrm>
            <a:off x="1066800" y="2209046"/>
            <a:ext cx="9982200" cy="79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3C9A37-D15A-4B96-A40E-7571420132E6}"/>
              </a:ext>
            </a:extLst>
          </p:cNvPr>
          <p:cNvSpPr/>
          <p:nvPr/>
        </p:nvSpPr>
        <p:spPr>
          <a:xfrm>
            <a:off x="1066800" y="3846813"/>
            <a:ext cx="9982200" cy="236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AEEF4-F629-49EB-9538-222EFC3FC612}"/>
              </a:ext>
            </a:extLst>
          </p:cNvPr>
          <p:cNvSpPr txBox="1"/>
          <p:nvPr/>
        </p:nvSpPr>
        <p:spPr>
          <a:xfrm>
            <a:off x="742385" y="24217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가게 소개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1859AE0-19A4-4629-BF54-EF333D5AE1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27480"/>
          <a:ext cx="8128000" cy="200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15199839"/>
                    </a:ext>
                  </a:extLst>
                </a:gridCol>
              </a:tblGrid>
              <a:tr h="501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리뷰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430"/>
                  </a:ext>
                </a:extLst>
              </a:tr>
              <a:tr h="501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리뷰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43512"/>
                  </a:ext>
                </a:extLst>
              </a:tr>
              <a:tr h="501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리뷰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49884"/>
                  </a:ext>
                </a:extLst>
              </a:tr>
              <a:tr h="501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리뷰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8998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86AB7A-1DEE-405F-85F7-9E813AABDD0B}"/>
              </a:ext>
            </a:extLst>
          </p:cNvPr>
          <p:cNvSpPr/>
          <p:nvPr/>
        </p:nvSpPr>
        <p:spPr>
          <a:xfrm>
            <a:off x="1066800" y="3098805"/>
            <a:ext cx="9982200" cy="6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63">
            <a:extLst>
              <a:ext uri="{FF2B5EF4-FFF2-40B4-BE49-F238E27FC236}">
                <a16:creationId xmlns:a16="http://schemas.microsoft.com/office/drawing/2014/main" id="{DB66B2BA-AEE0-44C8-A297-BBF4E080D08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244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1532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34050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937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95306"/>
                  </a:ext>
                </a:extLst>
              </a:tr>
            </a:tbl>
          </a:graphicData>
        </a:graphic>
      </p:graphicFrame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B4181C0E-F7BD-4A93-90F2-5CA00C4BA322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가게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86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3C9A37-D15A-4B96-A40E-7571420132E6}"/>
              </a:ext>
            </a:extLst>
          </p:cNvPr>
          <p:cNvSpPr/>
          <p:nvPr/>
        </p:nvSpPr>
        <p:spPr>
          <a:xfrm>
            <a:off x="1066800" y="4516581"/>
            <a:ext cx="7698509" cy="1695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AEEF4-F629-49EB-9538-222EFC3FC612}"/>
              </a:ext>
            </a:extLst>
          </p:cNvPr>
          <p:cNvSpPr txBox="1"/>
          <p:nvPr/>
        </p:nvSpPr>
        <p:spPr>
          <a:xfrm>
            <a:off x="742385" y="24217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가게 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8B71AF-4529-48E1-9634-82A682A143D4}"/>
              </a:ext>
            </a:extLst>
          </p:cNvPr>
          <p:cNvSpPr/>
          <p:nvPr/>
        </p:nvSpPr>
        <p:spPr>
          <a:xfrm>
            <a:off x="1066800" y="2107741"/>
            <a:ext cx="7698509" cy="232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5AD029-B2ED-488C-895A-E628F27F9D50}"/>
              </a:ext>
            </a:extLst>
          </p:cNvPr>
          <p:cNvSpPr/>
          <p:nvPr/>
        </p:nvSpPr>
        <p:spPr>
          <a:xfrm>
            <a:off x="8994474" y="2092745"/>
            <a:ext cx="2054526" cy="411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951DF-78D3-47C7-9CAE-2DC867362CEC}"/>
              </a:ext>
            </a:extLst>
          </p:cNvPr>
          <p:cNvSpPr txBox="1"/>
          <p:nvPr/>
        </p:nvSpPr>
        <p:spPr>
          <a:xfrm>
            <a:off x="1165519" y="2198897"/>
            <a:ext cx="75074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FFFF"/>
                </a:solidFill>
              </a:rPr>
              <a:t>배달정보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94F37-5793-4319-B10A-C81DA00C68AE}"/>
              </a:ext>
            </a:extLst>
          </p:cNvPr>
          <p:cNvSpPr txBox="1"/>
          <p:nvPr/>
        </p:nvSpPr>
        <p:spPr>
          <a:xfrm>
            <a:off x="1165520" y="2559523"/>
            <a:ext cx="750742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주소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48914-0244-4368-8288-07E27C615F81}"/>
              </a:ext>
            </a:extLst>
          </p:cNvPr>
          <p:cNvSpPr txBox="1"/>
          <p:nvPr/>
        </p:nvSpPr>
        <p:spPr>
          <a:xfrm>
            <a:off x="1165519" y="2910015"/>
            <a:ext cx="750742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상세주소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E1D61-EEDF-4283-BFC2-40E1E809A509}"/>
              </a:ext>
            </a:extLst>
          </p:cNvPr>
          <p:cNvSpPr txBox="1"/>
          <p:nvPr/>
        </p:nvSpPr>
        <p:spPr>
          <a:xfrm>
            <a:off x="1165520" y="3269003"/>
            <a:ext cx="750742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전화번호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30D55-03BA-4081-AC4C-6787D0AC2AEB}"/>
              </a:ext>
            </a:extLst>
          </p:cNvPr>
          <p:cNvSpPr txBox="1"/>
          <p:nvPr/>
        </p:nvSpPr>
        <p:spPr>
          <a:xfrm>
            <a:off x="1162343" y="3634633"/>
            <a:ext cx="7507422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ko-KR" altLang="en-US" err="1"/>
              <a:t>주문시</a:t>
            </a:r>
            <a:r>
              <a:rPr lang="ko-KR" altLang="en-US"/>
              <a:t> 요청사항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19AE38-A3F2-4445-988A-2033D4179088}"/>
              </a:ext>
            </a:extLst>
          </p:cNvPr>
          <p:cNvSpPr txBox="1"/>
          <p:nvPr/>
        </p:nvSpPr>
        <p:spPr>
          <a:xfrm>
            <a:off x="9161887" y="2198896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주문내역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5E695-5A23-441A-A2CB-7142B377BE97}"/>
              </a:ext>
            </a:extLst>
          </p:cNvPr>
          <p:cNvSpPr txBox="1"/>
          <p:nvPr/>
        </p:nvSpPr>
        <p:spPr>
          <a:xfrm>
            <a:off x="9161887" y="4942095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결제하기</a:t>
            </a:r>
            <a:endParaRPr lang="en-US" altLang="ko-KR" sz="1400" b="1">
              <a:solidFill>
                <a:srgbClr val="FFFF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6A7E87-AFEF-4877-A172-C998A197E9C4}"/>
              </a:ext>
            </a:extLst>
          </p:cNvPr>
          <p:cNvSpPr/>
          <p:nvPr/>
        </p:nvSpPr>
        <p:spPr>
          <a:xfrm>
            <a:off x="9161887" y="2700075"/>
            <a:ext cx="1719700" cy="210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A70CEF00-8A79-4C12-A9E2-BF7E32C5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34451"/>
              </p:ext>
            </p:extLst>
          </p:nvPr>
        </p:nvGraphicFramePr>
        <p:xfrm>
          <a:off x="9231570" y="2867300"/>
          <a:ext cx="15803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67">
                  <a:extLst>
                    <a:ext uri="{9D8B030D-6E8A-4147-A177-3AD203B41FA5}">
                      <a16:colId xmlns:a16="http://schemas.microsoft.com/office/drawing/2014/main" val="4186674228"/>
                    </a:ext>
                  </a:extLst>
                </a:gridCol>
                <a:gridCol w="790167">
                  <a:extLst>
                    <a:ext uri="{9D8B030D-6E8A-4147-A177-3AD203B41FA5}">
                      <a16:colId xmlns:a16="http://schemas.microsoft.com/office/drawing/2014/main" val="263774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86277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9DDEC06B-E5D9-4566-8D0B-CD43B326D796}"/>
              </a:ext>
            </a:extLst>
          </p:cNvPr>
          <p:cNvGraphicFramePr>
            <a:graphicFrameLocks noGrp="1"/>
          </p:cNvGraphicFramePr>
          <p:nvPr/>
        </p:nvGraphicFramePr>
        <p:xfrm>
          <a:off x="9231570" y="4313059"/>
          <a:ext cx="15803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67">
                  <a:extLst>
                    <a:ext uri="{9D8B030D-6E8A-4147-A177-3AD203B41FA5}">
                      <a16:colId xmlns:a16="http://schemas.microsoft.com/office/drawing/2014/main" val="4186674228"/>
                    </a:ext>
                  </a:extLst>
                </a:gridCol>
                <a:gridCol w="790167">
                  <a:extLst>
                    <a:ext uri="{9D8B030D-6E8A-4147-A177-3AD203B41FA5}">
                      <a16:colId xmlns:a16="http://schemas.microsoft.com/office/drawing/2014/main" val="263774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총결제금액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86277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475BABB7-FFE7-4312-A8BC-5DD2D972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70038"/>
              </p:ext>
            </p:extLst>
          </p:nvPr>
        </p:nvGraphicFramePr>
        <p:xfrm>
          <a:off x="9231570" y="3299251"/>
          <a:ext cx="15803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67">
                  <a:extLst>
                    <a:ext uri="{9D8B030D-6E8A-4147-A177-3AD203B41FA5}">
                      <a16:colId xmlns:a16="http://schemas.microsoft.com/office/drawing/2014/main" val="4186674228"/>
                    </a:ext>
                  </a:extLst>
                </a:gridCol>
                <a:gridCol w="790167">
                  <a:extLst>
                    <a:ext uri="{9D8B030D-6E8A-4147-A177-3AD203B41FA5}">
                      <a16:colId xmlns:a16="http://schemas.microsoft.com/office/drawing/2014/main" val="263774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86277"/>
                  </a:ext>
                </a:extLst>
              </a:tr>
            </a:tbl>
          </a:graphicData>
        </a:graphic>
      </p:graphicFrame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B2B1A19A-351D-4424-8010-51400AAF6724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주문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86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업체관련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6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AEEF4-F629-49EB-9538-222EFC3FC612}"/>
              </a:ext>
            </a:extLst>
          </p:cNvPr>
          <p:cNvSpPr txBox="1"/>
          <p:nvPr/>
        </p:nvSpPr>
        <p:spPr>
          <a:xfrm>
            <a:off x="742385" y="24217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가게 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8B71AF-4529-48E1-9634-82A682A143D4}"/>
              </a:ext>
            </a:extLst>
          </p:cNvPr>
          <p:cNvSpPr/>
          <p:nvPr/>
        </p:nvSpPr>
        <p:spPr>
          <a:xfrm>
            <a:off x="1066800" y="2107741"/>
            <a:ext cx="9959680" cy="26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2830EF-1564-47F7-8949-5C490039C67D}"/>
              </a:ext>
            </a:extLst>
          </p:cNvPr>
          <p:cNvGrpSpPr/>
          <p:nvPr/>
        </p:nvGrpSpPr>
        <p:grpSpPr>
          <a:xfrm>
            <a:off x="1165515" y="2198897"/>
            <a:ext cx="9716072" cy="2440601"/>
            <a:chOff x="1165516" y="2198897"/>
            <a:chExt cx="7507428" cy="24406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0951DF-78D3-47C7-9CAE-2DC867362CEC}"/>
                </a:ext>
              </a:extLst>
            </p:cNvPr>
            <p:cNvSpPr txBox="1"/>
            <p:nvPr/>
          </p:nvSpPr>
          <p:spPr>
            <a:xfrm>
              <a:off x="1165519" y="2198897"/>
              <a:ext cx="7507425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FFFF"/>
                  </a:solidFill>
                </a:rPr>
                <a:t>가게이름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F94F37-5793-4319-B10A-C81DA00C68AE}"/>
                </a:ext>
              </a:extLst>
            </p:cNvPr>
            <p:cNvSpPr txBox="1"/>
            <p:nvPr/>
          </p:nvSpPr>
          <p:spPr>
            <a:xfrm>
              <a:off x="1165520" y="2559523"/>
              <a:ext cx="7507424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/>
                <a:t>전화번호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848914-0244-4368-8288-07E27C615F81}"/>
                </a:ext>
              </a:extLst>
            </p:cNvPr>
            <p:cNvSpPr txBox="1"/>
            <p:nvPr/>
          </p:nvSpPr>
          <p:spPr>
            <a:xfrm>
              <a:off x="1165519" y="2910015"/>
              <a:ext cx="7507423" cy="9541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/>
                <a:t>기타 정보</a:t>
              </a:r>
              <a:endParaRPr lang="en-US" altLang="ko-KR"/>
            </a:p>
            <a:p>
              <a:endParaRPr lang="en-US" altLang="ko-KR"/>
            </a:p>
            <a:p>
              <a:endParaRPr lang="en-US" altLang="ko-KR"/>
            </a:p>
            <a:p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B1ED9-133F-437B-9F18-BCE42892BD4A}"/>
                </a:ext>
              </a:extLst>
            </p:cNvPr>
            <p:cNvSpPr txBox="1"/>
            <p:nvPr/>
          </p:nvSpPr>
          <p:spPr>
            <a:xfrm>
              <a:off x="1165517" y="3949551"/>
              <a:ext cx="7507424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/>
                <a:t>가게 번호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91BE2F-8AD5-4DF6-A5E6-868C0C9C1A88}"/>
                </a:ext>
              </a:extLst>
            </p:cNvPr>
            <p:cNvSpPr txBox="1"/>
            <p:nvPr/>
          </p:nvSpPr>
          <p:spPr>
            <a:xfrm>
              <a:off x="1165516" y="4331721"/>
              <a:ext cx="7507424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/>
                <a:t>등록 날짜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6C5E695-5A23-441A-A2CB-7142B377BE97}"/>
              </a:ext>
            </a:extLst>
          </p:cNvPr>
          <p:cNvSpPr txBox="1"/>
          <p:nvPr/>
        </p:nvSpPr>
        <p:spPr>
          <a:xfrm>
            <a:off x="9161887" y="4942095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결제하기</a:t>
            </a:r>
            <a:endParaRPr lang="en-US" altLang="ko-KR" sz="1400" b="1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2FF65-5D8C-411B-9044-C843687F0922}"/>
              </a:ext>
            </a:extLst>
          </p:cNvPr>
          <p:cNvSpPr txBox="1"/>
          <p:nvPr/>
        </p:nvSpPr>
        <p:spPr>
          <a:xfrm>
            <a:off x="2032990" y="5318254"/>
            <a:ext cx="1459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ACF887-7A36-4EE1-9756-5D60D937EFA0}"/>
              </a:ext>
            </a:extLst>
          </p:cNvPr>
          <p:cNvSpPr txBox="1"/>
          <p:nvPr/>
        </p:nvSpPr>
        <p:spPr>
          <a:xfrm>
            <a:off x="8562471" y="5318077"/>
            <a:ext cx="1459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업체등록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B5F7B-C013-41B3-84EE-61AC266057DD}"/>
              </a:ext>
            </a:extLst>
          </p:cNvPr>
          <p:cNvSpPr txBox="1"/>
          <p:nvPr/>
        </p:nvSpPr>
        <p:spPr>
          <a:xfrm>
            <a:off x="4294361" y="5318077"/>
            <a:ext cx="1459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53D5C-E264-4A65-A3CF-BE128E219CEB}"/>
              </a:ext>
            </a:extLst>
          </p:cNvPr>
          <p:cNvSpPr txBox="1"/>
          <p:nvPr/>
        </p:nvSpPr>
        <p:spPr>
          <a:xfrm>
            <a:off x="6438374" y="5318077"/>
            <a:ext cx="1459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주문관리</a:t>
            </a:r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9CA3685E-51FE-4BC6-BE08-DF1B94F6947C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업체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44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AEEF4-F629-49EB-9538-222EFC3FC612}"/>
              </a:ext>
            </a:extLst>
          </p:cNvPr>
          <p:cNvSpPr txBox="1"/>
          <p:nvPr/>
        </p:nvSpPr>
        <p:spPr>
          <a:xfrm>
            <a:off x="742385" y="24217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가게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5E695-5A23-441A-A2CB-7142B377BE97}"/>
              </a:ext>
            </a:extLst>
          </p:cNvPr>
          <p:cNvSpPr txBox="1"/>
          <p:nvPr/>
        </p:nvSpPr>
        <p:spPr>
          <a:xfrm>
            <a:off x="9161887" y="4942095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결제하기</a:t>
            </a:r>
            <a:endParaRPr lang="en-US" altLang="ko-KR" sz="1400" b="1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2FF65-5D8C-411B-9044-C843687F0922}"/>
              </a:ext>
            </a:extLst>
          </p:cNvPr>
          <p:cNvSpPr txBox="1"/>
          <p:nvPr/>
        </p:nvSpPr>
        <p:spPr>
          <a:xfrm>
            <a:off x="2567789" y="5327592"/>
            <a:ext cx="698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업체등록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4A7421-9E90-4B87-8029-01A17BB06FD3}"/>
              </a:ext>
            </a:extLst>
          </p:cNvPr>
          <p:cNvGrpSpPr/>
          <p:nvPr/>
        </p:nvGrpSpPr>
        <p:grpSpPr>
          <a:xfrm>
            <a:off x="2014395" y="2984085"/>
            <a:ext cx="3195875" cy="1315738"/>
            <a:chOff x="2761305" y="2661719"/>
            <a:chExt cx="3195875" cy="13157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4A7BF7-CC13-4E6C-B567-8BBEE85DE334}"/>
                </a:ext>
              </a:extLst>
            </p:cNvPr>
            <p:cNvSpPr txBox="1"/>
            <p:nvPr/>
          </p:nvSpPr>
          <p:spPr>
            <a:xfrm>
              <a:off x="2761307" y="266171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가게이름</a:t>
              </a:r>
              <a:endParaRPr lang="ko-KR" altLang="en-US" sz="1800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7DF8F1-F24C-4D57-9DF9-4D19AA72430B}"/>
                </a:ext>
              </a:extLst>
            </p:cNvPr>
            <p:cNvSpPr txBox="1"/>
            <p:nvPr/>
          </p:nvSpPr>
          <p:spPr>
            <a:xfrm>
              <a:off x="2761306" y="311102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가게번호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9FDE18-0D78-4261-A464-4BC96F41E306}"/>
                </a:ext>
              </a:extLst>
            </p:cNvPr>
            <p:cNvSpPr txBox="1"/>
            <p:nvPr/>
          </p:nvSpPr>
          <p:spPr>
            <a:xfrm>
              <a:off x="2761305" y="3608125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전화번호</a:t>
              </a:r>
            </a:p>
          </p:txBody>
        </p:sp>
      </p:grp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2BA16994-F6F8-4C65-A4DB-F12B0A1E03AE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업체 등록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87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C5E695-5A23-441A-A2CB-7142B377BE97}"/>
              </a:ext>
            </a:extLst>
          </p:cNvPr>
          <p:cNvSpPr txBox="1"/>
          <p:nvPr/>
        </p:nvSpPr>
        <p:spPr>
          <a:xfrm>
            <a:off x="9161887" y="4942095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결제하기</a:t>
            </a:r>
            <a:endParaRPr lang="en-US" altLang="ko-KR" sz="1400" b="1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2FF65-5D8C-411B-9044-C843687F0922}"/>
              </a:ext>
            </a:extLst>
          </p:cNvPr>
          <p:cNvSpPr txBox="1"/>
          <p:nvPr/>
        </p:nvSpPr>
        <p:spPr>
          <a:xfrm>
            <a:off x="2567789" y="5327592"/>
            <a:ext cx="2623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메뉴등록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DDF767-0C7A-4CBE-A828-3960F5BF779F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826993"/>
          <a:ext cx="5418666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6431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9049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메뉴명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5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메뉴</a:t>
                      </a: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010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ACE70B8-0CB6-4047-873A-FE1C3744BBF8}"/>
              </a:ext>
            </a:extLst>
          </p:cNvPr>
          <p:cNvSpPr txBox="1"/>
          <p:nvPr/>
        </p:nvSpPr>
        <p:spPr>
          <a:xfrm>
            <a:off x="6787075" y="5327592"/>
            <a:ext cx="2623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저장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92DAF279-BEEE-45AE-A1EC-D97DC359A3D9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메뉴 관리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9FEE0-D953-4AD8-83C2-408E5786E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3" y="528637"/>
            <a:ext cx="5476875" cy="5381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개발의 필요성 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1C9925-A139-4930-95D1-D0EE7E68FBEE}"/>
              </a:ext>
            </a:extLst>
          </p:cNvPr>
          <p:cNvSpPr/>
          <p:nvPr/>
        </p:nvSpPr>
        <p:spPr>
          <a:xfrm>
            <a:off x="2565818" y="1810693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1380E-3C61-4A4A-BC53-BBA9BCDE12FF}"/>
              </a:ext>
            </a:extLst>
          </p:cNvPr>
          <p:cNvSpPr txBox="1"/>
          <p:nvPr/>
        </p:nvSpPr>
        <p:spPr>
          <a:xfrm>
            <a:off x="4191754" y="2376534"/>
            <a:ext cx="573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코로나로 인해 배달주문 식사를 하는 고객이 늘어났다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.</a:t>
            </a:r>
            <a:endParaRPr lang="ko-KR" altLang="en-US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3A64580-931A-4258-82DA-9DAB8A8B541C}"/>
              </a:ext>
            </a:extLst>
          </p:cNvPr>
          <p:cNvSpPr/>
          <p:nvPr/>
        </p:nvSpPr>
        <p:spPr>
          <a:xfrm>
            <a:off x="2565816" y="3120427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D8132-65AC-4FCF-B38E-284C914FC143}"/>
              </a:ext>
            </a:extLst>
          </p:cNvPr>
          <p:cNvSpPr txBox="1"/>
          <p:nvPr/>
        </p:nvSpPr>
        <p:spPr>
          <a:xfrm>
            <a:off x="4191754" y="3686268"/>
            <a:ext cx="617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리뷰를 통해 양질의 가게와 식사를 할 가능성이 높아진다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.</a:t>
            </a:r>
            <a:endParaRPr lang="ko-KR" altLang="en-US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B44B04-72EF-478F-8DEB-04DD4F4E18B1}"/>
              </a:ext>
            </a:extLst>
          </p:cNvPr>
          <p:cNvSpPr/>
          <p:nvPr/>
        </p:nvSpPr>
        <p:spPr>
          <a:xfrm>
            <a:off x="2565817" y="4517676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673D4-D983-4FE9-994A-3EFAC17E0E57}"/>
              </a:ext>
            </a:extLst>
          </p:cNvPr>
          <p:cNvSpPr txBox="1"/>
          <p:nvPr/>
        </p:nvSpPr>
        <p:spPr>
          <a:xfrm>
            <a:off x="4191754" y="5083517"/>
            <a:ext cx="719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전화 주문이 힘든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 </a:t>
            </a: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고객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, </a:t>
            </a: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이동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, </a:t>
            </a: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요리가 힘든 고객의 편의성이 높아진다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.</a:t>
            </a:r>
            <a:endParaRPr lang="ko-KR" altLang="en-US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F27A41-91D5-4CDF-B7C7-2552016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3329868"/>
            <a:ext cx="712800" cy="712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7E070E-C3EF-4A26-9883-D000B784E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4727117"/>
            <a:ext cx="712800" cy="712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C2EEDD-2429-446D-8DC1-F98BE06FD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94" y="1987337"/>
            <a:ext cx="711463" cy="711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1ACDE0-423A-4BE1-B16B-EFDD21415F50}"/>
              </a:ext>
            </a:extLst>
          </p:cNvPr>
          <p:cNvSpPr txBox="1"/>
          <p:nvPr/>
        </p:nvSpPr>
        <p:spPr>
          <a:xfrm>
            <a:off x="4191754" y="2004515"/>
            <a:ext cx="573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A0050"/>
                </a:solidFill>
                <a:latin typeface="210 M고딕 030" panose="02020603020101020101" pitchFamily="18" charset="-127"/>
                <a:ea typeface="210 M고딕 030" panose="02020603020101020101" pitchFamily="18" charset="-127"/>
              </a:rPr>
              <a:t>수요 증가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184AC-FA09-485A-9AA4-1E6945AEB6A1}"/>
              </a:ext>
            </a:extLst>
          </p:cNvPr>
          <p:cNvSpPr txBox="1"/>
          <p:nvPr/>
        </p:nvSpPr>
        <p:spPr>
          <a:xfrm>
            <a:off x="4191754" y="3314249"/>
            <a:ext cx="573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A0050"/>
                </a:solidFill>
                <a:latin typeface="210 M고딕 030" panose="02020603020101020101" pitchFamily="18" charset="-127"/>
                <a:ea typeface="210 M고딕 030" panose="02020603020101020101" pitchFamily="18" charset="-127"/>
              </a:rPr>
              <a:t>양질의 식사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43C6C-04C7-43BC-8776-C07E0CF4E245}"/>
              </a:ext>
            </a:extLst>
          </p:cNvPr>
          <p:cNvSpPr txBox="1"/>
          <p:nvPr/>
        </p:nvSpPr>
        <p:spPr>
          <a:xfrm>
            <a:off x="4191754" y="4709986"/>
            <a:ext cx="573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A0050"/>
                </a:solidFill>
                <a:latin typeface="210 M고딕 030" panose="02020603020101020101" pitchFamily="18" charset="-127"/>
                <a:ea typeface="210 M고딕 030" panose="02020603020101020101" pitchFamily="18" charset="-127"/>
              </a:rPr>
              <a:t>편의성 증대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F97FCE-8D0C-4EE8-B11D-2A02914BD465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9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C5E695-5A23-441A-A2CB-7142B377BE97}"/>
              </a:ext>
            </a:extLst>
          </p:cNvPr>
          <p:cNvSpPr txBox="1"/>
          <p:nvPr/>
        </p:nvSpPr>
        <p:spPr>
          <a:xfrm>
            <a:off x="9161887" y="4942095"/>
            <a:ext cx="17197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FFFF"/>
                </a:solidFill>
              </a:rPr>
              <a:t>결제하기</a:t>
            </a:r>
            <a:endParaRPr lang="en-US" altLang="ko-KR" sz="1400" b="1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2FF65-5D8C-411B-9044-C843687F0922}"/>
              </a:ext>
            </a:extLst>
          </p:cNvPr>
          <p:cNvSpPr txBox="1"/>
          <p:nvPr/>
        </p:nvSpPr>
        <p:spPr>
          <a:xfrm>
            <a:off x="2567789" y="5327592"/>
            <a:ext cx="6980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메뉴등록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1327C8-6C65-4504-B819-6E20316E9127}"/>
              </a:ext>
            </a:extLst>
          </p:cNvPr>
          <p:cNvGrpSpPr/>
          <p:nvPr/>
        </p:nvGrpSpPr>
        <p:grpSpPr>
          <a:xfrm>
            <a:off x="2014395" y="3196516"/>
            <a:ext cx="3195875" cy="1315738"/>
            <a:chOff x="2761305" y="2661719"/>
            <a:chExt cx="3195875" cy="13157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427D1-B167-4082-95F7-73700BE2A18E}"/>
                </a:ext>
              </a:extLst>
            </p:cNvPr>
            <p:cNvSpPr txBox="1"/>
            <p:nvPr/>
          </p:nvSpPr>
          <p:spPr>
            <a:xfrm>
              <a:off x="2761307" y="266171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가게 번호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D80EEC-CB2C-4930-AC4B-679A7FD16344}"/>
                </a:ext>
              </a:extLst>
            </p:cNvPr>
            <p:cNvSpPr txBox="1"/>
            <p:nvPr/>
          </p:nvSpPr>
          <p:spPr>
            <a:xfrm>
              <a:off x="2761306" y="3111029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메뉴이름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C3A04-C813-4FC0-BE6E-BB84FE978E9B}"/>
                </a:ext>
              </a:extLst>
            </p:cNvPr>
            <p:cNvSpPr txBox="1"/>
            <p:nvPr/>
          </p:nvSpPr>
          <p:spPr>
            <a:xfrm>
              <a:off x="2761305" y="3608125"/>
              <a:ext cx="31958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가격</a:t>
              </a:r>
            </a:p>
          </p:txBody>
        </p:sp>
      </p:grp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A6909F37-5DE1-4208-95C2-5F7D56DBBE5C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메뉴 등록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3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AEEF4-F629-49EB-9538-222EFC3FC612}"/>
              </a:ext>
            </a:extLst>
          </p:cNvPr>
          <p:cNvSpPr txBox="1"/>
          <p:nvPr/>
        </p:nvSpPr>
        <p:spPr>
          <a:xfrm>
            <a:off x="742385" y="2421701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</a:rPr>
              <a:t>가게 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8B71AF-4529-48E1-9634-82A682A143D4}"/>
              </a:ext>
            </a:extLst>
          </p:cNvPr>
          <p:cNvSpPr/>
          <p:nvPr/>
        </p:nvSpPr>
        <p:spPr>
          <a:xfrm>
            <a:off x="1066800" y="2107742"/>
            <a:ext cx="9959680" cy="410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D43C6737-53D1-4A16-A238-92B7607E82ED}"/>
              </a:ext>
            </a:extLst>
          </p:cNvPr>
          <p:cNvGraphicFramePr>
            <a:graphicFrameLocks noGrp="1"/>
          </p:cNvGraphicFramePr>
          <p:nvPr/>
        </p:nvGraphicFramePr>
        <p:xfrm>
          <a:off x="1685535" y="2846712"/>
          <a:ext cx="8820930" cy="2732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0155">
                  <a:extLst>
                    <a:ext uri="{9D8B030D-6E8A-4147-A177-3AD203B41FA5}">
                      <a16:colId xmlns:a16="http://schemas.microsoft.com/office/drawing/2014/main" val="2729237010"/>
                    </a:ext>
                  </a:extLst>
                </a:gridCol>
                <a:gridCol w="1470155">
                  <a:extLst>
                    <a:ext uri="{9D8B030D-6E8A-4147-A177-3AD203B41FA5}">
                      <a16:colId xmlns:a16="http://schemas.microsoft.com/office/drawing/2014/main" val="118812794"/>
                    </a:ext>
                  </a:extLst>
                </a:gridCol>
                <a:gridCol w="1470155">
                  <a:extLst>
                    <a:ext uri="{9D8B030D-6E8A-4147-A177-3AD203B41FA5}">
                      <a16:colId xmlns:a16="http://schemas.microsoft.com/office/drawing/2014/main" val="68806692"/>
                    </a:ext>
                  </a:extLst>
                </a:gridCol>
                <a:gridCol w="1470155">
                  <a:extLst>
                    <a:ext uri="{9D8B030D-6E8A-4147-A177-3AD203B41FA5}">
                      <a16:colId xmlns:a16="http://schemas.microsoft.com/office/drawing/2014/main" val="408155452"/>
                    </a:ext>
                  </a:extLst>
                </a:gridCol>
                <a:gridCol w="1470155">
                  <a:extLst>
                    <a:ext uri="{9D8B030D-6E8A-4147-A177-3AD203B41FA5}">
                      <a16:colId xmlns:a16="http://schemas.microsoft.com/office/drawing/2014/main" val="2635041008"/>
                    </a:ext>
                  </a:extLst>
                </a:gridCol>
                <a:gridCol w="1470155">
                  <a:extLst>
                    <a:ext uri="{9D8B030D-6E8A-4147-A177-3AD203B41FA5}">
                      <a16:colId xmlns:a16="http://schemas.microsoft.com/office/drawing/2014/main" val="3192831963"/>
                    </a:ext>
                  </a:extLst>
                </a:gridCol>
              </a:tblGrid>
              <a:tr h="546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배송지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02680"/>
                  </a:ext>
                </a:extLst>
              </a:tr>
              <a:tr h="5465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94333"/>
                  </a:ext>
                </a:extLst>
              </a:tr>
              <a:tr h="5465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04788"/>
                  </a:ext>
                </a:extLst>
              </a:tr>
              <a:tr h="5465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83892"/>
                  </a:ext>
                </a:extLst>
              </a:tr>
              <a:tr h="5465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7046"/>
                  </a:ext>
                </a:extLst>
              </a:tr>
            </a:tbl>
          </a:graphicData>
        </a:graphic>
      </p:graphicFrame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95F2FEDF-9E90-4DCD-886B-720979D1CCB3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주문 관리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18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관리자페이지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9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61976-9ED3-430E-BDAC-4AD1AFD972AB}"/>
              </a:ext>
            </a:extLst>
          </p:cNvPr>
          <p:cNvSpPr/>
          <p:nvPr/>
        </p:nvSpPr>
        <p:spPr>
          <a:xfrm>
            <a:off x="3023856" y="2127559"/>
            <a:ext cx="8025143" cy="4092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54F14-8131-4BD9-BDBD-10118623254B}"/>
              </a:ext>
            </a:extLst>
          </p:cNvPr>
          <p:cNvSpPr/>
          <p:nvPr/>
        </p:nvSpPr>
        <p:spPr>
          <a:xfrm>
            <a:off x="1066801" y="2127558"/>
            <a:ext cx="1889204" cy="40921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0ADB6F-021C-4688-8E8C-7C62EC4789DB}"/>
              </a:ext>
            </a:extLst>
          </p:cNvPr>
          <p:cNvGraphicFramePr>
            <a:graphicFrameLocks noGrp="1"/>
          </p:cNvGraphicFramePr>
          <p:nvPr/>
        </p:nvGraphicFramePr>
        <p:xfrm>
          <a:off x="3306903" y="2761306"/>
          <a:ext cx="7459050" cy="2824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810">
                  <a:extLst>
                    <a:ext uri="{9D8B030D-6E8A-4147-A177-3AD203B41FA5}">
                      <a16:colId xmlns:a16="http://schemas.microsoft.com/office/drawing/2014/main" val="2729237010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118812794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6880669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40815545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3192831963"/>
                    </a:ext>
                  </a:extLst>
                </a:gridCol>
              </a:tblGrid>
              <a:tr h="56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가입날짜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02680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94333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04788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83892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7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EA51F-639E-45E5-9540-54240955DAE9}"/>
              </a:ext>
            </a:extLst>
          </p:cNvPr>
          <p:cNvSpPr txBox="1"/>
          <p:nvPr/>
        </p:nvSpPr>
        <p:spPr>
          <a:xfrm>
            <a:off x="1346540" y="3059668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E06D6-B5C0-4203-B262-5DED47BFB930}"/>
              </a:ext>
            </a:extLst>
          </p:cNvPr>
          <p:cNvSpPr txBox="1"/>
          <p:nvPr/>
        </p:nvSpPr>
        <p:spPr>
          <a:xfrm>
            <a:off x="1360239" y="3582175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업체관리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817CB-63BD-4E57-8240-98542C8A1FE8}"/>
              </a:ext>
            </a:extLst>
          </p:cNvPr>
          <p:cNvSpPr txBox="1"/>
          <p:nvPr/>
        </p:nvSpPr>
        <p:spPr>
          <a:xfrm>
            <a:off x="1373938" y="4104682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주문관리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4BA18129-9C6C-43B1-B6C1-DF99F3D69735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관리자 페이지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회원관리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9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61976-9ED3-430E-BDAC-4AD1AFD972AB}"/>
              </a:ext>
            </a:extLst>
          </p:cNvPr>
          <p:cNvSpPr/>
          <p:nvPr/>
        </p:nvSpPr>
        <p:spPr>
          <a:xfrm>
            <a:off x="3023856" y="2127559"/>
            <a:ext cx="8025143" cy="4092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54F14-8131-4BD9-BDBD-10118623254B}"/>
              </a:ext>
            </a:extLst>
          </p:cNvPr>
          <p:cNvSpPr/>
          <p:nvPr/>
        </p:nvSpPr>
        <p:spPr>
          <a:xfrm>
            <a:off x="1066801" y="2127558"/>
            <a:ext cx="1889204" cy="40921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0ADB6F-021C-4688-8E8C-7C62EC4789DB}"/>
              </a:ext>
            </a:extLst>
          </p:cNvPr>
          <p:cNvGraphicFramePr>
            <a:graphicFrameLocks noGrp="1"/>
          </p:cNvGraphicFramePr>
          <p:nvPr/>
        </p:nvGraphicFramePr>
        <p:xfrm>
          <a:off x="3306903" y="2761306"/>
          <a:ext cx="7459050" cy="2824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810">
                  <a:extLst>
                    <a:ext uri="{9D8B030D-6E8A-4147-A177-3AD203B41FA5}">
                      <a16:colId xmlns:a16="http://schemas.microsoft.com/office/drawing/2014/main" val="2729237010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118812794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6880669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40815545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3192831963"/>
                    </a:ext>
                  </a:extLst>
                </a:gridCol>
              </a:tblGrid>
              <a:tr h="56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가게이름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가게사용자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가입날짜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02680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94333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04788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83892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7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EA51F-639E-45E5-9540-54240955DAE9}"/>
              </a:ext>
            </a:extLst>
          </p:cNvPr>
          <p:cNvSpPr txBox="1"/>
          <p:nvPr/>
        </p:nvSpPr>
        <p:spPr>
          <a:xfrm>
            <a:off x="1346540" y="3059668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E06D6-B5C0-4203-B262-5DED47BFB930}"/>
              </a:ext>
            </a:extLst>
          </p:cNvPr>
          <p:cNvSpPr txBox="1"/>
          <p:nvPr/>
        </p:nvSpPr>
        <p:spPr>
          <a:xfrm>
            <a:off x="1360239" y="3582175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업체관리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817CB-63BD-4E57-8240-98542C8A1FE8}"/>
              </a:ext>
            </a:extLst>
          </p:cNvPr>
          <p:cNvSpPr txBox="1"/>
          <p:nvPr/>
        </p:nvSpPr>
        <p:spPr>
          <a:xfrm>
            <a:off x="1373938" y="4104682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주문관리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108851E2-F853-465C-87C0-B3F8060D3239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관리자 페이지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업체관리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57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61976-9ED3-430E-BDAC-4AD1AFD972AB}"/>
              </a:ext>
            </a:extLst>
          </p:cNvPr>
          <p:cNvSpPr/>
          <p:nvPr/>
        </p:nvSpPr>
        <p:spPr>
          <a:xfrm>
            <a:off x="3023856" y="2127559"/>
            <a:ext cx="8025143" cy="4092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54F14-8131-4BD9-BDBD-10118623254B}"/>
              </a:ext>
            </a:extLst>
          </p:cNvPr>
          <p:cNvSpPr/>
          <p:nvPr/>
        </p:nvSpPr>
        <p:spPr>
          <a:xfrm>
            <a:off x="1066801" y="2127558"/>
            <a:ext cx="1889204" cy="40921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0ADB6F-021C-4688-8E8C-7C62EC4789DB}"/>
              </a:ext>
            </a:extLst>
          </p:cNvPr>
          <p:cNvGraphicFramePr>
            <a:graphicFrameLocks noGrp="1"/>
          </p:cNvGraphicFramePr>
          <p:nvPr/>
        </p:nvGraphicFramePr>
        <p:xfrm>
          <a:off x="3306903" y="2761306"/>
          <a:ext cx="7459050" cy="2824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810">
                  <a:extLst>
                    <a:ext uri="{9D8B030D-6E8A-4147-A177-3AD203B41FA5}">
                      <a16:colId xmlns:a16="http://schemas.microsoft.com/office/drawing/2014/main" val="2729237010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118812794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6880669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408155452"/>
                    </a:ext>
                  </a:extLst>
                </a:gridCol>
                <a:gridCol w="1491810">
                  <a:extLst>
                    <a:ext uri="{9D8B030D-6E8A-4147-A177-3AD203B41FA5}">
                      <a16:colId xmlns:a16="http://schemas.microsoft.com/office/drawing/2014/main" val="3192831963"/>
                    </a:ext>
                  </a:extLst>
                </a:gridCol>
              </a:tblGrid>
              <a:tr h="56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002680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94333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04788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83892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7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EA51F-639E-45E5-9540-54240955DAE9}"/>
              </a:ext>
            </a:extLst>
          </p:cNvPr>
          <p:cNvSpPr txBox="1"/>
          <p:nvPr/>
        </p:nvSpPr>
        <p:spPr>
          <a:xfrm>
            <a:off x="1346540" y="3059668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E06D6-B5C0-4203-B262-5DED47BFB930}"/>
              </a:ext>
            </a:extLst>
          </p:cNvPr>
          <p:cNvSpPr txBox="1"/>
          <p:nvPr/>
        </p:nvSpPr>
        <p:spPr>
          <a:xfrm>
            <a:off x="1360239" y="3582175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업체관리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817CB-63BD-4E57-8240-98542C8A1FE8}"/>
              </a:ext>
            </a:extLst>
          </p:cNvPr>
          <p:cNvSpPr txBox="1"/>
          <p:nvPr/>
        </p:nvSpPr>
        <p:spPr>
          <a:xfrm>
            <a:off x="1373938" y="4104682"/>
            <a:ext cx="13023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주문관리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EA3ED7E2-3CBC-4B70-AEC3-6BFDE6D09BB7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관리자 페이지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주문관리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6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DB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설계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63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FA377-0830-450F-A577-A596D8D5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7C10B8A6-20DC-48E6-A93A-527320EF87DB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ERD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설계 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66FF43-F97D-4FE5-BECF-19ADFB7DE278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6B1F2F5-4749-4FC2-9C9A-6EE654D3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504384"/>
            <a:ext cx="8316486" cy="50881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0FF721-9ADD-423C-BFE0-CC797E63465F}"/>
              </a:ext>
            </a:extLst>
          </p:cNvPr>
          <p:cNvSpPr/>
          <p:nvPr/>
        </p:nvSpPr>
        <p:spPr>
          <a:xfrm>
            <a:off x="1937757" y="6135329"/>
            <a:ext cx="303998" cy="45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B9787-C242-4CA9-9D58-7B1B1D21D389}"/>
              </a:ext>
            </a:extLst>
          </p:cNvPr>
          <p:cNvSpPr/>
          <p:nvPr/>
        </p:nvSpPr>
        <p:spPr>
          <a:xfrm>
            <a:off x="9979742" y="6135329"/>
            <a:ext cx="303998" cy="45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23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45B8F9-BE6D-4DAE-9969-1647725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8228696">
            <a:extLst>
              <a:ext uri="{FF2B5EF4-FFF2-40B4-BE49-F238E27FC236}">
                <a16:creationId xmlns:a16="http://schemas.microsoft.com/office/drawing/2014/main" id="{FCB0CCA1-2178-4881-B979-CFC8B0FD7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 b="13770"/>
          <a:stretch/>
        </p:blipFill>
        <p:spPr bwMode="auto">
          <a:xfrm>
            <a:off x="1409701" y="1311030"/>
            <a:ext cx="9372600" cy="507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F307D0D2-E8E4-47C3-B849-0FE40420961B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DB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스키마 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E11B1-A9A4-446F-889A-27D81A557C15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8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 THANKS  ]</a:t>
            </a:r>
            <a:endParaRPr lang="ko-KR" altLang="en-US" sz="4000" dirty="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93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9FEE0-D953-4AD8-83C2-408E5786E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3" y="528637"/>
            <a:ext cx="5476875" cy="5381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개발의 목적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방법 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F97FCE-8D0C-4EE8-B11D-2A02914BD465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FBC08C-7EFC-4412-88FC-236ACFCB2E80}"/>
              </a:ext>
            </a:extLst>
          </p:cNvPr>
          <p:cNvSpPr txBox="1"/>
          <p:nvPr/>
        </p:nvSpPr>
        <p:spPr>
          <a:xfrm>
            <a:off x="704661" y="1504385"/>
            <a:ext cx="69741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주문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, </a:t>
            </a: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배달 데이터를 사용자에 송수신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고객이 어디에서나 쉽게 배달 가능한 식당을 찾기 가능하게 함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식당에서도 더욱 체계적이고 정확한 주문을 받을 수 있게 함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고객이 식당 정보 검색을 가능하게 해</a:t>
            </a:r>
            <a:r>
              <a:rPr lang="en-US" altLang="ko-KR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, </a:t>
            </a:r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보다 나은 양질의 식사를 가능하게 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F81F29-2248-4A14-8D6B-FBAA91D9625F}"/>
              </a:ext>
            </a:extLst>
          </p:cNvPr>
          <p:cNvGrpSpPr/>
          <p:nvPr/>
        </p:nvGrpSpPr>
        <p:grpSpPr>
          <a:xfrm>
            <a:off x="2324859" y="4352458"/>
            <a:ext cx="7542282" cy="1413387"/>
            <a:chOff x="3611740" y="4352458"/>
            <a:chExt cx="7542282" cy="14133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FCBFD47-CC80-4505-8276-4BD61B4F974B}"/>
                </a:ext>
              </a:extLst>
            </p:cNvPr>
            <p:cNvGrpSpPr/>
            <p:nvPr/>
          </p:nvGrpSpPr>
          <p:grpSpPr>
            <a:xfrm>
              <a:off x="3611740" y="4352458"/>
              <a:ext cx="6636563" cy="1413387"/>
              <a:chOff x="5159883" y="4515420"/>
              <a:chExt cx="6636563" cy="141338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D56BC97-A71B-43CE-824B-06E1DF3C604D}"/>
                  </a:ext>
                </a:extLst>
              </p:cNvPr>
              <p:cNvGrpSpPr/>
              <p:nvPr/>
            </p:nvGrpSpPr>
            <p:grpSpPr>
              <a:xfrm>
                <a:off x="5159883" y="4946515"/>
                <a:ext cx="5037925" cy="982292"/>
                <a:chOff x="5036469" y="4661940"/>
                <a:chExt cx="4669558" cy="910468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CE6E2207-C578-40AD-B0F2-CFC814943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9608" y="4672408"/>
                  <a:ext cx="1690141" cy="900000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DF2E0DDD-3294-4596-9E27-6F99C1D33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2888" y="4661940"/>
                  <a:ext cx="900000" cy="900000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22D5AC88-AA2E-419E-B29F-33CA62361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6469" y="4661940"/>
                  <a:ext cx="900000" cy="9000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28F76E12-57E2-4002-8F79-B6385CA1E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06027" y="4667974"/>
                  <a:ext cx="900000" cy="90000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2523F-0105-465C-B673-DACA75AB8163}"/>
                  </a:ext>
                </a:extLst>
              </p:cNvPr>
              <p:cNvSpPr txBox="1"/>
              <p:nvPr/>
            </p:nvSpPr>
            <p:spPr>
              <a:xfrm>
                <a:off x="6065602" y="4515420"/>
                <a:ext cx="5730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>
                    <a:solidFill>
                      <a:srgbClr val="FA0050"/>
                    </a:solidFill>
                    <a:latin typeface="210 M고딕 030" panose="02020603020101020101" pitchFamily="18" charset="-127"/>
                    <a:ea typeface="210 M고딕 030" panose="02020603020101020101" pitchFamily="18" charset="-127"/>
                  </a:rPr>
                  <a:t>개발 </a:t>
                </a:r>
                <a:r>
                  <a:rPr lang="en-US" altLang="ko-KR" sz="1600" b="1">
                    <a:solidFill>
                      <a:srgbClr val="FA0050"/>
                    </a:solidFill>
                    <a:latin typeface="210 M고딕 030" panose="02020603020101020101" pitchFamily="18" charset="-127"/>
                    <a:ea typeface="210 M고딕 030" panose="02020603020101020101" pitchFamily="18" charset="-127"/>
                  </a:rPr>
                  <a:t>tools</a:t>
                </a:r>
                <a:endParaRPr lang="ko-KR" altLang="en-US" sz="1600" b="1">
                  <a:solidFill>
                    <a:srgbClr val="FA0050"/>
                  </a:solidFill>
                  <a:latin typeface="210 M고딕 030" panose="02020603020101020101" pitchFamily="18" charset="-127"/>
                  <a:ea typeface="210 M고딕 030" panose="02020603020101020101" pitchFamily="18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BD5E67-46CC-4AA9-9E9D-0885EB59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0151" y="4770853"/>
              <a:ext cx="2403871" cy="9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95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9FEE0-D953-4AD8-83C2-408E5786E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3" y="528637"/>
            <a:ext cx="5476875" cy="53816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시스템의 기능 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F97FCE-8D0C-4EE8-B11D-2A02914BD465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9DBE1D-E3B8-47E6-8C51-6D60222BAD99}"/>
              </a:ext>
            </a:extLst>
          </p:cNvPr>
          <p:cNvGrpSpPr/>
          <p:nvPr/>
        </p:nvGrpSpPr>
        <p:grpSpPr>
          <a:xfrm>
            <a:off x="4218914" y="4064975"/>
            <a:ext cx="5730844" cy="710573"/>
            <a:chOff x="4191754" y="2004515"/>
            <a:chExt cx="5730844" cy="7105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2015C0-36A1-4D54-AD57-2C007A4FAA29}"/>
                </a:ext>
              </a:extLst>
            </p:cNvPr>
            <p:cNvSpPr txBox="1"/>
            <p:nvPr/>
          </p:nvSpPr>
          <p:spPr>
            <a:xfrm>
              <a:off x="4191754" y="2376534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업체 사용자인지 이용 고객인지 구분할 수 있다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.</a:t>
              </a:r>
              <a:endPara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875EAC-225E-4758-8897-D0D3610D1517}"/>
                </a:ext>
              </a:extLst>
            </p:cNvPr>
            <p:cNvSpPr txBox="1"/>
            <p:nvPr/>
          </p:nvSpPr>
          <p:spPr>
            <a:xfrm>
              <a:off x="4191754" y="2004515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A0050"/>
                  </a:solidFill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사용자 구분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07B2F4-4348-405C-95B9-44CAC732129D}"/>
              </a:ext>
            </a:extLst>
          </p:cNvPr>
          <p:cNvGrpSpPr/>
          <p:nvPr/>
        </p:nvGrpSpPr>
        <p:grpSpPr>
          <a:xfrm>
            <a:off x="4218914" y="2888599"/>
            <a:ext cx="5730844" cy="710573"/>
            <a:chOff x="4191754" y="2004515"/>
            <a:chExt cx="5730844" cy="7105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527F19-0717-49E9-85B1-FE933BB2C24D}"/>
                </a:ext>
              </a:extLst>
            </p:cNvPr>
            <p:cNvSpPr txBox="1"/>
            <p:nvPr/>
          </p:nvSpPr>
          <p:spPr>
            <a:xfrm>
              <a:off x="4191754" y="2376534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고객의 경우 음식 카테고리를 통해 원하는 메뉴를 찾을 수 있다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.</a:t>
              </a:r>
              <a:endPara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48AD09-04A0-47D9-AAF5-F94A6225E593}"/>
                </a:ext>
              </a:extLst>
            </p:cNvPr>
            <p:cNvSpPr txBox="1"/>
            <p:nvPr/>
          </p:nvSpPr>
          <p:spPr>
            <a:xfrm>
              <a:off x="4191754" y="2004515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A0050"/>
                  </a:solidFill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카테고리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4E9B3B-E0F7-4305-BA2D-5A086143056C}"/>
              </a:ext>
            </a:extLst>
          </p:cNvPr>
          <p:cNvGrpSpPr/>
          <p:nvPr/>
        </p:nvGrpSpPr>
        <p:grpSpPr>
          <a:xfrm>
            <a:off x="4218914" y="1705301"/>
            <a:ext cx="5730844" cy="710573"/>
            <a:chOff x="4191754" y="2004515"/>
            <a:chExt cx="5730844" cy="710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2248A-4BB7-48BE-A9D1-14556328495A}"/>
                </a:ext>
              </a:extLst>
            </p:cNvPr>
            <p:cNvSpPr txBox="1"/>
            <p:nvPr/>
          </p:nvSpPr>
          <p:spPr>
            <a:xfrm>
              <a:off x="4191754" y="2376534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가게 정보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, </a:t>
              </a:r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리뷰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, </a:t>
              </a:r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평점 등을 확인할 수 있다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.</a:t>
              </a:r>
              <a:endPara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E6C04D-EC4F-48B9-8360-BD253F5440DC}"/>
                </a:ext>
              </a:extLst>
            </p:cNvPr>
            <p:cNvSpPr txBox="1"/>
            <p:nvPr/>
          </p:nvSpPr>
          <p:spPr>
            <a:xfrm>
              <a:off x="4191754" y="2004515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A0050"/>
                  </a:solidFill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고객 편의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7AA98F-4F1A-419C-AF74-2F03BF1A8AEB}"/>
              </a:ext>
            </a:extLst>
          </p:cNvPr>
          <p:cNvGrpSpPr/>
          <p:nvPr/>
        </p:nvGrpSpPr>
        <p:grpSpPr>
          <a:xfrm>
            <a:off x="4218914" y="5248273"/>
            <a:ext cx="5730844" cy="710573"/>
            <a:chOff x="4191754" y="2004515"/>
            <a:chExt cx="5730844" cy="7105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0F8DD7-8EB1-4463-91D7-A967B7061284}"/>
                </a:ext>
              </a:extLst>
            </p:cNvPr>
            <p:cNvSpPr txBox="1"/>
            <p:nvPr/>
          </p:nvSpPr>
          <p:spPr>
            <a:xfrm>
              <a:off x="4191754" y="2376534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업체 사용자가 손쉽게 가게의 상태를 관리할 수 있다</a:t>
              </a:r>
              <a:r>
                <a:rPr lang="en-US" altLang="ko-KR" sz="1600"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.</a:t>
              </a:r>
              <a:endPara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00261B-62FE-4625-ABAC-5FF33A77C625}"/>
                </a:ext>
              </a:extLst>
            </p:cNvPr>
            <p:cNvSpPr txBox="1"/>
            <p:nvPr/>
          </p:nvSpPr>
          <p:spPr>
            <a:xfrm>
              <a:off x="4191754" y="2004515"/>
              <a:ext cx="573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A0050"/>
                  </a:solidFill>
                  <a:latin typeface="210 M고딕 030" panose="02020603020101020101" pitchFamily="18" charset="-127"/>
                  <a:ea typeface="210 M고딕 030" panose="02020603020101020101" pitchFamily="18" charset="-127"/>
                </a:rPr>
                <a:t>가게 관리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A9F5407-F420-4A5C-B8BA-8199708CB52A}"/>
              </a:ext>
            </a:extLst>
          </p:cNvPr>
          <p:cNvSpPr/>
          <p:nvPr/>
        </p:nvSpPr>
        <p:spPr>
          <a:xfrm>
            <a:off x="2661543" y="1498208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D16CA-D907-4133-9157-0844B09DE8D0}"/>
              </a:ext>
            </a:extLst>
          </p:cNvPr>
          <p:cNvSpPr/>
          <p:nvPr/>
        </p:nvSpPr>
        <p:spPr>
          <a:xfrm>
            <a:off x="2661545" y="2678045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5E6445A-D6D0-4920-BC3E-5E3F3C7EDAEC}"/>
              </a:ext>
            </a:extLst>
          </p:cNvPr>
          <p:cNvSpPr/>
          <p:nvPr/>
        </p:nvSpPr>
        <p:spPr>
          <a:xfrm>
            <a:off x="2661542" y="3857882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3F40AD-BD73-4892-9133-3DA9450692E3}"/>
              </a:ext>
            </a:extLst>
          </p:cNvPr>
          <p:cNvSpPr/>
          <p:nvPr/>
        </p:nvSpPr>
        <p:spPr>
          <a:xfrm>
            <a:off x="2661542" y="5037719"/>
            <a:ext cx="1131683" cy="11316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6C5BD-E5B6-4204-81F7-1118B02D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0" y="5230427"/>
            <a:ext cx="712800" cy="712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11C912-5800-4E83-969F-F0DC9E22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83" y="2887486"/>
            <a:ext cx="712800" cy="7128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1BD4749-B9C3-4A7A-9F2D-BA7D6B77B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83" y="1697912"/>
            <a:ext cx="712800" cy="7128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D406377-E93D-429F-BE9A-3BC49D4A8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25" y="4080594"/>
            <a:ext cx="712800" cy="7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8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UI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설계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07BB753-CBE2-480F-9750-6CEBFE8D8359}"/>
              </a:ext>
            </a:extLst>
          </p:cNvPr>
          <p:cNvCxnSpPr>
            <a:cxnSpLocks/>
          </p:cNvCxnSpPr>
          <p:nvPr/>
        </p:nvCxnSpPr>
        <p:spPr>
          <a:xfrm flipH="1">
            <a:off x="5714193" y="3864953"/>
            <a:ext cx="210848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18366D-8C00-4AD2-9DCC-50B8EBDF9EB6}"/>
              </a:ext>
            </a:extLst>
          </p:cNvPr>
          <p:cNvSpPr txBox="1"/>
          <p:nvPr/>
        </p:nvSpPr>
        <p:spPr>
          <a:xfrm>
            <a:off x="5132163" y="1535225"/>
            <a:ext cx="19276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err="1">
                <a:latin typeface="210 M고딕 030" panose="02020603020101020101" pitchFamily="18" charset="-127"/>
                <a:ea typeface="210 M고딕 030" panose="02020603020101020101" pitchFamily="18" charset="-127"/>
              </a:rPr>
              <a:t>메인페이지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CB9D3-BE3E-44EA-9108-81AFAD329B5F}"/>
              </a:ext>
            </a:extLst>
          </p:cNvPr>
          <p:cNvSpPr txBox="1"/>
          <p:nvPr/>
        </p:nvSpPr>
        <p:spPr>
          <a:xfrm>
            <a:off x="1029086" y="2598723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210 M고딕 030" panose="02020603020101020101" pitchFamily="18" charset="-127"/>
                <a:ea typeface="210 M고딕 030" panose="02020603020101020101" pitchFamily="18" charset="-127"/>
              </a:rPr>
              <a:t>가게전체 페이지</a:t>
            </a:r>
            <a:endParaRPr lang="en-US" altLang="ko-KR" sz="1600">
              <a:solidFill>
                <a:schemeClr val="tx1"/>
              </a:solidFill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301DC-F46E-4BBD-B34F-43A04BDC9277}"/>
              </a:ext>
            </a:extLst>
          </p:cNvPr>
          <p:cNvSpPr txBox="1"/>
          <p:nvPr/>
        </p:nvSpPr>
        <p:spPr>
          <a:xfrm>
            <a:off x="5892682" y="3383630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업체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98FCF-97DF-492D-A604-118C661C9107}"/>
              </a:ext>
            </a:extLst>
          </p:cNvPr>
          <p:cNvSpPr txBox="1"/>
          <p:nvPr/>
        </p:nvSpPr>
        <p:spPr>
          <a:xfrm>
            <a:off x="3050170" y="2598723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로그인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48826-44B0-43BA-8A6F-BC79EB75F6E9}"/>
              </a:ext>
            </a:extLst>
          </p:cNvPr>
          <p:cNvSpPr txBox="1"/>
          <p:nvPr/>
        </p:nvSpPr>
        <p:spPr>
          <a:xfrm>
            <a:off x="3050170" y="3383630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회원가입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7472C-91A9-4699-9FAB-A6C1A271EFC5}"/>
              </a:ext>
            </a:extLst>
          </p:cNvPr>
          <p:cNvSpPr txBox="1"/>
          <p:nvPr/>
        </p:nvSpPr>
        <p:spPr>
          <a:xfrm>
            <a:off x="1029085" y="3383630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가게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01F5C-38A9-4787-BEEC-82E9A57D0186}"/>
              </a:ext>
            </a:extLst>
          </p:cNvPr>
          <p:cNvSpPr txBox="1"/>
          <p:nvPr/>
        </p:nvSpPr>
        <p:spPr>
          <a:xfrm>
            <a:off x="1029084" y="4164103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메뉴선택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7E43E-6D8D-4C0C-94F9-4094E0C52D87}"/>
              </a:ext>
            </a:extLst>
          </p:cNvPr>
          <p:cNvSpPr txBox="1"/>
          <p:nvPr/>
        </p:nvSpPr>
        <p:spPr>
          <a:xfrm>
            <a:off x="4965510" y="4953444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메뉴등록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F1DF2-4023-455F-AF2B-6F8FAB96104F}"/>
              </a:ext>
            </a:extLst>
          </p:cNvPr>
          <p:cNvSpPr txBox="1"/>
          <p:nvPr/>
        </p:nvSpPr>
        <p:spPr>
          <a:xfrm>
            <a:off x="1029083" y="4941130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주문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09F88-B3D6-4C35-9F2B-69F98E186974}"/>
              </a:ext>
            </a:extLst>
          </p:cNvPr>
          <p:cNvSpPr txBox="1"/>
          <p:nvPr/>
        </p:nvSpPr>
        <p:spPr>
          <a:xfrm>
            <a:off x="8808394" y="2598723"/>
            <a:ext cx="1707949" cy="3385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관리자 페이지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21BDE8-7359-4CC2-B04C-28418DD88C4E}"/>
              </a:ext>
            </a:extLst>
          </p:cNvPr>
          <p:cNvCxnSpPr>
            <a:cxnSpLocks/>
          </p:cNvCxnSpPr>
          <p:nvPr/>
        </p:nvCxnSpPr>
        <p:spPr>
          <a:xfrm flipH="1">
            <a:off x="1883059" y="2400205"/>
            <a:ext cx="77793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29C25E-1826-4DB3-9AF2-F1F2043C4861}"/>
              </a:ext>
            </a:extLst>
          </p:cNvPr>
          <p:cNvCxnSpPr>
            <a:endCxn id="7" idx="0"/>
          </p:cNvCxnSpPr>
          <p:nvPr/>
        </p:nvCxnSpPr>
        <p:spPr>
          <a:xfrm>
            <a:off x="1883057" y="2400205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E77858-FB6A-43E2-909E-4B53A8B39D08}"/>
              </a:ext>
            </a:extLst>
          </p:cNvPr>
          <p:cNvCxnSpPr/>
          <p:nvPr/>
        </p:nvCxnSpPr>
        <p:spPr>
          <a:xfrm>
            <a:off x="9662365" y="2389569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3A16CBB-8D7A-4111-B9BE-826DA0D470DF}"/>
              </a:ext>
            </a:extLst>
          </p:cNvPr>
          <p:cNvCxnSpPr/>
          <p:nvPr/>
        </p:nvCxnSpPr>
        <p:spPr>
          <a:xfrm>
            <a:off x="3904144" y="2400205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BEC4B91-9CB3-4FD3-A459-A82065736299}"/>
              </a:ext>
            </a:extLst>
          </p:cNvPr>
          <p:cNvCxnSpPr>
            <a:cxnSpLocks/>
          </p:cNvCxnSpPr>
          <p:nvPr/>
        </p:nvCxnSpPr>
        <p:spPr>
          <a:xfrm>
            <a:off x="1883054" y="3080524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818CE0-BEAB-4716-B7BB-42BE8AD70709}"/>
              </a:ext>
            </a:extLst>
          </p:cNvPr>
          <p:cNvCxnSpPr>
            <a:cxnSpLocks/>
          </p:cNvCxnSpPr>
          <p:nvPr/>
        </p:nvCxnSpPr>
        <p:spPr>
          <a:xfrm>
            <a:off x="1883050" y="3869187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5F6677-DC4C-42AA-8F24-3C9A77A050B3}"/>
              </a:ext>
            </a:extLst>
          </p:cNvPr>
          <p:cNvCxnSpPr>
            <a:cxnSpLocks/>
          </p:cNvCxnSpPr>
          <p:nvPr/>
        </p:nvCxnSpPr>
        <p:spPr>
          <a:xfrm>
            <a:off x="1878971" y="4638023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FE9416-4D0D-42FE-ACB1-33249DF90E5F}"/>
              </a:ext>
            </a:extLst>
          </p:cNvPr>
          <p:cNvCxnSpPr>
            <a:cxnSpLocks/>
          </p:cNvCxnSpPr>
          <p:nvPr/>
        </p:nvCxnSpPr>
        <p:spPr>
          <a:xfrm>
            <a:off x="3904141" y="3080524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E79A412-85DA-4C6E-A088-15D4925D1A15}"/>
              </a:ext>
            </a:extLst>
          </p:cNvPr>
          <p:cNvCxnSpPr>
            <a:cxnSpLocks/>
          </p:cNvCxnSpPr>
          <p:nvPr/>
        </p:nvCxnSpPr>
        <p:spPr>
          <a:xfrm>
            <a:off x="5819478" y="4650211"/>
            <a:ext cx="4" cy="1985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E119F3-1735-4405-975E-015A5A52F3E1}"/>
              </a:ext>
            </a:extLst>
          </p:cNvPr>
          <p:cNvCxnSpPr>
            <a:cxnSpLocks/>
          </p:cNvCxnSpPr>
          <p:nvPr/>
        </p:nvCxnSpPr>
        <p:spPr>
          <a:xfrm flipH="1">
            <a:off x="4884173" y="2783389"/>
            <a:ext cx="178928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C6E4066-B8DF-410E-841C-51212A72100B}"/>
              </a:ext>
            </a:extLst>
          </p:cNvPr>
          <p:cNvCxnSpPr>
            <a:cxnSpLocks/>
          </p:cNvCxnSpPr>
          <p:nvPr/>
        </p:nvCxnSpPr>
        <p:spPr>
          <a:xfrm>
            <a:off x="6673460" y="2783389"/>
            <a:ext cx="0" cy="4878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3E36FE-B0A0-410E-ABCB-4CAFB6F44939}"/>
              </a:ext>
            </a:extLst>
          </p:cNvPr>
          <p:cNvSpPr txBox="1"/>
          <p:nvPr/>
        </p:nvSpPr>
        <p:spPr>
          <a:xfrm>
            <a:off x="8165887" y="3201056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회원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9541C6-FEC5-47CC-BBE7-A3DD96DBCD90}"/>
              </a:ext>
            </a:extLst>
          </p:cNvPr>
          <p:cNvSpPr txBox="1"/>
          <p:nvPr/>
        </p:nvSpPr>
        <p:spPr>
          <a:xfrm>
            <a:off x="9200812" y="3207363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주문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230BE3-BC54-4D99-B901-590DA270529A}"/>
              </a:ext>
            </a:extLst>
          </p:cNvPr>
          <p:cNvSpPr txBox="1"/>
          <p:nvPr/>
        </p:nvSpPr>
        <p:spPr>
          <a:xfrm>
            <a:off x="10239813" y="3187845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업체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15E851B-027A-4942-9793-F3B6B9E18EEB}"/>
              </a:ext>
            </a:extLst>
          </p:cNvPr>
          <p:cNvCxnSpPr>
            <a:cxnSpLocks/>
          </p:cNvCxnSpPr>
          <p:nvPr/>
        </p:nvCxnSpPr>
        <p:spPr>
          <a:xfrm>
            <a:off x="8594917" y="3080524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3AE5C94-057B-45D0-9B7A-6E2696130D97}"/>
              </a:ext>
            </a:extLst>
          </p:cNvPr>
          <p:cNvCxnSpPr>
            <a:cxnSpLocks/>
          </p:cNvCxnSpPr>
          <p:nvPr/>
        </p:nvCxnSpPr>
        <p:spPr>
          <a:xfrm flipH="1">
            <a:off x="8592879" y="3080524"/>
            <a:ext cx="210848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9DF8BE-27BE-4EA3-B00F-B5F4CDCE3B6B}"/>
              </a:ext>
            </a:extLst>
          </p:cNvPr>
          <p:cNvCxnSpPr>
            <a:cxnSpLocks/>
          </p:cNvCxnSpPr>
          <p:nvPr/>
        </p:nvCxnSpPr>
        <p:spPr>
          <a:xfrm>
            <a:off x="9662365" y="3080524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2D15922-CE4B-48BD-AC07-A9EA87B115D2}"/>
              </a:ext>
            </a:extLst>
          </p:cNvPr>
          <p:cNvCxnSpPr>
            <a:cxnSpLocks/>
          </p:cNvCxnSpPr>
          <p:nvPr/>
        </p:nvCxnSpPr>
        <p:spPr>
          <a:xfrm>
            <a:off x="10700990" y="3080524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1C2086-B410-4E3D-AFDC-34D867F250A2}"/>
              </a:ext>
            </a:extLst>
          </p:cNvPr>
          <p:cNvCxnSpPr>
            <a:cxnSpLocks/>
          </p:cNvCxnSpPr>
          <p:nvPr/>
        </p:nvCxnSpPr>
        <p:spPr>
          <a:xfrm>
            <a:off x="6095996" y="2054074"/>
            <a:ext cx="4" cy="1985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텍스트 개체 틀 1">
            <a:extLst>
              <a:ext uri="{FF2B5EF4-FFF2-40B4-BE49-F238E27FC236}">
                <a16:creationId xmlns:a16="http://schemas.microsoft.com/office/drawing/2014/main" id="{29834F7D-807B-42F0-84CD-8F519BE6C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3" y="528637"/>
            <a:ext cx="5476875" cy="5381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사이트 맵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A092DB1-22E7-4EE1-BB40-AD93C91335F8}"/>
              </a:ext>
            </a:extLst>
          </p:cNvPr>
          <p:cNvCxnSpPr/>
          <p:nvPr/>
        </p:nvCxnSpPr>
        <p:spPr>
          <a:xfrm>
            <a:off x="995881" y="1285592"/>
            <a:ext cx="1006745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E35DBD-2051-42B4-8E59-ED373A239D6C}"/>
              </a:ext>
            </a:extLst>
          </p:cNvPr>
          <p:cNvSpPr txBox="1"/>
          <p:nvPr/>
        </p:nvSpPr>
        <p:spPr>
          <a:xfrm>
            <a:off x="5287201" y="3985485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메뉴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F2BE4B-ADFD-496F-8655-3897EA6471BD}"/>
              </a:ext>
            </a:extLst>
          </p:cNvPr>
          <p:cNvSpPr txBox="1"/>
          <p:nvPr/>
        </p:nvSpPr>
        <p:spPr>
          <a:xfrm>
            <a:off x="6322126" y="3991792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주문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관리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135BB-4A39-43F3-A5AA-1219D030A840}"/>
              </a:ext>
            </a:extLst>
          </p:cNvPr>
          <p:cNvSpPr txBox="1"/>
          <p:nvPr/>
        </p:nvSpPr>
        <p:spPr>
          <a:xfrm>
            <a:off x="7357051" y="3987993"/>
            <a:ext cx="923106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업체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ko-KR" altLang="en-US" sz="1600">
                <a:latin typeface="210 M고딕 030" panose="02020603020101020101" pitchFamily="18" charset="-127"/>
                <a:ea typeface="210 M고딕 030" panose="02020603020101020101" pitchFamily="18" charset="-127"/>
              </a:rPr>
              <a:t>등록</a:t>
            </a:r>
            <a:endParaRPr lang="en-US" altLang="ko-KR" sz="160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175FE43-826E-419B-8C7C-8E1A6A264B2C}"/>
              </a:ext>
            </a:extLst>
          </p:cNvPr>
          <p:cNvCxnSpPr>
            <a:cxnSpLocks/>
          </p:cNvCxnSpPr>
          <p:nvPr/>
        </p:nvCxnSpPr>
        <p:spPr>
          <a:xfrm>
            <a:off x="5716231" y="3864953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03E108B-812A-44CD-9F68-ACB4159E96BC}"/>
              </a:ext>
            </a:extLst>
          </p:cNvPr>
          <p:cNvCxnSpPr>
            <a:cxnSpLocks/>
          </p:cNvCxnSpPr>
          <p:nvPr/>
        </p:nvCxnSpPr>
        <p:spPr>
          <a:xfrm>
            <a:off x="6783679" y="3864953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E568F02-5829-4403-961A-E7A244ED1B00}"/>
              </a:ext>
            </a:extLst>
          </p:cNvPr>
          <p:cNvCxnSpPr>
            <a:cxnSpLocks/>
          </p:cNvCxnSpPr>
          <p:nvPr/>
        </p:nvCxnSpPr>
        <p:spPr>
          <a:xfrm>
            <a:off x="7822304" y="3864953"/>
            <a:ext cx="0" cy="9129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400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메인페이지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8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726498-6693-4168-82FE-D39A93F5938E}"/>
              </a:ext>
            </a:extLst>
          </p:cNvPr>
          <p:cNvSpPr/>
          <p:nvPr/>
        </p:nvSpPr>
        <p:spPr>
          <a:xfrm>
            <a:off x="971550" y="1069812"/>
            <a:ext cx="102489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5D12B-D738-420E-8932-47B4B7318907}"/>
              </a:ext>
            </a:extLst>
          </p:cNvPr>
          <p:cNvSpPr/>
          <p:nvPr/>
        </p:nvSpPr>
        <p:spPr>
          <a:xfrm>
            <a:off x="1066800" y="1260312"/>
            <a:ext cx="9982200" cy="762000"/>
          </a:xfrm>
          <a:prstGeom prst="rect">
            <a:avLst/>
          </a:pr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43893-634D-44EC-ADC6-120CEAFB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t="39187" r="34455" b="38472"/>
          <a:stretch/>
        </p:blipFill>
        <p:spPr>
          <a:xfrm>
            <a:off x="1398714" y="1345742"/>
            <a:ext cx="1557290" cy="591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2F37B-F445-480F-A8A0-C78CBA27CC70}"/>
              </a:ext>
            </a:extLst>
          </p:cNvPr>
          <p:cNvSpPr txBox="1"/>
          <p:nvPr/>
        </p:nvSpPr>
        <p:spPr>
          <a:xfrm>
            <a:off x="9356708" y="1456645"/>
            <a:ext cx="12996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로그인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6D2AA66-6D85-466A-9642-4D9088A3A910}"/>
              </a:ext>
            </a:extLst>
          </p:cNvPr>
          <p:cNvGraphicFramePr>
            <a:graphicFrameLocks noGrp="1"/>
          </p:cNvGraphicFramePr>
          <p:nvPr/>
        </p:nvGraphicFramePr>
        <p:xfrm>
          <a:off x="3259248" y="3520596"/>
          <a:ext cx="5673504" cy="243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376">
                  <a:extLst>
                    <a:ext uri="{9D8B030D-6E8A-4147-A177-3AD203B41FA5}">
                      <a16:colId xmlns:a16="http://schemas.microsoft.com/office/drawing/2014/main" val="3251365545"/>
                    </a:ext>
                  </a:extLst>
                </a:gridCol>
                <a:gridCol w="1418376">
                  <a:extLst>
                    <a:ext uri="{9D8B030D-6E8A-4147-A177-3AD203B41FA5}">
                      <a16:colId xmlns:a16="http://schemas.microsoft.com/office/drawing/2014/main" val="1405757889"/>
                    </a:ext>
                  </a:extLst>
                </a:gridCol>
                <a:gridCol w="1418376">
                  <a:extLst>
                    <a:ext uri="{9D8B030D-6E8A-4147-A177-3AD203B41FA5}">
                      <a16:colId xmlns:a16="http://schemas.microsoft.com/office/drawing/2014/main" val="2175567205"/>
                    </a:ext>
                  </a:extLst>
                </a:gridCol>
                <a:gridCol w="1418376">
                  <a:extLst>
                    <a:ext uri="{9D8B030D-6E8A-4147-A177-3AD203B41FA5}">
                      <a16:colId xmlns:a16="http://schemas.microsoft.com/office/drawing/2014/main" val="55232017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오늘의 할인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인분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err="1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프렌차이즈</a:t>
                      </a:r>
                      <a:endParaRPr lang="ko-KR" altLang="en-US" sz="1600" kern="1200">
                        <a:solidFill>
                          <a:schemeClr val="tx1"/>
                        </a:solidFill>
                        <a:latin typeface="210 M고딕 030" panose="02020603020101020101" pitchFamily="18" charset="-127"/>
                        <a:ea typeface="210 M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669768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치킨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피자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중국집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한식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86789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일식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kern="1200" err="1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돈까스</a:t>
                      </a:r>
                      <a:endParaRPr lang="ko-KR" altLang="en-US" sz="1600" kern="1200">
                        <a:solidFill>
                          <a:schemeClr val="tx1"/>
                        </a:solidFill>
                        <a:latin typeface="210 M고딕 030" panose="02020603020101020101" pitchFamily="18" charset="-127"/>
                        <a:ea typeface="210 M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err="1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족발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보쌈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야식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분식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443106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카페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디저트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편의점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210 M고딕 030" panose="02020603020101020101" pitchFamily="18" charset="-127"/>
                          <a:ea typeface="210 M고딕 030" panose="02020603020101020101" pitchFamily="18" charset="-127"/>
                          <a:cs typeface="+mn-cs"/>
                        </a:rPr>
                        <a:t>마트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kern="1200">
                        <a:solidFill>
                          <a:schemeClr val="tx1"/>
                        </a:solidFill>
                        <a:latin typeface="210 M고딕 030" panose="02020603020101020101" pitchFamily="18" charset="-127"/>
                        <a:ea typeface="210 M고딕 030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3351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61976-9ED3-430E-BDAC-4AD1AFD972AB}"/>
              </a:ext>
            </a:extLst>
          </p:cNvPr>
          <p:cNvSpPr/>
          <p:nvPr/>
        </p:nvSpPr>
        <p:spPr>
          <a:xfrm>
            <a:off x="1066800" y="2127559"/>
            <a:ext cx="9982200" cy="1213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69C0F-56A8-4DB6-8673-892255D3DB95}"/>
              </a:ext>
            </a:extLst>
          </p:cNvPr>
          <p:cNvSpPr txBox="1"/>
          <p:nvPr/>
        </p:nvSpPr>
        <p:spPr>
          <a:xfrm>
            <a:off x="4010025" y="2549475"/>
            <a:ext cx="417195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주소입력</a:t>
            </a: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EDC6C018-988F-4319-A68D-065F8D724A08}"/>
              </a:ext>
            </a:extLst>
          </p:cNvPr>
          <p:cNvSpPr txBox="1">
            <a:spLocks/>
          </p:cNvSpPr>
          <p:nvPr/>
        </p:nvSpPr>
        <p:spPr>
          <a:xfrm>
            <a:off x="3357563" y="528637"/>
            <a:ext cx="5476875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210 구름고딕 030" panose="02020603020101020101" pitchFamily="18" charset="-127"/>
                <a:ea typeface="210 구름고딕 030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메인 페이지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0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71FFC-1DF7-4BF0-AEFF-D5E63FA8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93" y="525106"/>
            <a:ext cx="5600614" cy="56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44188-7034-414F-B040-62FED08BC5CB}"/>
              </a:ext>
            </a:extLst>
          </p:cNvPr>
          <p:cNvSpPr txBox="1"/>
          <p:nvPr/>
        </p:nvSpPr>
        <p:spPr>
          <a:xfrm>
            <a:off x="1833419" y="3075057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회원관련  </a:t>
            </a:r>
            <a:r>
              <a:rPr lang="en-US" altLang="ko-KR" sz="4000">
                <a:solidFill>
                  <a:srgbClr val="FA005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4000">
              <a:solidFill>
                <a:srgbClr val="FA005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3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488</Words>
  <Application>Microsoft Office PowerPoint</Application>
  <PresentationFormat>와이드스크린</PresentationFormat>
  <Paragraphs>228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210 M고딕 030</vt:lpstr>
      <vt:lpstr>210 구름고딕 030</vt:lpstr>
      <vt:lpstr>210 옴니고딕 020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의정</dc:creator>
  <cp:lastModifiedBy>강 의정</cp:lastModifiedBy>
  <cp:revision>4</cp:revision>
  <dcterms:created xsi:type="dcterms:W3CDTF">2021-04-27T03:37:12Z</dcterms:created>
  <dcterms:modified xsi:type="dcterms:W3CDTF">2021-04-29T09:32:39Z</dcterms:modified>
</cp:coreProperties>
</file>