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F02-38F3-43AF-A173-324DD984314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588E-82A6-4CD2-9A5A-BE2FC63C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0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F02-38F3-43AF-A173-324DD984314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588E-82A6-4CD2-9A5A-BE2FC63C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93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F02-38F3-43AF-A173-324DD984314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588E-82A6-4CD2-9A5A-BE2FC63C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96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F02-38F3-43AF-A173-324DD984314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588E-82A6-4CD2-9A5A-BE2FC63C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97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F02-38F3-43AF-A173-324DD984314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588E-82A6-4CD2-9A5A-BE2FC63C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05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F02-38F3-43AF-A173-324DD984314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588E-82A6-4CD2-9A5A-BE2FC63C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41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F02-38F3-43AF-A173-324DD984314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588E-82A6-4CD2-9A5A-BE2FC63C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5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F02-38F3-43AF-A173-324DD984314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588E-82A6-4CD2-9A5A-BE2FC63C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2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F02-38F3-43AF-A173-324DD984314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588E-82A6-4CD2-9A5A-BE2FC63C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0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F02-38F3-43AF-A173-324DD984314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588E-82A6-4CD2-9A5A-BE2FC63C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18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6F02-38F3-43AF-A173-324DD984314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7588E-82A6-4CD2-9A5A-BE2FC63C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57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6F02-38F3-43AF-A173-324DD9843146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7588E-82A6-4CD2-9A5A-BE2FC63C5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43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8" y="1602475"/>
            <a:ext cx="10508776" cy="35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5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9" y="464024"/>
            <a:ext cx="9744500" cy="5254388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1200340" y="6254750"/>
            <a:ext cx="10515600" cy="603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dirty="0" smtClean="0"/>
              <a:t>Continued Next Page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523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95785"/>
            <a:ext cx="4913193" cy="1637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2791649"/>
            <a:ext cx="10713491" cy="38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51" y="626789"/>
            <a:ext cx="8366077" cy="12098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51" y="2339490"/>
            <a:ext cx="9949218" cy="38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30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04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63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3" y="382137"/>
            <a:ext cx="11327642" cy="608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7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1" y="409432"/>
            <a:ext cx="11591499" cy="596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7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26" y="1132765"/>
            <a:ext cx="10795379" cy="41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9" y="614149"/>
            <a:ext cx="9676261" cy="53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68" y="532264"/>
            <a:ext cx="11027390" cy="50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9"/>
            <a:ext cx="10515600" cy="794935"/>
          </a:xfrm>
        </p:spPr>
        <p:txBody>
          <a:bodyPr/>
          <a:lstStyle/>
          <a:p>
            <a:r>
              <a:rPr lang="en-US" dirty="0" smtClean="0"/>
              <a:t>HTML Elements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7996"/>
            <a:ext cx="10515600" cy="529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0" y="477672"/>
            <a:ext cx="9949218" cy="63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8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57" y="409432"/>
            <a:ext cx="10222173" cy="60869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00340" y="6254750"/>
            <a:ext cx="10515600" cy="603250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>
                <a:solidFill>
                  <a:schemeClr val="tx1"/>
                </a:solidFill>
              </a:rPr>
              <a:t>Continued Next Page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</Words>
  <Application>Microsoft Office PowerPoint</Application>
  <PresentationFormat>Widescreen</PresentationFormat>
  <Paragraphs>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2023-07-28T15:07:42Z</dcterms:created>
  <dcterms:modified xsi:type="dcterms:W3CDTF">2023-07-29T15:56:54Z</dcterms:modified>
</cp:coreProperties>
</file>