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ermanent Marker"/>
      <p:regular r:id="rId12"/>
    </p:embeddedFont>
    <p:embeddedFont>
      <p:font typeface="Kalam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Kalam-regular.fntdata"/><Relationship Id="rId12" Type="http://schemas.openxmlformats.org/officeDocument/2006/relationships/font" Target="fonts/PermanentMark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Kala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90c91e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90c91e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90c91e4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90c91e4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90c91e4c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90c91e4c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90c91e4c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90c91e4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90c91e4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90c91e4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90c91e4c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90c91e4c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1" Type="http://schemas.openxmlformats.org/officeDocument/2006/relationships/image" Target="../media/image3.jpg"/><Relationship Id="rId10" Type="http://schemas.openxmlformats.org/officeDocument/2006/relationships/image" Target="../media/image10.jp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3.jpg"/><Relationship Id="rId13" Type="http://schemas.openxmlformats.org/officeDocument/2006/relationships/image" Target="../media/image12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limate.nasa.gov/news/2854/time-lapse-watch-glaciers-rise-fall-in-thousands-of-years-per-second/" TargetMode="External"/><Relationship Id="rId4" Type="http://schemas.openxmlformats.org/officeDocument/2006/relationships/hyperlink" Target="https://earth.google.com/web/@61.05987082,-147.05927869,5a,22434d,35y,-23h,70t,0r/data=CjYSNBIgM2ZkOTk3YWI0Njk4MTFlYTlkZWUyZGUyNWIyYWZmNjkiEGNvbHVtYmlhLWdsYWNpZXI" TargetMode="External"/><Relationship Id="rId5" Type="http://schemas.openxmlformats.org/officeDocument/2006/relationships/hyperlink" Target="https://www.weforum.org/agenda/2019/11/arctic-ice-melting-time-lapse-vide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ncredibox.com/dem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75" y="1751525"/>
            <a:ext cx="3192901" cy="24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325" y="1554650"/>
            <a:ext cx="4477276" cy="29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976196">
            <a:off x="5141135" y="2643210"/>
            <a:ext cx="1865555" cy="95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1775" y="2273450"/>
            <a:ext cx="2760525" cy="24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First Option: Record Player + Lyrics + Visual</a:t>
            </a:r>
            <a:endParaRPr sz="142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6513" y="943663"/>
            <a:ext cx="2517949" cy="188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6506156" y="2832125"/>
            <a:ext cx="56911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6150" y="3611238"/>
            <a:ext cx="569125" cy="5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4725" y="2833913"/>
            <a:ext cx="569125" cy="5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54725" y="3611250"/>
            <a:ext cx="569125" cy="5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0" y="1688400"/>
            <a:ext cx="3218501" cy="24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976196">
            <a:off x="5141135" y="2643210"/>
            <a:ext cx="1865555" cy="95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775" y="2273450"/>
            <a:ext cx="2760525" cy="24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First Option: Record Player + Lyrics + Visual</a:t>
            </a:r>
            <a:endParaRPr sz="142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513" y="943663"/>
            <a:ext cx="2517949" cy="188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4325" y="1554650"/>
            <a:ext cx="4477276" cy="29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6506156" y="2832125"/>
            <a:ext cx="56911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54725" y="2833913"/>
            <a:ext cx="569125" cy="5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4725" y="3611250"/>
            <a:ext cx="569125" cy="5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2108180">
            <a:off x="1404250" y="3435874"/>
            <a:ext cx="325675" cy="66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7892409">
            <a:off x="3700369" y="1805385"/>
            <a:ext cx="273584" cy="64259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1491750" y="2331375"/>
            <a:ext cx="232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“California girls</a:t>
            </a:r>
            <a:endParaRPr b="1" sz="125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We're unforgettable</a:t>
            </a:r>
            <a:endParaRPr b="1" sz="125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Daisy Dukes, bikinis on top</a:t>
            </a:r>
            <a:endParaRPr b="1" sz="125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Sun-kissed skin so hot</a:t>
            </a:r>
            <a:endParaRPr b="1" sz="125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We'll melt your popsicle”</a:t>
            </a:r>
            <a:endParaRPr b="1" sz="16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11149" y="3449501"/>
            <a:ext cx="241925" cy="2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60624" y="2089388"/>
            <a:ext cx="241925" cy="2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02550" y="2200203"/>
            <a:ext cx="241925" cy="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25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Second </a:t>
            </a:r>
            <a:r>
              <a:rPr lang="en" sz="1920"/>
              <a:t>Option: Maze Game</a:t>
            </a:r>
            <a:endParaRPr sz="192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1700" y="1539975"/>
            <a:ext cx="2508601" cy="250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317700" y="1539975"/>
            <a:ext cx="2508601" cy="250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53400" y="1539975"/>
            <a:ext cx="2508601" cy="250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93999" y="1118477"/>
            <a:ext cx="114626" cy="32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92449" y="4187927"/>
            <a:ext cx="114626" cy="32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9778" y="1825892"/>
            <a:ext cx="114625" cy="19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2371" y="2855078"/>
            <a:ext cx="114626" cy="11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6971" y="2855078"/>
            <a:ext cx="114626" cy="11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0046" y="2855078"/>
            <a:ext cx="114626" cy="11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071" y="2138203"/>
            <a:ext cx="114626" cy="11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4671" y="2138203"/>
            <a:ext cx="114626" cy="11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3671" y="2138203"/>
            <a:ext cx="114626" cy="11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8146" y="3345703"/>
            <a:ext cx="114626" cy="11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7146" y="3345703"/>
            <a:ext cx="114626" cy="11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3071" y="3345703"/>
            <a:ext cx="114626" cy="11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5623" y="1640071"/>
            <a:ext cx="114626" cy="11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8573" y="1640071"/>
            <a:ext cx="114626" cy="11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25573" y="1640071"/>
            <a:ext cx="114626" cy="11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3698" y="2661721"/>
            <a:ext cx="114626" cy="11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3523" y="2661721"/>
            <a:ext cx="114626" cy="11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848" y="2661721"/>
            <a:ext cx="114626" cy="11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7630162" y="4508675"/>
            <a:ext cx="103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ermanent Marker"/>
                <a:ea typeface="Permanent Marker"/>
                <a:cs typeface="Permanent Marker"/>
                <a:sym typeface="Permanent Marker"/>
              </a:rPr>
              <a:t>You Did It</a:t>
            </a:r>
            <a:r>
              <a:rPr lang="en" sz="1000">
                <a:latin typeface="Permanent Marker"/>
                <a:ea typeface="Permanent Marker"/>
                <a:cs typeface="Permanent Marker"/>
                <a:sym typeface="Permanent Marker"/>
              </a:rPr>
              <a:t>! </a:t>
            </a:r>
            <a:endParaRPr sz="10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5567" y="4570827"/>
            <a:ext cx="196483" cy="1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7591367" y="4570827"/>
            <a:ext cx="196483" cy="1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426088" y="779775"/>
            <a:ext cx="25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ermanent Marker"/>
                <a:ea typeface="Permanent Marker"/>
                <a:cs typeface="Permanent Marker"/>
                <a:sym typeface="Permanent Marker"/>
              </a:rPr>
              <a:t>use your arrow keys to move…</a:t>
            </a:r>
            <a:endParaRPr sz="10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317688" y="779775"/>
            <a:ext cx="25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ermanent Marker"/>
                <a:ea typeface="Permanent Marker"/>
                <a:cs typeface="Permanent Marker"/>
                <a:sym typeface="Permanent Marker"/>
              </a:rPr>
              <a:t>Avoid enemies and collect food…</a:t>
            </a:r>
            <a:endParaRPr sz="10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982250" y="2750675"/>
            <a:ext cx="238500" cy="1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920600" y="2750675"/>
            <a:ext cx="238500" cy="1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Second </a:t>
            </a:r>
            <a:r>
              <a:rPr lang="en" sz="1920"/>
              <a:t>Option: Maze Game</a:t>
            </a:r>
            <a:endParaRPr sz="1920"/>
          </a:p>
        </p:txBody>
      </p:sp>
      <p:sp>
        <p:nvSpPr>
          <p:cNvPr id="121" name="Google Shape;121;p16"/>
          <p:cNvSpPr txBox="1"/>
          <p:nvPr/>
        </p:nvSpPr>
        <p:spPr>
          <a:xfrm>
            <a:off x="367775" y="1036425"/>
            <a:ext cx="830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Certain amount of steps will be allowed.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Sound effects for moving, eating, meeting an enemy, and completing maze.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May add an item you must collect before completing.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May add different levels of difficulty.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encountering an “enemy” you must solve a puzzle. (i.e. drag shapes to matching holes)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Third Option: Interactive Global Warming Tracker</a:t>
            </a:r>
            <a:endParaRPr sz="1920"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https://climate.nasa.gov/news/2854/time-lapse-watch-glaciers-rise-fall-in-thousands-of-years-per-second/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https://earth.google.com/web/@61.05987082,-147.05927869,5a,22434d,35y,-23h,70t,0r/data=CjYSNBIgM2ZkOTk3YWI0Njk4MTFlYTlkZWUyZGUyNWIyYWZmNjkiEGNvbHVtYmlhLWdsYWNpZXI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https://www.weforum.org/agenda/2019/11/arctic-ice-melting-time-lapse-video/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Fourth </a:t>
            </a:r>
            <a:r>
              <a:rPr lang="en" sz="1920"/>
              <a:t>Option: Song Maker</a:t>
            </a:r>
            <a:endParaRPr sz="1920"/>
          </a:p>
        </p:txBody>
      </p:sp>
      <p:sp>
        <p:nvSpPr>
          <p:cNvPr id="133" name="Google Shape;133;p18"/>
          <p:cNvSpPr txBox="1"/>
          <p:nvPr/>
        </p:nvSpPr>
        <p:spPr>
          <a:xfrm>
            <a:off x="417925" y="1178525"/>
            <a:ext cx="8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https://www.incredibox.com/demo/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