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3" r:id="rId23"/>
    <p:sldId id="277" r:id="rId24"/>
    <p:sldId id="278" r:id="rId25"/>
    <p:sldId id="279" r:id="rId26"/>
    <p:sldId id="280" r:id="rId27"/>
    <p:sldId id="281" r:id="rId28"/>
    <p:sldId id="284" r:id="rId29"/>
    <p:sldId id="285" r:id="rId30"/>
    <p:sldId id="286" r:id="rId31"/>
    <p:sldId id="28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E1A14-725A-4FCC-A265-C88870DC32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269C54-A634-43CF-8181-ABC89A56E8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56A836-18B1-4F8C-98E8-EAA9994075AE}"/>
              </a:ext>
            </a:extLst>
          </p:cNvPr>
          <p:cNvSpPr>
            <a:spLocks noGrp="1"/>
          </p:cNvSpPr>
          <p:nvPr>
            <p:ph type="dt" sz="half" idx="10"/>
          </p:nvPr>
        </p:nvSpPr>
        <p:spPr/>
        <p:txBody>
          <a:bodyPr/>
          <a:lstStyle/>
          <a:p>
            <a:fld id="{66C4D095-C13D-4941-8DC8-27DC77A75DE8}" type="datetimeFigureOut">
              <a:rPr lang="en-US" smtClean="0"/>
              <a:t>24/03/2023</a:t>
            </a:fld>
            <a:endParaRPr lang="en-US"/>
          </a:p>
        </p:txBody>
      </p:sp>
      <p:sp>
        <p:nvSpPr>
          <p:cNvPr id="5" name="Footer Placeholder 4">
            <a:extLst>
              <a:ext uri="{FF2B5EF4-FFF2-40B4-BE49-F238E27FC236}">
                <a16:creationId xmlns:a16="http://schemas.microsoft.com/office/drawing/2014/main" id="{25EC510C-C9C2-4317-8714-91872A9E7C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29EB67-589D-484A-89D0-5B9458A26E1D}"/>
              </a:ext>
            </a:extLst>
          </p:cNvPr>
          <p:cNvSpPr>
            <a:spLocks noGrp="1"/>
          </p:cNvSpPr>
          <p:nvPr>
            <p:ph type="sldNum" sz="quarter" idx="12"/>
          </p:nvPr>
        </p:nvSpPr>
        <p:spPr/>
        <p:txBody>
          <a:bodyPr/>
          <a:lstStyle/>
          <a:p>
            <a:fld id="{7575C79C-0996-4B0F-AF9F-718F0FF9CDCB}" type="slidenum">
              <a:rPr lang="en-US" smtClean="0"/>
              <a:t>‹#›</a:t>
            </a:fld>
            <a:endParaRPr lang="en-US"/>
          </a:p>
        </p:txBody>
      </p:sp>
    </p:spTree>
    <p:extLst>
      <p:ext uri="{BB962C8B-B14F-4D97-AF65-F5344CB8AC3E}">
        <p14:creationId xmlns:p14="http://schemas.microsoft.com/office/powerpoint/2010/main" val="205184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682A8-F2BC-4212-BCDB-EC86099C96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D502DA-66E4-456A-B2CC-C04CE80EDF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A7ABFE-E65F-4058-9DDB-3C4D8ED489CE}"/>
              </a:ext>
            </a:extLst>
          </p:cNvPr>
          <p:cNvSpPr>
            <a:spLocks noGrp="1"/>
          </p:cNvSpPr>
          <p:nvPr>
            <p:ph type="dt" sz="half" idx="10"/>
          </p:nvPr>
        </p:nvSpPr>
        <p:spPr/>
        <p:txBody>
          <a:bodyPr/>
          <a:lstStyle/>
          <a:p>
            <a:fld id="{66C4D095-C13D-4941-8DC8-27DC77A75DE8}" type="datetimeFigureOut">
              <a:rPr lang="en-US" smtClean="0"/>
              <a:t>24/03/2023</a:t>
            </a:fld>
            <a:endParaRPr lang="en-US"/>
          </a:p>
        </p:txBody>
      </p:sp>
      <p:sp>
        <p:nvSpPr>
          <p:cNvPr id="5" name="Footer Placeholder 4">
            <a:extLst>
              <a:ext uri="{FF2B5EF4-FFF2-40B4-BE49-F238E27FC236}">
                <a16:creationId xmlns:a16="http://schemas.microsoft.com/office/drawing/2014/main" id="{A9E7241A-F9F5-42D6-80A8-671B4A9F04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12F7F7-9BD9-4CA5-AE6D-F8FE1E703C26}"/>
              </a:ext>
            </a:extLst>
          </p:cNvPr>
          <p:cNvSpPr>
            <a:spLocks noGrp="1"/>
          </p:cNvSpPr>
          <p:nvPr>
            <p:ph type="sldNum" sz="quarter" idx="12"/>
          </p:nvPr>
        </p:nvSpPr>
        <p:spPr/>
        <p:txBody>
          <a:bodyPr/>
          <a:lstStyle/>
          <a:p>
            <a:fld id="{7575C79C-0996-4B0F-AF9F-718F0FF9CDCB}" type="slidenum">
              <a:rPr lang="en-US" smtClean="0"/>
              <a:t>‹#›</a:t>
            </a:fld>
            <a:endParaRPr lang="en-US"/>
          </a:p>
        </p:txBody>
      </p:sp>
    </p:spTree>
    <p:extLst>
      <p:ext uri="{BB962C8B-B14F-4D97-AF65-F5344CB8AC3E}">
        <p14:creationId xmlns:p14="http://schemas.microsoft.com/office/powerpoint/2010/main" val="1715845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9A9335-EE7D-45BC-A24B-78FBA7B4CE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F7FF33-7DFD-4D83-A743-7B42B9BA9C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CD372A-F7CE-4D75-A68F-0512772F3167}"/>
              </a:ext>
            </a:extLst>
          </p:cNvPr>
          <p:cNvSpPr>
            <a:spLocks noGrp="1"/>
          </p:cNvSpPr>
          <p:nvPr>
            <p:ph type="dt" sz="half" idx="10"/>
          </p:nvPr>
        </p:nvSpPr>
        <p:spPr/>
        <p:txBody>
          <a:bodyPr/>
          <a:lstStyle/>
          <a:p>
            <a:fld id="{66C4D095-C13D-4941-8DC8-27DC77A75DE8}" type="datetimeFigureOut">
              <a:rPr lang="en-US" smtClean="0"/>
              <a:t>24/03/2023</a:t>
            </a:fld>
            <a:endParaRPr lang="en-US"/>
          </a:p>
        </p:txBody>
      </p:sp>
      <p:sp>
        <p:nvSpPr>
          <p:cNvPr id="5" name="Footer Placeholder 4">
            <a:extLst>
              <a:ext uri="{FF2B5EF4-FFF2-40B4-BE49-F238E27FC236}">
                <a16:creationId xmlns:a16="http://schemas.microsoft.com/office/drawing/2014/main" id="{CF3A2E37-D1A6-466E-846C-BA2299016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CC8774-B273-4E4D-902D-98520B19595E}"/>
              </a:ext>
            </a:extLst>
          </p:cNvPr>
          <p:cNvSpPr>
            <a:spLocks noGrp="1"/>
          </p:cNvSpPr>
          <p:nvPr>
            <p:ph type="sldNum" sz="quarter" idx="12"/>
          </p:nvPr>
        </p:nvSpPr>
        <p:spPr/>
        <p:txBody>
          <a:bodyPr/>
          <a:lstStyle/>
          <a:p>
            <a:fld id="{7575C79C-0996-4B0F-AF9F-718F0FF9CDCB}" type="slidenum">
              <a:rPr lang="en-US" smtClean="0"/>
              <a:t>‹#›</a:t>
            </a:fld>
            <a:endParaRPr lang="en-US"/>
          </a:p>
        </p:txBody>
      </p:sp>
    </p:spTree>
    <p:extLst>
      <p:ext uri="{BB962C8B-B14F-4D97-AF65-F5344CB8AC3E}">
        <p14:creationId xmlns:p14="http://schemas.microsoft.com/office/powerpoint/2010/main" val="799731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881DE-C9FF-40CD-9223-0FC7D8B9CA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77588E-1248-4CD3-966B-DE646765C9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F26FCA-2A53-4E0A-9347-54A885F95D40}"/>
              </a:ext>
            </a:extLst>
          </p:cNvPr>
          <p:cNvSpPr>
            <a:spLocks noGrp="1"/>
          </p:cNvSpPr>
          <p:nvPr>
            <p:ph type="dt" sz="half" idx="10"/>
          </p:nvPr>
        </p:nvSpPr>
        <p:spPr/>
        <p:txBody>
          <a:bodyPr/>
          <a:lstStyle/>
          <a:p>
            <a:fld id="{66C4D095-C13D-4941-8DC8-27DC77A75DE8}" type="datetimeFigureOut">
              <a:rPr lang="en-US" smtClean="0"/>
              <a:t>24/03/2023</a:t>
            </a:fld>
            <a:endParaRPr lang="en-US"/>
          </a:p>
        </p:txBody>
      </p:sp>
      <p:sp>
        <p:nvSpPr>
          <p:cNvPr id="5" name="Footer Placeholder 4">
            <a:extLst>
              <a:ext uri="{FF2B5EF4-FFF2-40B4-BE49-F238E27FC236}">
                <a16:creationId xmlns:a16="http://schemas.microsoft.com/office/drawing/2014/main" id="{9EE7E490-294C-45CD-847F-45863BE39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4CADC-404F-4E42-8AA5-941AF2322751}"/>
              </a:ext>
            </a:extLst>
          </p:cNvPr>
          <p:cNvSpPr>
            <a:spLocks noGrp="1"/>
          </p:cNvSpPr>
          <p:nvPr>
            <p:ph type="sldNum" sz="quarter" idx="12"/>
          </p:nvPr>
        </p:nvSpPr>
        <p:spPr/>
        <p:txBody>
          <a:bodyPr/>
          <a:lstStyle/>
          <a:p>
            <a:fld id="{7575C79C-0996-4B0F-AF9F-718F0FF9CDCB}" type="slidenum">
              <a:rPr lang="en-US" smtClean="0"/>
              <a:t>‹#›</a:t>
            </a:fld>
            <a:endParaRPr lang="en-US"/>
          </a:p>
        </p:txBody>
      </p:sp>
    </p:spTree>
    <p:extLst>
      <p:ext uri="{BB962C8B-B14F-4D97-AF65-F5344CB8AC3E}">
        <p14:creationId xmlns:p14="http://schemas.microsoft.com/office/powerpoint/2010/main" val="3753774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F5CDB-E12B-4C05-B915-CD17A68D4B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EFFC96-4B87-4F9C-A057-4FB1E76589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6159B4-2300-4E2C-8ED3-783672AF6EA6}"/>
              </a:ext>
            </a:extLst>
          </p:cNvPr>
          <p:cNvSpPr>
            <a:spLocks noGrp="1"/>
          </p:cNvSpPr>
          <p:nvPr>
            <p:ph type="dt" sz="half" idx="10"/>
          </p:nvPr>
        </p:nvSpPr>
        <p:spPr/>
        <p:txBody>
          <a:bodyPr/>
          <a:lstStyle/>
          <a:p>
            <a:fld id="{66C4D095-C13D-4941-8DC8-27DC77A75DE8}" type="datetimeFigureOut">
              <a:rPr lang="en-US" smtClean="0"/>
              <a:t>24/03/2023</a:t>
            </a:fld>
            <a:endParaRPr lang="en-US"/>
          </a:p>
        </p:txBody>
      </p:sp>
      <p:sp>
        <p:nvSpPr>
          <p:cNvPr id="5" name="Footer Placeholder 4">
            <a:extLst>
              <a:ext uri="{FF2B5EF4-FFF2-40B4-BE49-F238E27FC236}">
                <a16:creationId xmlns:a16="http://schemas.microsoft.com/office/drawing/2014/main" id="{4471F548-DF23-46AB-BA6A-DBE9C5048E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086E31-C1BB-42B4-B271-64BC7892901B}"/>
              </a:ext>
            </a:extLst>
          </p:cNvPr>
          <p:cNvSpPr>
            <a:spLocks noGrp="1"/>
          </p:cNvSpPr>
          <p:nvPr>
            <p:ph type="sldNum" sz="quarter" idx="12"/>
          </p:nvPr>
        </p:nvSpPr>
        <p:spPr/>
        <p:txBody>
          <a:bodyPr/>
          <a:lstStyle/>
          <a:p>
            <a:fld id="{7575C79C-0996-4B0F-AF9F-718F0FF9CDCB}" type="slidenum">
              <a:rPr lang="en-US" smtClean="0"/>
              <a:t>‹#›</a:t>
            </a:fld>
            <a:endParaRPr lang="en-US"/>
          </a:p>
        </p:txBody>
      </p:sp>
    </p:spTree>
    <p:extLst>
      <p:ext uri="{BB962C8B-B14F-4D97-AF65-F5344CB8AC3E}">
        <p14:creationId xmlns:p14="http://schemas.microsoft.com/office/powerpoint/2010/main" val="1993702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B0FB-C600-4FFA-BDBD-EE96883801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91E33D-1B42-4412-B9E8-D0BDA43007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A4E554-8957-471F-9E0D-0DA0DDAD1A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0316FE-5C88-461F-AA32-E1E956F850DA}"/>
              </a:ext>
            </a:extLst>
          </p:cNvPr>
          <p:cNvSpPr>
            <a:spLocks noGrp="1"/>
          </p:cNvSpPr>
          <p:nvPr>
            <p:ph type="dt" sz="half" idx="10"/>
          </p:nvPr>
        </p:nvSpPr>
        <p:spPr/>
        <p:txBody>
          <a:bodyPr/>
          <a:lstStyle/>
          <a:p>
            <a:fld id="{66C4D095-C13D-4941-8DC8-27DC77A75DE8}" type="datetimeFigureOut">
              <a:rPr lang="en-US" smtClean="0"/>
              <a:t>24/03/2023</a:t>
            </a:fld>
            <a:endParaRPr lang="en-US"/>
          </a:p>
        </p:txBody>
      </p:sp>
      <p:sp>
        <p:nvSpPr>
          <p:cNvPr id="6" name="Footer Placeholder 5">
            <a:extLst>
              <a:ext uri="{FF2B5EF4-FFF2-40B4-BE49-F238E27FC236}">
                <a16:creationId xmlns:a16="http://schemas.microsoft.com/office/drawing/2014/main" id="{45A90A00-1CCE-4ECC-87DB-8ECCBCBCA5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43D15B-FA84-4B93-B45C-F2A34DC7A4EC}"/>
              </a:ext>
            </a:extLst>
          </p:cNvPr>
          <p:cNvSpPr>
            <a:spLocks noGrp="1"/>
          </p:cNvSpPr>
          <p:nvPr>
            <p:ph type="sldNum" sz="quarter" idx="12"/>
          </p:nvPr>
        </p:nvSpPr>
        <p:spPr/>
        <p:txBody>
          <a:bodyPr/>
          <a:lstStyle/>
          <a:p>
            <a:fld id="{7575C79C-0996-4B0F-AF9F-718F0FF9CDCB}" type="slidenum">
              <a:rPr lang="en-US" smtClean="0"/>
              <a:t>‹#›</a:t>
            </a:fld>
            <a:endParaRPr lang="en-US"/>
          </a:p>
        </p:txBody>
      </p:sp>
    </p:spTree>
    <p:extLst>
      <p:ext uri="{BB962C8B-B14F-4D97-AF65-F5344CB8AC3E}">
        <p14:creationId xmlns:p14="http://schemas.microsoft.com/office/powerpoint/2010/main" val="339558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5AD47-7991-4889-8DE0-373C753136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55F73B-C7D1-4FC0-BDAA-7114A415ED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54FE4C-ADA8-4F0A-89A3-291CEBAA4D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6A0DBE-4BD8-412D-A21C-F613383DC3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AB7DC9-B49F-4C0D-BDAA-C5CBD4AF1D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95C90E-8E13-452D-A8AB-F089812C21A8}"/>
              </a:ext>
            </a:extLst>
          </p:cNvPr>
          <p:cNvSpPr>
            <a:spLocks noGrp="1"/>
          </p:cNvSpPr>
          <p:nvPr>
            <p:ph type="dt" sz="half" idx="10"/>
          </p:nvPr>
        </p:nvSpPr>
        <p:spPr/>
        <p:txBody>
          <a:bodyPr/>
          <a:lstStyle/>
          <a:p>
            <a:fld id="{66C4D095-C13D-4941-8DC8-27DC77A75DE8}" type="datetimeFigureOut">
              <a:rPr lang="en-US" smtClean="0"/>
              <a:t>24/03/2023</a:t>
            </a:fld>
            <a:endParaRPr lang="en-US"/>
          </a:p>
        </p:txBody>
      </p:sp>
      <p:sp>
        <p:nvSpPr>
          <p:cNvPr id="8" name="Footer Placeholder 7">
            <a:extLst>
              <a:ext uri="{FF2B5EF4-FFF2-40B4-BE49-F238E27FC236}">
                <a16:creationId xmlns:a16="http://schemas.microsoft.com/office/drawing/2014/main" id="{51A7D813-37EA-4412-8EAF-0E18C8AE39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9EFDCA-CFB4-4723-A1FB-EC1B60F9B28E}"/>
              </a:ext>
            </a:extLst>
          </p:cNvPr>
          <p:cNvSpPr>
            <a:spLocks noGrp="1"/>
          </p:cNvSpPr>
          <p:nvPr>
            <p:ph type="sldNum" sz="quarter" idx="12"/>
          </p:nvPr>
        </p:nvSpPr>
        <p:spPr/>
        <p:txBody>
          <a:bodyPr/>
          <a:lstStyle/>
          <a:p>
            <a:fld id="{7575C79C-0996-4B0F-AF9F-718F0FF9CDCB}" type="slidenum">
              <a:rPr lang="en-US" smtClean="0"/>
              <a:t>‹#›</a:t>
            </a:fld>
            <a:endParaRPr lang="en-US"/>
          </a:p>
        </p:txBody>
      </p:sp>
    </p:spTree>
    <p:extLst>
      <p:ext uri="{BB962C8B-B14F-4D97-AF65-F5344CB8AC3E}">
        <p14:creationId xmlns:p14="http://schemas.microsoft.com/office/powerpoint/2010/main" val="3096761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70311-2123-44A9-9A04-26AE1158F3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DFD6F8-AE45-4385-BDA0-0FE650708858}"/>
              </a:ext>
            </a:extLst>
          </p:cNvPr>
          <p:cNvSpPr>
            <a:spLocks noGrp="1"/>
          </p:cNvSpPr>
          <p:nvPr>
            <p:ph type="dt" sz="half" idx="10"/>
          </p:nvPr>
        </p:nvSpPr>
        <p:spPr/>
        <p:txBody>
          <a:bodyPr/>
          <a:lstStyle/>
          <a:p>
            <a:fld id="{66C4D095-C13D-4941-8DC8-27DC77A75DE8}" type="datetimeFigureOut">
              <a:rPr lang="en-US" smtClean="0"/>
              <a:t>24/03/2023</a:t>
            </a:fld>
            <a:endParaRPr lang="en-US"/>
          </a:p>
        </p:txBody>
      </p:sp>
      <p:sp>
        <p:nvSpPr>
          <p:cNvPr id="4" name="Footer Placeholder 3">
            <a:extLst>
              <a:ext uri="{FF2B5EF4-FFF2-40B4-BE49-F238E27FC236}">
                <a16:creationId xmlns:a16="http://schemas.microsoft.com/office/drawing/2014/main" id="{059B59E3-EB4F-4C77-B8A3-3D432DCC01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23FE35-9A10-41CA-80DE-A00018B694F6}"/>
              </a:ext>
            </a:extLst>
          </p:cNvPr>
          <p:cNvSpPr>
            <a:spLocks noGrp="1"/>
          </p:cNvSpPr>
          <p:nvPr>
            <p:ph type="sldNum" sz="quarter" idx="12"/>
          </p:nvPr>
        </p:nvSpPr>
        <p:spPr/>
        <p:txBody>
          <a:bodyPr/>
          <a:lstStyle/>
          <a:p>
            <a:fld id="{7575C79C-0996-4B0F-AF9F-718F0FF9CDCB}" type="slidenum">
              <a:rPr lang="en-US" smtClean="0"/>
              <a:t>‹#›</a:t>
            </a:fld>
            <a:endParaRPr lang="en-US"/>
          </a:p>
        </p:txBody>
      </p:sp>
    </p:spTree>
    <p:extLst>
      <p:ext uri="{BB962C8B-B14F-4D97-AF65-F5344CB8AC3E}">
        <p14:creationId xmlns:p14="http://schemas.microsoft.com/office/powerpoint/2010/main" val="1891253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E66426-E9CC-44BF-BD90-E4E7CD25178E}"/>
              </a:ext>
            </a:extLst>
          </p:cNvPr>
          <p:cNvSpPr>
            <a:spLocks noGrp="1"/>
          </p:cNvSpPr>
          <p:nvPr>
            <p:ph type="dt" sz="half" idx="10"/>
          </p:nvPr>
        </p:nvSpPr>
        <p:spPr/>
        <p:txBody>
          <a:bodyPr/>
          <a:lstStyle/>
          <a:p>
            <a:fld id="{66C4D095-C13D-4941-8DC8-27DC77A75DE8}" type="datetimeFigureOut">
              <a:rPr lang="en-US" smtClean="0"/>
              <a:t>24/03/2023</a:t>
            </a:fld>
            <a:endParaRPr lang="en-US"/>
          </a:p>
        </p:txBody>
      </p:sp>
      <p:sp>
        <p:nvSpPr>
          <p:cNvPr id="3" name="Footer Placeholder 2">
            <a:extLst>
              <a:ext uri="{FF2B5EF4-FFF2-40B4-BE49-F238E27FC236}">
                <a16:creationId xmlns:a16="http://schemas.microsoft.com/office/drawing/2014/main" id="{8E77DFC6-A946-4619-A2F1-37D08F5B9E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38FCA1-BE18-49DF-8778-69131409E9C4}"/>
              </a:ext>
            </a:extLst>
          </p:cNvPr>
          <p:cNvSpPr>
            <a:spLocks noGrp="1"/>
          </p:cNvSpPr>
          <p:nvPr>
            <p:ph type="sldNum" sz="quarter" idx="12"/>
          </p:nvPr>
        </p:nvSpPr>
        <p:spPr/>
        <p:txBody>
          <a:bodyPr/>
          <a:lstStyle/>
          <a:p>
            <a:fld id="{7575C79C-0996-4B0F-AF9F-718F0FF9CDCB}" type="slidenum">
              <a:rPr lang="en-US" smtClean="0"/>
              <a:t>‹#›</a:t>
            </a:fld>
            <a:endParaRPr lang="en-US"/>
          </a:p>
        </p:txBody>
      </p:sp>
    </p:spTree>
    <p:extLst>
      <p:ext uri="{BB962C8B-B14F-4D97-AF65-F5344CB8AC3E}">
        <p14:creationId xmlns:p14="http://schemas.microsoft.com/office/powerpoint/2010/main" val="181968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A67A1-0515-4FB4-A359-27608DCC19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306FCF-1D03-4C83-9763-F20841E862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EB4C75-3AF3-4785-B4CC-208FBEB58E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2C3891-3D55-4DE1-BAF9-A6267ED8E3C6}"/>
              </a:ext>
            </a:extLst>
          </p:cNvPr>
          <p:cNvSpPr>
            <a:spLocks noGrp="1"/>
          </p:cNvSpPr>
          <p:nvPr>
            <p:ph type="dt" sz="half" idx="10"/>
          </p:nvPr>
        </p:nvSpPr>
        <p:spPr/>
        <p:txBody>
          <a:bodyPr/>
          <a:lstStyle/>
          <a:p>
            <a:fld id="{66C4D095-C13D-4941-8DC8-27DC77A75DE8}" type="datetimeFigureOut">
              <a:rPr lang="en-US" smtClean="0"/>
              <a:t>24/03/2023</a:t>
            </a:fld>
            <a:endParaRPr lang="en-US"/>
          </a:p>
        </p:txBody>
      </p:sp>
      <p:sp>
        <p:nvSpPr>
          <p:cNvPr id="6" name="Footer Placeholder 5">
            <a:extLst>
              <a:ext uri="{FF2B5EF4-FFF2-40B4-BE49-F238E27FC236}">
                <a16:creationId xmlns:a16="http://schemas.microsoft.com/office/drawing/2014/main" id="{043E9FC3-52C8-47FC-BAD6-3C53A5EABA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56836D-1128-4DCF-BECC-CFBF6C8D6006}"/>
              </a:ext>
            </a:extLst>
          </p:cNvPr>
          <p:cNvSpPr>
            <a:spLocks noGrp="1"/>
          </p:cNvSpPr>
          <p:nvPr>
            <p:ph type="sldNum" sz="quarter" idx="12"/>
          </p:nvPr>
        </p:nvSpPr>
        <p:spPr/>
        <p:txBody>
          <a:bodyPr/>
          <a:lstStyle/>
          <a:p>
            <a:fld id="{7575C79C-0996-4B0F-AF9F-718F0FF9CDCB}" type="slidenum">
              <a:rPr lang="en-US" smtClean="0"/>
              <a:t>‹#›</a:t>
            </a:fld>
            <a:endParaRPr lang="en-US"/>
          </a:p>
        </p:txBody>
      </p:sp>
    </p:spTree>
    <p:extLst>
      <p:ext uri="{BB962C8B-B14F-4D97-AF65-F5344CB8AC3E}">
        <p14:creationId xmlns:p14="http://schemas.microsoft.com/office/powerpoint/2010/main" val="3100808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1B3D3-CE76-4B0A-A7CE-FA165EBAE2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AC0585-8129-4CA2-BD84-46A03CA98B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8FC6D9-FC7D-4AFC-BE54-515E389299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4CA7C4-5D8E-4F5E-B2EF-0CB79845F11C}"/>
              </a:ext>
            </a:extLst>
          </p:cNvPr>
          <p:cNvSpPr>
            <a:spLocks noGrp="1"/>
          </p:cNvSpPr>
          <p:nvPr>
            <p:ph type="dt" sz="half" idx="10"/>
          </p:nvPr>
        </p:nvSpPr>
        <p:spPr/>
        <p:txBody>
          <a:bodyPr/>
          <a:lstStyle/>
          <a:p>
            <a:fld id="{66C4D095-C13D-4941-8DC8-27DC77A75DE8}" type="datetimeFigureOut">
              <a:rPr lang="en-US" smtClean="0"/>
              <a:t>24/03/2023</a:t>
            </a:fld>
            <a:endParaRPr lang="en-US"/>
          </a:p>
        </p:txBody>
      </p:sp>
      <p:sp>
        <p:nvSpPr>
          <p:cNvPr id="6" name="Footer Placeholder 5">
            <a:extLst>
              <a:ext uri="{FF2B5EF4-FFF2-40B4-BE49-F238E27FC236}">
                <a16:creationId xmlns:a16="http://schemas.microsoft.com/office/drawing/2014/main" id="{54F7DC08-21F1-464C-AAA7-A345ABE1DE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4C27D-F418-455F-B6FB-13563D14D6BE}"/>
              </a:ext>
            </a:extLst>
          </p:cNvPr>
          <p:cNvSpPr>
            <a:spLocks noGrp="1"/>
          </p:cNvSpPr>
          <p:nvPr>
            <p:ph type="sldNum" sz="quarter" idx="12"/>
          </p:nvPr>
        </p:nvSpPr>
        <p:spPr/>
        <p:txBody>
          <a:bodyPr/>
          <a:lstStyle/>
          <a:p>
            <a:fld id="{7575C79C-0996-4B0F-AF9F-718F0FF9CDCB}" type="slidenum">
              <a:rPr lang="en-US" smtClean="0"/>
              <a:t>‹#›</a:t>
            </a:fld>
            <a:endParaRPr lang="en-US"/>
          </a:p>
        </p:txBody>
      </p:sp>
    </p:spTree>
    <p:extLst>
      <p:ext uri="{BB962C8B-B14F-4D97-AF65-F5344CB8AC3E}">
        <p14:creationId xmlns:p14="http://schemas.microsoft.com/office/powerpoint/2010/main" val="2927743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A652F5-A8A0-42DE-B0B8-9016602219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8655C6-BA5A-4959-BC0B-942118A442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B7F55D-766F-4D73-8F9F-7E664D0D50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C4D095-C13D-4941-8DC8-27DC77A75DE8}" type="datetimeFigureOut">
              <a:rPr lang="en-US" smtClean="0"/>
              <a:t>24/03/2023</a:t>
            </a:fld>
            <a:endParaRPr lang="en-US"/>
          </a:p>
        </p:txBody>
      </p:sp>
      <p:sp>
        <p:nvSpPr>
          <p:cNvPr id="5" name="Footer Placeholder 4">
            <a:extLst>
              <a:ext uri="{FF2B5EF4-FFF2-40B4-BE49-F238E27FC236}">
                <a16:creationId xmlns:a16="http://schemas.microsoft.com/office/drawing/2014/main" id="{32AA32BD-59C9-4193-B2B8-769EDD4688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4D92FF-DE65-4CCE-8CC3-AFD3C02D8E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75C79C-0996-4B0F-AF9F-718F0FF9CDCB}" type="slidenum">
              <a:rPr lang="en-US" smtClean="0"/>
              <a:t>‹#›</a:t>
            </a:fld>
            <a:endParaRPr lang="en-US"/>
          </a:p>
        </p:txBody>
      </p:sp>
    </p:spTree>
    <p:extLst>
      <p:ext uri="{BB962C8B-B14F-4D97-AF65-F5344CB8AC3E}">
        <p14:creationId xmlns:p14="http://schemas.microsoft.com/office/powerpoint/2010/main" val="2104706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241DA-03F4-49BA-B969-5B0B52116A5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54594FD-13A2-4D95-86A6-63468CEF6E5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33304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C5D19-DEFE-4146-93E5-DA3BD071F0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E5600E-3E22-46AE-9AEE-F499E76FE956}"/>
              </a:ext>
            </a:extLst>
          </p:cNvPr>
          <p:cNvSpPr>
            <a:spLocks noGrp="1"/>
          </p:cNvSpPr>
          <p:nvPr>
            <p:ph idx="1"/>
          </p:nvPr>
        </p:nvSpPr>
        <p:spPr/>
        <p:txBody>
          <a:bodyPr/>
          <a:lstStyle/>
          <a:p>
            <a:endParaRPr lang="en-US"/>
          </a:p>
        </p:txBody>
      </p:sp>
      <p:pic>
        <p:nvPicPr>
          <p:cNvPr id="3074" name="Picture 2">
            <a:extLst>
              <a:ext uri="{FF2B5EF4-FFF2-40B4-BE49-F238E27FC236}">
                <a16:creationId xmlns:a16="http://schemas.microsoft.com/office/drawing/2014/main" id="{D2F2AB60-2649-49D4-BE31-FADBC3D343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05048"/>
            <a:ext cx="6057900" cy="4262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735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C5D19-DEFE-4146-93E5-DA3BD071F088}"/>
              </a:ext>
            </a:extLst>
          </p:cNvPr>
          <p:cNvSpPr>
            <a:spLocks noGrp="1"/>
          </p:cNvSpPr>
          <p:nvPr>
            <p:ph type="title"/>
          </p:nvPr>
        </p:nvSpPr>
        <p:spPr/>
        <p:txBody>
          <a:bodyPr/>
          <a:lstStyle/>
          <a:p>
            <a:r>
              <a:rPr lang="en-US" dirty="0"/>
              <a:t>Open the file </a:t>
            </a:r>
            <a:r>
              <a:rPr lang="en-US" dirty="0" err="1"/>
              <a:t>Airthmatic.cs</a:t>
            </a:r>
            <a:r>
              <a:rPr lang="en-US" dirty="0"/>
              <a:t> and write the following code</a:t>
            </a:r>
          </a:p>
        </p:txBody>
      </p:sp>
      <p:sp>
        <p:nvSpPr>
          <p:cNvPr id="3" name="Content Placeholder 2">
            <a:extLst>
              <a:ext uri="{FF2B5EF4-FFF2-40B4-BE49-F238E27FC236}">
                <a16:creationId xmlns:a16="http://schemas.microsoft.com/office/drawing/2014/main" id="{6EE5600E-3E22-46AE-9AEE-F499E76FE956}"/>
              </a:ext>
            </a:extLst>
          </p:cNvPr>
          <p:cNvSpPr>
            <a:spLocks noGrp="1"/>
          </p:cNvSpPr>
          <p:nvPr>
            <p:ph idx="1"/>
          </p:nvPr>
        </p:nvSpPr>
        <p:spPr/>
        <p:txBody>
          <a:bodyPr>
            <a:normAutofit fontScale="70000" lnSpcReduction="20000"/>
          </a:bodyPr>
          <a:lstStyle/>
          <a:p>
            <a:r>
              <a:rPr lang="en-US" dirty="0"/>
              <a:t>using System;  </a:t>
            </a:r>
          </a:p>
          <a:p>
            <a:r>
              <a:rPr lang="en-US" dirty="0"/>
              <a:t> using </a:t>
            </a:r>
            <a:r>
              <a:rPr lang="en-US" dirty="0" err="1"/>
              <a:t>System.Collections.Generic</a:t>
            </a:r>
            <a:r>
              <a:rPr lang="en-US" dirty="0"/>
              <a:t>;  </a:t>
            </a:r>
          </a:p>
          <a:p>
            <a:r>
              <a:rPr lang="en-US" dirty="0"/>
              <a:t> using </a:t>
            </a:r>
            <a:r>
              <a:rPr lang="en-US" dirty="0" err="1"/>
              <a:t>System.Linq</a:t>
            </a:r>
            <a:r>
              <a:rPr lang="en-US" dirty="0"/>
              <a:t>;  </a:t>
            </a:r>
          </a:p>
          <a:p>
            <a:r>
              <a:rPr lang="en-US" dirty="0"/>
              <a:t> using </a:t>
            </a:r>
            <a:r>
              <a:rPr lang="en-US" dirty="0" err="1"/>
              <a:t>System.Web</a:t>
            </a:r>
            <a:r>
              <a:rPr lang="en-US" dirty="0"/>
              <a:t>;  </a:t>
            </a:r>
          </a:p>
          <a:p>
            <a:r>
              <a:rPr lang="en-US" dirty="0"/>
              <a:t> using </a:t>
            </a:r>
            <a:r>
              <a:rPr lang="en-US" dirty="0" err="1"/>
              <a:t>System.Web.Services</a:t>
            </a:r>
            <a:r>
              <a:rPr lang="en-US" dirty="0"/>
              <a:t>;  </a:t>
            </a:r>
          </a:p>
          <a:p>
            <a:r>
              <a:rPr lang="en-US" dirty="0"/>
              <a:t> /// &lt;summary&gt;  </a:t>
            </a:r>
          </a:p>
          <a:p>
            <a:r>
              <a:rPr lang="en-US" dirty="0"/>
              <a:t> /// used for </a:t>
            </a:r>
            <a:r>
              <a:rPr lang="en-US" dirty="0" err="1"/>
              <a:t>Airthmatic</a:t>
            </a:r>
            <a:r>
              <a:rPr lang="en-US" dirty="0"/>
              <a:t> calculation  </a:t>
            </a:r>
          </a:p>
          <a:p>
            <a:r>
              <a:rPr lang="en-US" dirty="0"/>
              <a:t> /// &lt;/summary&gt;  </a:t>
            </a:r>
          </a:p>
          <a:p>
            <a:r>
              <a:rPr lang="en-US" dirty="0"/>
              <a:t> [</a:t>
            </a:r>
            <a:r>
              <a:rPr lang="en-US" dirty="0" err="1"/>
              <a:t>WebService</a:t>
            </a:r>
            <a:r>
              <a:rPr lang="en-US" dirty="0"/>
              <a:t>(Namespace = "http://tempuri.org/")]  </a:t>
            </a:r>
          </a:p>
          <a:p>
            <a:r>
              <a:rPr lang="en-US" dirty="0"/>
              <a:t> [</a:t>
            </a:r>
            <a:r>
              <a:rPr lang="en-US" dirty="0" err="1"/>
              <a:t>WebServiceBinding</a:t>
            </a:r>
            <a:r>
              <a:rPr lang="en-US" dirty="0"/>
              <a:t>(</a:t>
            </a:r>
            <a:r>
              <a:rPr lang="en-US" dirty="0" err="1"/>
              <a:t>ConformsTo</a:t>
            </a:r>
            <a:r>
              <a:rPr lang="en-US" dirty="0"/>
              <a:t> = WsiProfiles.BasicProfile1_1)]  </a:t>
            </a:r>
          </a:p>
          <a:p>
            <a:r>
              <a:rPr lang="en-US" dirty="0"/>
              <a:t> // To allow this Web Service to be called from script, using ASP.NET AJAX, uncomment the following line.  </a:t>
            </a:r>
          </a:p>
          <a:p>
            <a:r>
              <a:rPr lang="en-US" dirty="0"/>
              <a:t> // [</a:t>
            </a:r>
            <a:r>
              <a:rPr lang="en-US" dirty="0" err="1"/>
              <a:t>System.Web.Script.Services.ScriptService</a:t>
            </a:r>
            <a:r>
              <a:rPr lang="en-US" dirty="0"/>
              <a:t>]  </a:t>
            </a:r>
          </a:p>
          <a:p>
            <a:endParaRPr lang="en-US" dirty="0"/>
          </a:p>
        </p:txBody>
      </p:sp>
    </p:spTree>
    <p:extLst>
      <p:ext uri="{BB962C8B-B14F-4D97-AF65-F5344CB8AC3E}">
        <p14:creationId xmlns:p14="http://schemas.microsoft.com/office/powerpoint/2010/main" val="431034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E5600E-3E22-46AE-9AEE-F499E76FE956}"/>
              </a:ext>
            </a:extLst>
          </p:cNvPr>
          <p:cNvSpPr>
            <a:spLocks noGrp="1"/>
          </p:cNvSpPr>
          <p:nvPr>
            <p:ph idx="1"/>
          </p:nvPr>
        </p:nvSpPr>
        <p:spPr>
          <a:xfrm>
            <a:off x="838200" y="429491"/>
            <a:ext cx="10515600" cy="5747472"/>
          </a:xfrm>
        </p:spPr>
        <p:txBody>
          <a:bodyPr>
            <a:normAutofit fontScale="25000" lnSpcReduction="20000"/>
          </a:bodyPr>
          <a:lstStyle/>
          <a:p>
            <a:r>
              <a:rPr lang="en-US" dirty="0"/>
              <a:t> </a:t>
            </a:r>
            <a:r>
              <a:rPr lang="en-US" b="1" dirty="0"/>
              <a:t>public</a:t>
            </a:r>
            <a:r>
              <a:rPr lang="en-US" dirty="0"/>
              <a:t> </a:t>
            </a:r>
            <a:r>
              <a:rPr lang="en-US" b="1" dirty="0"/>
              <a:t>class</a:t>
            </a:r>
            <a:r>
              <a:rPr lang="en-US" dirty="0"/>
              <a:t> </a:t>
            </a:r>
            <a:r>
              <a:rPr lang="en-US" dirty="0" err="1"/>
              <a:t>Airthmatic</a:t>
            </a:r>
            <a:r>
              <a:rPr lang="en-US" dirty="0"/>
              <a:t> : </a:t>
            </a:r>
            <a:r>
              <a:rPr lang="en-US" dirty="0" err="1"/>
              <a:t>System.Web.Services.WebService</a:t>
            </a:r>
            <a:r>
              <a:rPr lang="en-US" dirty="0"/>
              <a:t>  </a:t>
            </a:r>
          </a:p>
          <a:p>
            <a:r>
              <a:rPr lang="en-US" dirty="0"/>
              <a:t> {  </a:t>
            </a:r>
          </a:p>
          <a:p>
            <a:r>
              <a:rPr lang="en-US" dirty="0"/>
              <a:t>     </a:t>
            </a:r>
            <a:r>
              <a:rPr lang="en-US" b="1" dirty="0"/>
              <a:t>public</a:t>
            </a:r>
            <a:r>
              <a:rPr lang="en-US" dirty="0"/>
              <a:t> </a:t>
            </a:r>
            <a:r>
              <a:rPr lang="en-US" dirty="0" err="1"/>
              <a:t>Airthmatic</a:t>
            </a:r>
            <a:r>
              <a:rPr lang="en-US" dirty="0"/>
              <a:t>()   {  </a:t>
            </a:r>
          </a:p>
          <a:p>
            <a:r>
              <a:rPr lang="en-US" dirty="0"/>
              <a:t>         //Uncomment the following line if using designed components  </a:t>
            </a:r>
          </a:p>
          <a:p>
            <a:r>
              <a:rPr lang="en-US" dirty="0"/>
              <a:t>         //</a:t>
            </a:r>
            <a:r>
              <a:rPr lang="en-US" dirty="0" err="1"/>
              <a:t>InitializeComponent</a:t>
            </a:r>
            <a:r>
              <a:rPr lang="en-US" dirty="0"/>
              <a:t>();  </a:t>
            </a:r>
          </a:p>
          <a:p>
            <a:r>
              <a:rPr lang="en-US" dirty="0"/>
              <a:t>     }  </a:t>
            </a:r>
          </a:p>
          <a:p>
            <a:r>
              <a:rPr lang="en-US" dirty="0"/>
              <a:t>     [</a:t>
            </a:r>
            <a:r>
              <a:rPr lang="en-US" dirty="0" err="1"/>
              <a:t>WebMethod</a:t>
            </a:r>
            <a:r>
              <a:rPr lang="en-US" dirty="0"/>
              <a:t>]  </a:t>
            </a:r>
          </a:p>
          <a:p>
            <a:r>
              <a:rPr lang="en-US" dirty="0"/>
              <a:t>     </a:t>
            </a:r>
            <a:r>
              <a:rPr lang="en-US" b="1" dirty="0"/>
              <a:t>public</a:t>
            </a:r>
            <a:r>
              <a:rPr lang="en-US" dirty="0"/>
              <a:t> </a:t>
            </a:r>
            <a:r>
              <a:rPr lang="en-US" b="1" dirty="0"/>
              <a:t>int</a:t>
            </a:r>
            <a:r>
              <a:rPr lang="en-US" dirty="0"/>
              <a:t> Add(</a:t>
            </a:r>
            <a:r>
              <a:rPr lang="en-US" b="1" dirty="0"/>
              <a:t>int</a:t>
            </a:r>
            <a:r>
              <a:rPr lang="en-US" dirty="0"/>
              <a:t> x, </a:t>
            </a:r>
            <a:r>
              <a:rPr lang="en-US" b="1" dirty="0"/>
              <a:t>int</a:t>
            </a:r>
            <a:r>
              <a:rPr lang="en-US" dirty="0"/>
              <a:t> y)  </a:t>
            </a:r>
          </a:p>
          <a:p>
            <a:r>
              <a:rPr lang="en-US" dirty="0"/>
              <a:t>     {  </a:t>
            </a:r>
          </a:p>
          <a:p>
            <a:r>
              <a:rPr lang="en-US" dirty="0"/>
              <a:t>         </a:t>
            </a:r>
            <a:r>
              <a:rPr lang="en-US" b="1" dirty="0"/>
              <a:t>return</a:t>
            </a:r>
            <a:r>
              <a:rPr lang="en-US" dirty="0"/>
              <a:t> x + y;  </a:t>
            </a:r>
          </a:p>
          <a:p>
            <a:r>
              <a:rPr lang="en-US" dirty="0"/>
              <a:t>     }  </a:t>
            </a:r>
          </a:p>
          <a:p>
            <a:r>
              <a:rPr lang="en-US" dirty="0"/>
              <a:t>     [</a:t>
            </a:r>
            <a:r>
              <a:rPr lang="en-US" dirty="0" err="1"/>
              <a:t>WebMethod</a:t>
            </a:r>
            <a:r>
              <a:rPr lang="en-US" dirty="0"/>
              <a:t>]  </a:t>
            </a:r>
          </a:p>
          <a:p>
            <a:r>
              <a:rPr lang="en-US" dirty="0"/>
              <a:t>     </a:t>
            </a:r>
            <a:r>
              <a:rPr lang="en-US" b="1" dirty="0"/>
              <a:t>public</a:t>
            </a:r>
            <a:r>
              <a:rPr lang="en-US" dirty="0"/>
              <a:t> </a:t>
            </a:r>
            <a:r>
              <a:rPr lang="en-US" b="1" dirty="0"/>
              <a:t>int</a:t>
            </a:r>
            <a:r>
              <a:rPr lang="en-US" dirty="0"/>
              <a:t> Sub(</a:t>
            </a:r>
            <a:r>
              <a:rPr lang="en-US" b="1" dirty="0"/>
              <a:t>int</a:t>
            </a:r>
            <a:r>
              <a:rPr lang="en-US" dirty="0"/>
              <a:t> x, </a:t>
            </a:r>
            <a:r>
              <a:rPr lang="en-US" b="1" dirty="0"/>
              <a:t>int</a:t>
            </a:r>
            <a:r>
              <a:rPr lang="en-US" dirty="0"/>
              <a:t> y)  </a:t>
            </a:r>
          </a:p>
          <a:p>
            <a:r>
              <a:rPr lang="en-US" dirty="0"/>
              <a:t>     {  </a:t>
            </a:r>
          </a:p>
          <a:p>
            <a:r>
              <a:rPr lang="en-US" dirty="0"/>
              <a:t>         </a:t>
            </a:r>
            <a:r>
              <a:rPr lang="en-US" b="1" dirty="0"/>
              <a:t>return</a:t>
            </a:r>
            <a:r>
              <a:rPr lang="en-US" dirty="0"/>
              <a:t> x - y;  </a:t>
            </a:r>
          </a:p>
          <a:p>
            <a:r>
              <a:rPr lang="en-US" dirty="0"/>
              <a:t>     }  </a:t>
            </a:r>
          </a:p>
          <a:p>
            <a:r>
              <a:rPr lang="en-US" dirty="0"/>
              <a:t>     [</a:t>
            </a:r>
            <a:r>
              <a:rPr lang="en-US" dirty="0" err="1"/>
              <a:t>WebMethod</a:t>
            </a:r>
            <a:r>
              <a:rPr lang="en-US" dirty="0"/>
              <a:t>]  </a:t>
            </a:r>
          </a:p>
          <a:p>
            <a:r>
              <a:rPr lang="en-US" dirty="0"/>
              <a:t>     </a:t>
            </a:r>
            <a:r>
              <a:rPr lang="en-US" b="1" dirty="0"/>
              <a:t>public</a:t>
            </a:r>
            <a:r>
              <a:rPr lang="en-US" dirty="0"/>
              <a:t> </a:t>
            </a:r>
            <a:r>
              <a:rPr lang="en-US" b="1" dirty="0"/>
              <a:t>int</a:t>
            </a:r>
            <a:r>
              <a:rPr lang="en-US" dirty="0"/>
              <a:t> </a:t>
            </a:r>
            <a:r>
              <a:rPr lang="en-US" dirty="0" err="1"/>
              <a:t>Mul</a:t>
            </a:r>
            <a:r>
              <a:rPr lang="en-US" dirty="0"/>
              <a:t>(</a:t>
            </a:r>
            <a:r>
              <a:rPr lang="en-US" b="1" dirty="0"/>
              <a:t>int</a:t>
            </a:r>
            <a:r>
              <a:rPr lang="en-US" dirty="0"/>
              <a:t> x, </a:t>
            </a:r>
            <a:r>
              <a:rPr lang="en-US" b="1" dirty="0"/>
              <a:t>int</a:t>
            </a:r>
            <a:r>
              <a:rPr lang="en-US" dirty="0"/>
              <a:t> y)  </a:t>
            </a:r>
          </a:p>
          <a:p>
            <a:r>
              <a:rPr lang="en-US" dirty="0"/>
              <a:t>     {  </a:t>
            </a:r>
          </a:p>
          <a:p>
            <a:r>
              <a:rPr lang="en-US" dirty="0"/>
              <a:t>         </a:t>
            </a:r>
            <a:r>
              <a:rPr lang="en-US" b="1" dirty="0"/>
              <a:t>return</a:t>
            </a:r>
            <a:r>
              <a:rPr lang="en-US" dirty="0"/>
              <a:t> x * y;  </a:t>
            </a:r>
          </a:p>
          <a:p>
            <a:r>
              <a:rPr lang="en-US" dirty="0"/>
              <a:t>     }  </a:t>
            </a:r>
          </a:p>
          <a:p>
            <a:r>
              <a:rPr lang="en-US" dirty="0"/>
              <a:t>     [</a:t>
            </a:r>
            <a:r>
              <a:rPr lang="en-US" dirty="0" err="1"/>
              <a:t>WebMethod</a:t>
            </a:r>
            <a:r>
              <a:rPr lang="en-US" dirty="0"/>
              <a:t>]  </a:t>
            </a:r>
          </a:p>
          <a:p>
            <a:r>
              <a:rPr lang="en-US" dirty="0"/>
              <a:t>     </a:t>
            </a:r>
            <a:r>
              <a:rPr lang="en-US" b="1" dirty="0"/>
              <a:t>public</a:t>
            </a:r>
            <a:r>
              <a:rPr lang="en-US" dirty="0"/>
              <a:t> </a:t>
            </a:r>
            <a:r>
              <a:rPr lang="en-US" b="1" dirty="0"/>
              <a:t>int</a:t>
            </a:r>
            <a:r>
              <a:rPr lang="en-US" dirty="0"/>
              <a:t> </a:t>
            </a:r>
            <a:r>
              <a:rPr lang="en-US" dirty="0" err="1"/>
              <a:t>Div</a:t>
            </a:r>
            <a:r>
              <a:rPr lang="en-US" dirty="0"/>
              <a:t>(</a:t>
            </a:r>
            <a:r>
              <a:rPr lang="en-US" b="1" dirty="0"/>
              <a:t>int</a:t>
            </a:r>
            <a:r>
              <a:rPr lang="en-US" dirty="0"/>
              <a:t> x, </a:t>
            </a:r>
            <a:r>
              <a:rPr lang="en-US" b="1" dirty="0"/>
              <a:t>int</a:t>
            </a:r>
            <a:r>
              <a:rPr lang="en-US" dirty="0"/>
              <a:t> y)  </a:t>
            </a:r>
          </a:p>
          <a:p>
            <a:r>
              <a:rPr lang="en-US" dirty="0"/>
              <a:t>     {  </a:t>
            </a:r>
          </a:p>
          <a:p>
            <a:r>
              <a:rPr lang="en-US" dirty="0"/>
              <a:t>         </a:t>
            </a:r>
            <a:r>
              <a:rPr lang="en-US" b="1" dirty="0"/>
              <a:t>return</a:t>
            </a:r>
            <a:r>
              <a:rPr lang="en-US" dirty="0"/>
              <a:t> x / y;  </a:t>
            </a:r>
          </a:p>
          <a:p>
            <a:r>
              <a:rPr lang="en-US" dirty="0"/>
              <a:t>     }  </a:t>
            </a:r>
          </a:p>
          <a:p>
            <a:r>
              <a:rPr lang="en-US" dirty="0"/>
              <a:t> }  </a:t>
            </a:r>
          </a:p>
          <a:p>
            <a:endParaRPr lang="en-US" dirty="0"/>
          </a:p>
        </p:txBody>
      </p:sp>
    </p:spTree>
    <p:extLst>
      <p:ext uri="{BB962C8B-B14F-4D97-AF65-F5344CB8AC3E}">
        <p14:creationId xmlns:p14="http://schemas.microsoft.com/office/powerpoint/2010/main" val="2150615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C5D19-DEFE-4146-93E5-DA3BD071F0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E5600E-3E22-46AE-9AEE-F499E76FE956}"/>
              </a:ext>
            </a:extLst>
          </p:cNvPr>
          <p:cNvSpPr>
            <a:spLocks noGrp="1"/>
          </p:cNvSpPr>
          <p:nvPr>
            <p:ph idx="1"/>
          </p:nvPr>
        </p:nvSpPr>
        <p:spPr/>
        <p:txBody>
          <a:bodyPr>
            <a:normAutofit fontScale="92500" lnSpcReduction="10000"/>
          </a:bodyPr>
          <a:lstStyle/>
          <a:p>
            <a:r>
              <a:rPr lang="en-US" dirty="0"/>
              <a:t>Attaching the </a:t>
            </a:r>
            <a:r>
              <a:rPr lang="en-US" dirty="0" err="1"/>
              <a:t>WebMethod</a:t>
            </a:r>
            <a:r>
              <a:rPr lang="en-US" dirty="0"/>
              <a:t> attribute to a Public method indicates that you want the method exposed as part of the XML Web service. You can also use the properties of this attribute to further configure the behavior of the XML Web service method. The </a:t>
            </a:r>
            <a:r>
              <a:rPr lang="en-US" dirty="0" err="1"/>
              <a:t>WebMethod</a:t>
            </a:r>
            <a:r>
              <a:rPr lang="en-US" dirty="0"/>
              <a:t> attribute provides the following properties</a:t>
            </a:r>
            <a:br>
              <a:rPr lang="en-US" dirty="0"/>
            </a:br>
            <a:r>
              <a:rPr lang="en-US" dirty="0" err="1"/>
              <a:t>BufferResponse</a:t>
            </a:r>
            <a:endParaRPr lang="en-US" dirty="0"/>
          </a:p>
          <a:p>
            <a:r>
              <a:rPr lang="en-US" dirty="0" err="1"/>
              <a:t>CacheDuration</a:t>
            </a:r>
            <a:endParaRPr lang="en-US" dirty="0"/>
          </a:p>
          <a:p>
            <a:r>
              <a:rPr lang="en-US" dirty="0"/>
              <a:t>Description</a:t>
            </a:r>
          </a:p>
          <a:p>
            <a:r>
              <a:rPr lang="en-US" dirty="0" err="1"/>
              <a:t>EnableSession</a:t>
            </a:r>
            <a:endParaRPr lang="en-US" dirty="0"/>
          </a:p>
          <a:p>
            <a:r>
              <a:rPr lang="en-US" dirty="0" err="1"/>
              <a:t>MessageName</a:t>
            </a:r>
            <a:endParaRPr lang="en-US" dirty="0"/>
          </a:p>
          <a:p>
            <a:r>
              <a:rPr lang="en-US" dirty="0" err="1"/>
              <a:t>TransactionOption</a:t>
            </a:r>
            <a:endParaRPr lang="en-US" dirty="0"/>
          </a:p>
          <a:p>
            <a:endParaRPr lang="en-US" dirty="0"/>
          </a:p>
        </p:txBody>
      </p:sp>
    </p:spTree>
    <p:extLst>
      <p:ext uri="{BB962C8B-B14F-4D97-AF65-F5344CB8AC3E}">
        <p14:creationId xmlns:p14="http://schemas.microsoft.com/office/powerpoint/2010/main" val="1616912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F84ED-85F1-44D1-B1C5-FB889D9FEF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23E8D7-9781-43D7-B6D8-E127661FA375}"/>
              </a:ext>
            </a:extLst>
          </p:cNvPr>
          <p:cNvSpPr>
            <a:spLocks noGrp="1"/>
          </p:cNvSpPr>
          <p:nvPr>
            <p:ph idx="1"/>
          </p:nvPr>
        </p:nvSpPr>
        <p:spPr/>
        <p:txBody>
          <a:bodyPr/>
          <a:lstStyle/>
          <a:p>
            <a:r>
              <a:rPr lang="en-US" dirty="0"/>
              <a:t>To see whether the service is running correctly go to the Solution Explorer then open "Airthmatic.asmx" and run your application.</a:t>
            </a:r>
          </a:p>
          <a:p>
            <a:r>
              <a:rPr lang="en-US" dirty="0"/>
              <a:t> </a:t>
            </a:r>
          </a:p>
          <a:p>
            <a:r>
              <a:rPr lang="en-US" dirty="0"/>
              <a:t>Now you will find all the method names in the browser.</a:t>
            </a:r>
          </a:p>
          <a:p>
            <a:endParaRPr lang="en-US" dirty="0"/>
          </a:p>
        </p:txBody>
      </p:sp>
    </p:spTree>
    <p:extLst>
      <p:ext uri="{BB962C8B-B14F-4D97-AF65-F5344CB8AC3E}">
        <p14:creationId xmlns:p14="http://schemas.microsoft.com/office/powerpoint/2010/main" val="383230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A21EB-8AE0-4762-907E-797C680E0F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F7AF4D-6254-4CD0-8AE7-23F0F9393B75}"/>
              </a:ext>
            </a:extLst>
          </p:cNvPr>
          <p:cNvSpPr>
            <a:spLocks noGrp="1"/>
          </p:cNvSpPr>
          <p:nvPr>
            <p:ph idx="1"/>
          </p:nvPr>
        </p:nvSpPr>
        <p:spPr/>
        <p:txBody>
          <a:bodyPr/>
          <a:lstStyle/>
          <a:p>
            <a:endParaRPr lang="en-US"/>
          </a:p>
        </p:txBody>
      </p:sp>
      <p:pic>
        <p:nvPicPr>
          <p:cNvPr id="5122" name="Picture 2">
            <a:extLst>
              <a:ext uri="{FF2B5EF4-FFF2-40B4-BE49-F238E27FC236}">
                <a16:creationId xmlns:a16="http://schemas.microsoft.com/office/drawing/2014/main" id="{05C69BE1-D4EC-4543-BF1C-0DE4D401AA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188" y="1400175"/>
            <a:ext cx="6143625" cy="405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879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577F9-1677-4314-A37B-89B8E5758F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4065ED-F625-497A-A43D-67E8D635E27C}"/>
              </a:ext>
            </a:extLst>
          </p:cNvPr>
          <p:cNvSpPr>
            <a:spLocks noGrp="1"/>
          </p:cNvSpPr>
          <p:nvPr>
            <p:ph idx="1"/>
          </p:nvPr>
        </p:nvSpPr>
        <p:spPr/>
        <p:txBody>
          <a:bodyPr>
            <a:normAutofit lnSpcReduction="10000"/>
          </a:bodyPr>
          <a:lstStyle/>
          <a:p>
            <a:r>
              <a:rPr lang="en-US" dirty="0"/>
              <a:t>To see the WSDL format click on the service description link or add "?WSDL" to the URL.</a:t>
            </a:r>
          </a:p>
          <a:p>
            <a:r>
              <a:rPr lang="en-US" dirty="0"/>
              <a:t> </a:t>
            </a:r>
          </a:p>
          <a:p>
            <a:r>
              <a:rPr lang="en-US" b="1" dirty="0"/>
              <a:t>Example</a:t>
            </a:r>
            <a:endParaRPr lang="en-US" dirty="0"/>
          </a:p>
          <a:p>
            <a:r>
              <a:rPr lang="en-US" dirty="0"/>
              <a:t> </a:t>
            </a:r>
          </a:p>
          <a:p>
            <a:r>
              <a:rPr lang="en-US" i="1" dirty="0"/>
              <a:t>http://localhost:65312/WebServiceSample/Airthmatic.asmx?WSDL</a:t>
            </a:r>
            <a:endParaRPr lang="en-US" dirty="0"/>
          </a:p>
          <a:p>
            <a:r>
              <a:rPr lang="en-US" dirty="0"/>
              <a:t> </a:t>
            </a:r>
          </a:p>
          <a:p>
            <a:r>
              <a:rPr lang="en-US" dirty="0"/>
              <a:t>It will show the WSDL.</a:t>
            </a:r>
          </a:p>
          <a:p>
            <a:r>
              <a:rPr lang="en-US" dirty="0"/>
              <a:t> </a:t>
            </a:r>
          </a:p>
          <a:p>
            <a:endParaRPr lang="en-US" dirty="0"/>
          </a:p>
        </p:txBody>
      </p:sp>
    </p:spTree>
    <p:extLst>
      <p:ext uri="{BB962C8B-B14F-4D97-AF65-F5344CB8AC3E}">
        <p14:creationId xmlns:p14="http://schemas.microsoft.com/office/powerpoint/2010/main" val="2122865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7BAD0-7EF5-4EE9-A7CE-5FEECDF011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8225EB-1225-471E-90EB-EE89DEC0A729}"/>
              </a:ext>
            </a:extLst>
          </p:cNvPr>
          <p:cNvSpPr>
            <a:spLocks noGrp="1"/>
          </p:cNvSpPr>
          <p:nvPr>
            <p:ph idx="1"/>
          </p:nvPr>
        </p:nvSpPr>
        <p:spPr/>
        <p:txBody>
          <a:bodyPr/>
          <a:lstStyle/>
          <a:p>
            <a:r>
              <a:rPr lang="en-US" dirty="0"/>
              <a:t>To determine whether the functions are working, click on one of the functions (for example: "Add").</a:t>
            </a:r>
          </a:p>
          <a:p>
            <a:r>
              <a:rPr lang="en-US" dirty="0"/>
              <a:t> </a:t>
            </a:r>
          </a:p>
          <a:p>
            <a:r>
              <a:rPr lang="en-US" dirty="0"/>
              <a:t>Now you will see two </a:t>
            </a:r>
            <a:r>
              <a:rPr lang="en-US" dirty="0" err="1"/>
              <a:t>TextBoxes</a:t>
            </a:r>
            <a:r>
              <a:rPr lang="en-US" dirty="0"/>
              <a:t> for checking. Enter the value for x and y and click on the "Invoke" button.</a:t>
            </a:r>
          </a:p>
          <a:p>
            <a:r>
              <a:rPr lang="en-US" dirty="0"/>
              <a:t> </a:t>
            </a:r>
          </a:p>
          <a:p>
            <a:r>
              <a:rPr lang="en-US" dirty="0"/>
              <a:t>Now you will see the result in an open standard form (XML).</a:t>
            </a:r>
          </a:p>
          <a:p>
            <a:r>
              <a:rPr lang="en-US" dirty="0"/>
              <a:t> </a:t>
            </a:r>
          </a:p>
          <a:p>
            <a:endParaRPr lang="en-US" dirty="0"/>
          </a:p>
        </p:txBody>
      </p:sp>
    </p:spTree>
    <p:extLst>
      <p:ext uri="{BB962C8B-B14F-4D97-AF65-F5344CB8AC3E}">
        <p14:creationId xmlns:p14="http://schemas.microsoft.com/office/powerpoint/2010/main" val="1754903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4DD4-349D-47E5-9E55-19A911A7B7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BD98FE-B1F9-4A80-B03E-F42DD872D409}"/>
              </a:ext>
            </a:extLst>
          </p:cNvPr>
          <p:cNvSpPr>
            <a:spLocks noGrp="1"/>
          </p:cNvSpPr>
          <p:nvPr>
            <p:ph idx="1"/>
          </p:nvPr>
        </p:nvSpPr>
        <p:spPr/>
        <p:txBody>
          <a:bodyPr/>
          <a:lstStyle/>
          <a:p>
            <a:endParaRPr lang="en-US"/>
          </a:p>
        </p:txBody>
      </p:sp>
      <p:pic>
        <p:nvPicPr>
          <p:cNvPr id="6146" name="Picture 2">
            <a:extLst>
              <a:ext uri="{FF2B5EF4-FFF2-40B4-BE49-F238E27FC236}">
                <a16:creationId xmlns:a16="http://schemas.microsoft.com/office/drawing/2014/main" id="{8F6979BD-8911-4178-87FE-DF498CAFFF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2328863"/>
            <a:ext cx="6191250"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6407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1F299-3516-4185-BDED-C096BD4E5A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37BC8C-31E0-4BEC-8AA3-0976B74705EF}"/>
              </a:ext>
            </a:extLst>
          </p:cNvPr>
          <p:cNvSpPr>
            <a:spLocks noGrp="1"/>
          </p:cNvSpPr>
          <p:nvPr>
            <p:ph idx="1"/>
          </p:nvPr>
        </p:nvSpPr>
        <p:spPr/>
        <p:txBody>
          <a:bodyPr/>
          <a:lstStyle/>
          <a:p>
            <a:r>
              <a:rPr lang="en-US"/>
              <a:t>Now your service is ready for use.</a:t>
            </a:r>
          </a:p>
          <a:p>
            <a:r>
              <a:rPr lang="en-US"/>
              <a:t> </a:t>
            </a:r>
          </a:p>
          <a:p>
            <a:r>
              <a:rPr lang="en-US" b="1"/>
              <a:t>Step 4 Creating the client application</a:t>
            </a:r>
            <a:endParaRPr lang="en-US"/>
          </a:p>
          <a:p>
            <a:r>
              <a:rPr lang="en-US"/>
              <a:t> </a:t>
            </a:r>
          </a:p>
          <a:p>
            <a:r>
              <a:rPr lang="en-US"/>
              <a:t>Now create a website and design your form as in the following screen.</a:t>
            </a:r>
          </a:p>
        </p:txBody>
      </p:sp>
    </p:spTree>
    <p:extLst>
      <p:ext uri="{BB962C8B-B14F-4D97-AF65-F5344CB8AC3E}">
        <p14:creationId xmlns:p14="http://schemas.microsoft.com/office/powerpoint/2010/main" val="762311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F546-6A72-435D-B9AC-E6A49F923815}"/>
              </a:ext>
            </a:extLst>
          </p:cNvPr>
          <p:cNvSpPr>
            <a:spLocks noGrp="1"/>
          </p:cNvSpPr>
          <p:nvPr>
            <p:ph type="title"/>
          </p:nvPr>
        </p:nvSpPr>
        <p:spPr/>
        <p:txBody>
          <a:bodyPr/>
          <a:lstStyle/>
          <a:p>
            <a:r>
              <a:rPr lang="en-US" dirty="0"/>
              <a:t>How to create a web service step by step?</a:t>
            </a:r>
          </a:p>
        </p:txBody>
      </p:sp>
      <p:sp>
        <p:nvSpPr>
          <p:cNvPr id="3" name="Content Placeholder 2">
            <a:extLst>
              <a:ext uri="{FF2B5EF4-FFF2-40B4-BE49-F238E27FC236}">
                <a16:creationId xmlns:a16="http://schemas.microsoft.com/office/drawing/2014/main" id="{FD7EED50-9BDB-4ABE-A8A4-4B92B5FD63FB}"/>
              </a:ext>
            </a:extLst>
          </p:cNvPr>
          <p:cNvSpPr>
            <a:spLocks noGrp="1"/>
          </p:cNvSpPr>
          <p:nvPr>
            <p:ph idx="1"/>
          </p:nvPr>
        </p:nvSpPr>
        <p:spPr/>
        <p:txBody>
          <a:bodyPr/>
          <a:lstStyle/>
          <a:p>
            <a:endParaRPr lang="en-US" dirty="0"/>
          </a:p>
          <a:p>
            <a:r>
              <a:rPr lang="en-US" b="1" dirty="0"/>
              <a:t>Creating a </a:t>
            </a:r>
            <a:r>
              <a:rPr lang="en-US" b="1" dirty="0" err="1"/>
              <a:t>WebService</a:t>
            </a:r>
            <a:r>
              <a:rPr lang="en-US" b="1" dirty="0"/>
              <a:t> from scratch</a:t>
            </a:r>
            <a:endParaRPr lang="en-US" dirty="0"/>
          </a:p>
          <a:p>
            <a:r>
              <a:rPr lang="en-US" dirty="0"/>
              <a:t>Step 1: Create an application. </a:t>
            </a:r>
            <a:r>
              <a:rPr lang="en-US" dirty="0" err="1"/>
              <a:t>ServiceStack</a:t>
            </a:r>
            <a:r>
              <a:rPr lang="en-US" dirty="0"/>
              <a:t> can be hosted in a few ways: console application, windows service, ASP.NET Web Form or MVC in IIS, etc. ...</a:t>
            </a:r>
          </a:p>
          <a:p>
            <a:r>
              <a:rPr lang="en-US" dirty="0"/>
              <a:t>Step 2: Install </a:t>
            </a:r>
            <a:r>
              <a:rPr lang="en-US" dirty="0" err="1"/>
              <a:t>ServiceStack</a:t>
            </a:r>
            <a:r>
              <a:rPr lang="en-US" dirty="0"/>
              <a:t>. ...</a:t>
            </a:r>
          </a:p>
          <a:p>
            <a:r>
              <a:rPr lang="en-US" dirty="0"/>
              <a:t>Step 3: Create your first webservice. ...</a:t>
            </a:r>
          </a:p>
          <a:p>
            <a:r>
              <a:rPr lang="en-US" dirty="0"/>
              <a:t>Step 4: Registering your web services and starting your application.</a:t>
            </a:r>
          </a:p>
          <a:p>
            <a:endParaRPr lang="en-US" dirty="0"/>
          </a:p>
        </p:txBody>
      </p:sp>
    </p:spTree>
    <p:extLst>
      <p:ext uri="{BB962C8B-B14F-4D97-AF65-F5344CB8AC3E}">
        <p14:creationId xmlns:p14="http://schemas.microsoft.com/office/powerpoint/2010/main" val="1676099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DDA73-1B8D-4212-A562-78571F194560}"/>
              </a:ext>
            </a:extLst>
          </p:cNvPr>
          <p:cNvSpPr>
            <a:spLocks noGrp="1"/>
          </p:cNvSpPr>
          <p:nvPr>
            <p:ph type="title"/>
          </p:nvPr>
        </p:nvSpPr>
        <p:spPr/>
        <p:txBody>
          <a:bodyPr/>
          <a:lstStyle/>
          <a:p>
            <a:endParaRPr lang="en-US"/>
          </a:p>
        </p:txBody>
      </p:sp>
      <p:pic>
        <p:nvPicPr>
          <p:cNvPr id="7170" name="Picture 2">
            <a:extLst>
              <a:ext uri="{FF2B5EF4-FFF2-40B4-BE49-F238E27FC236}">
                <a16:creationId xmlns:a16="http://schemas.microsoft.com/office/drawing/2014/main" id="{69BEE30F-F978-4B48-B367-DA7D188696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76787" y="3058319"/>
            <a:ext cx="2638425"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120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6F0B13-28D3-418A-AE69-72B6091C18AB}"/>
              </a:ext>
            </a:extLst>
          </p:cNvPr>
          <p:cNvSpPr>
            <a:spLocks noGrp="1"/>
          </p:cNvSpPr>
          <p:nvPr>
            <p:ph idx="1"/>
          </p:nvPr>
        </p:nvSpPr>
        <p:spPr>
          <a:xfrm>
            <a:off x="838200" y="540327"/>
            <a:ext cx="10515600" cy="5636636"/>
          </a:xfrm>
        </p:spPr>
        <p:txBody>
          <a:bodyPr>
            <a:normAutofit fontScale="47500" lnSpcReduction="20000"/>
          </a:bodyPr>
          <a:lstStyle/>
          <a:p>
            <a:r>
              <a:rPr lang="en-US" dirty="0"/>
              <a:t>&lt;body&gt;  </a:t>
            </a:r>
          </a:p>
          <a:p>
            <a:r>
              <a:rPr lang="en-US" dirty="0"/>
              <a:t>     &lt;form id="form1" </a:t>
            </a:r>
            <a:r>
              <a:rPr lang="en-US" dirty="0" err="1"/>
              <a:t>runat</a:t>
            </a:r>
            <a:r>
              <a:rPr lang="en-US" dirty="0"/>
              <a:t>="server"&gt;  </a:t>
            </a:r>
          </a:p>
          <a:p>
            <a:r>
              <a:rPr lang="en-US" dirty="0"/>
              <a:t>     &lt;div&gt;  </a:t>
            </a:r>
          </a:p>
          <a:p>
            <a:r>
              <a:rPr lang="en-US" dirty="0"/>
              <a:t>         &lt;table border="2" cellpadding="2" </a:t>
            </a:r>
            <a:r>
              <a:rPr lang="en-US" dirty="0" err="1"/>
              <a:t>cellspacing</a:t>
            </a:r>
            <a:r>
              <a:rPr lang="en-US" dirty="0"/>
              <a:t>="2"&gt;  </a:t>
            </a:r>
          </a:p>
          <a:p>
            <a:r>
              <a:rPr lang="en-US" dirty="0"/>
              <a:t>             &lt;tr&gt;  </a:t>
            </a:r>
          </a:p>
          <a:p>
            <a:r>
              <a:rPr lang="en-US" dirty="0"/>
              <a:t>                 &lt;td align="right"&gt;  </a:t>
            </a:r>
          </a:p>
          <a:p>
            <a:r>
              <a:rPr lang="en-US" dirty="0"/>
              <a:t>                     &lt;</a:t>
            </a:r>
            <a:r>
              <a:rPr lang="en-US" dirty="0" err="1"/>
              <a:t>asp:Label</a:t>
            </a:r>
            <a:r>
              <a:rPr lang="en-US" dirty="0"/>
              <a:t> ID="Label1" </a:t>
            </a:r>
            <a:r>
              <a:rPr lang="en-US" dirty="0" err="1"/>
              <a:t>runat</a:t>
            </a:r>
            <a:r>
              <a:rPr lang="en-US" dirty="0"/>
              <a:t>="server" Text="Enter 1st Number"&gt;&lt;/</a:t>
            </a:r>
            <a:r>
              <a:rPr lang="en-US" dirty="0" err="1"/>
              <a:t>asp:Label</a:t>
            </a:r>
            <a:r>
              <a:rPr lang="en-US" dirty="0"/>
              <a:t>&gt;  </a:t>
            </a:r>
          </a:p>
          <a:p>
            <a:r>
              <a:rPr lang="en-US" dirty="0"/>
              <a:t>                 &lt;/td&gt;  </a:t>
            </a:r>
          </a:p>
          <a:p>
            <a:r>
              <a:rPr lang="en-US" dirty="0"/>
              <a:t>                 &lt;td align="left"&gt;  </a:t>
            </a:r>
          </a:p>
          <a:p>
            <a:r>
              <a:rPr lang="en-US" dirty="0"/>
              <a:t>                     &lt;</a:t>
            </a:r>
            <a:r>
              <a:rPr lang="en-US" dirty="0" err="1"/>
              <a:t>asp:TextBox</a:t>
            </a:r>
            <a:r>
              <a:rPr lang="en-US" dirty="0"/>
              <a:t> ID="</a:t>
            </a:r>
            <a:r>
              <a:rPr lang="en-US" dirty="0" err="1"/>
              <a:t>txtFno</a:t>
            </a:r>
            <a:r>
              <a:rPr lang="en-US" dirty="0"/>
              <a:t>" </a:t>
            </a:r>
            <a:r>
              <a:rPr lang="en-US" dirty="0" err="1"/>
              <a:t>runat</a:t>
            </a:r>
            <a:r>
              <a:rPr lang="en-US" dirty="0"/>
              <a:t>="server"&gt;&lt;/</a:t>
            </a:r>
            <a:r>
              <a:rPr lang="en-US" dirty="0" err="1"/>
              <a:t>asp:TextBox</a:t>
            </a:r>
            <a:r>
              <a:rPr lang="en-US" dirty="0"/>
              <a:t>&gt;  </a:t>
            </a:r>
          </a:p>
          <a:p>
            <a:r>
              <a:rPr lang="en-US" dirty="0"/>
              <a:t>                 &lt;/td&gt;  </a:t>
            </a:r>
          </a:p>
          <a:p>
            <a:r>
              <a:rPr lang="en-US" dirty="0"/>
              <a:t>             &lt;/tr&gt;  </a:t>
            </a:r>
          </a:p>
          <a:p>
            <a:r>
              <a:rPr lang="en-US" dirty="0"/>
              <a:t>             &lt;tr&gt;  </a:t>
            </a:r>
          </a:p>
          <a:p>
            <a:r>
              <a:rPr lang="en-US" dirty="0"/>
              <a:t>                 &lt;td align="right"&gt;  </a:t>
            </a:r>
          </a:p>
          <a:p>
            <a:r>
              <a:rPr lang="en-US" dirty="0"/>
              <a:t>                     &lt;</a:t>
            </a:r>
            <a:r>
              <a:rPr lang="en-US" dirty="0" err="1"/>
              <a:t>asp:Label</a:t>
            </a:r>
            <a:r>
              <a:rPr lang="en-US" dirty="0"/>
              <a:t> ID="Label2" </a:t>
            </a:r>
            <a:r>
              <a:rPr lang="en-US" dirty="0" err="1"/>
              <a:t>runat</a:t>
            </a:r>
            <a:r>
              <a:rPr lang="en-US" dirty="0"/>
              <a:t>="server" Text="Enter 2nd Number"&gt;&lt;/</a:t>
            </a:r>
            <a:r>
              <a:rPr lang="en-US" dirty="0" err="1"/>
              <a:t>asp:Label</a:t>
            </a:r>
            <a:r>
              <a:rPr lang="en-US" dirty="0"/>
              <a:t>&gt;  </a:t>
            </a:r>
          </a:p>
          <a:p>
            <a:r>
              <a:rPr lang="en-US" dirty="0"/>
              <a:t>                 &lt;/td&gt;  </a:t>
            </a:r>
          </a:p>
          <a:p>
            <a:r>
              <a:rPr lang="en-US" dirty="0"/>
              <a:t>                 &lt;td align="left"&gt;  </a:t>
            </a:r>
          </a:p>
          <a:p>
            <a:r>
              <a:rPr lang="en-US" dirty="0"/>
              <a:t>                     &lt;</a:t>
            </a:r>
            <a:r>
              <a:rPr lang="en-US" dirty="0" err="1"/>
              <a:t>asp:TextBox</a:t>
            </a:r>
            <a:r>
              <a:rPr lang="en-US" dirty="0"/>
              <a:t> ID="</a:t>
            </a:r>
            <a:r>
              <a:rPr lang="en-US" dirty="0" err="1"/>
              <a:t>txtSno</a:t>
            </a:r>
            <a:r>
              <a:rPr lang="en-US" dirty="0"/>
              <a:t>" </a:t>
            </a:r>
            <a:r>
              <a:rPr lang="en-US" dirty="0" err="1"/>
              <a:t>runat</a:t>
            </a:r>
            <a:r>
              <a:rPr lang="en-US" dirty="0"/>
              <a:t>="server"&gt;&lt;/</a:t>
            </a:r>
            <a:r>
              <a:rPr lang="en-US" dirty="0" err="1"/>
              <a:t>asp:TextBox</a:t>
            </a:r>
            <a:r>
              <a:rPr lang="en-US" dirty="0"/>
              <a:t>&gt;  </a:t>
            </a:r>
          </a:p>
          <a:p>
            <a:r>
              <a:rPr lang="en-US" dirty="0"/>
              <a:t>                 &lt;/td&gt;  </a:t>
            </a:r>
          </a:p>
          <a:p>
            <a:r>
              <a:rPr lang="en-US" dirty="0"/>
              <a:t>             &lt;/tr&gt;  </a:t>
            </a:r>
          </a:p>
          <a:p>
            <a:r>
              <a:rPr lang="en-US" dirty="0"/>
              <a:t>        </a:t>
            </a:r>
          </a:p>
        </p:txBody>
      </p:sp>
    </p:spTree>
    <p:extLst>
      <p:ext uri="{BB962C8B-B14F-4D97-AF65-F5344CB8AC3E}">
        <p14:creationId xmlns:p14="http://schemas.microsoft.com/office/powerpoint/2010/main" val="2496114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6F0B13-28D3-418A-AE69-72B6091C18AB}"/>
              </a:ext>
            </a:extLst>
          </p:cNvPr>
          <p:cNvSpPr>
            <a:spLocks noGrp="1"/>
          </p:cNvSpPr>
          <p:nvPr>
            <p:ph idx="1"/>
          </p:nvPr>
        </p:nvSpPr>
        <p:spPr>
          <a:xfrm>
            <a:off x="838200" y="540327"/>
            <a:ext cx="10515600" cy="5636636"/>
          </a:xfrm>
        </p:spPr>
        <p:txBody>
          <a:bodyPr>
            <a:normAutofit fontScale="70000" lnSpcReduction="20000"/>
          </a:bodyPr>
          <a:lstStyle/>
          <a:p>
            <a:r>
              <a:rPr lang="en-US" dirty="0"/>
              <a:t>     &lt;tr&gt;  </a:t>
            </a:r>
          </a:p>
          <a:p>
            <a:r>
              <a:rPr lang="en-US" dirty="0"/>
              <a:t>                 &lt;td align="right"&gt;  </a:t>
            </a:r>
          </a:p>
          <a:p>
            <a:r>
              <a:rPr lang="en-US" dirty="0"/>
              <a:t>                     &lt;</a:t>
            </a:r>
            <a:r>
              <a:rPr lang="en-US" dirty="0" err="1"/>
              <a:t>asp:Label</a:t>
            </a:r>
            <a:r>
              <a:rPr lang="en-US" dirty="0"/>
              <a:t> ID="Label3" </a:t>
            </a:r>
            <a:r>
              <a:rPr lang="en-US" dirty="0" err="1"/>
              <a:t>runat</a:t>
            </a:r>
            <a:r>
              <a:rPr lang="en-US" dirty="0"/>
              <a:t>="server" Text="Result"&gt;&lt;/</a:t>
            </a:r>
            <a:r>
              <a:rPr lang="en-US" dirty="0" err="1"/>
              <a:t>asp:Label</a:t>
            </a:r>
            <a:r>
              <a:rPr lang="en-US" dirty="0"/>
              <a:t>&gt;  </a:t>
            </a:r>
          </a:p>
          <a:p>
            <a:r>
              <a:rPr lang="en-US" dirty="0"/>
              <a:t>                 &lt;/td&gt;  </a:t>
            </a:r>
          </a:p>
          <a:p>
            <a:r>
              <a:rPr lang="en-US" dirty="0"/>
              <a:t>                 &lt;td align="left"&gt;  </a:t>
            </a:r>
          </a:p>
          <a:p>
            <a:r>
              <a:rPr lang="en-US" dirty="0"/>
              <a:t>                     &lt;</a:t>
            </a:r>
            <a:r>
              <a:rPr lang="en-US" dirty="0" err="1"/>
              <a:t>asp:Label</a:t>
            </a:r>
            <a:r>
              <a:rPr lang="en-US" dirty="0"/>
              <a:t> ID="</a:t>
            </a:r>
            <a:r>
              <a:rPr lang="en-US" dirty="0" err="1"/>
              <a:t>lblResult</a:t>
            </a:r>
            <a:r>
              <a:rPr lang="en-US" dirty="0"/>
              <a:t>" </a:t>
            </a:r>
            <a:r>
              <a:rPr lang="en-US" dirty="0" err="1"/>
              <a:t>runat</a:t>
            </a:r>
            <a:r>
              <a:rPr lang="en-US" dirty="0"/>
              <a:t>="server"&gt;&lt;/</a:t>
            </a:r>
            <a:r>
              <a:rPr lang="en-US" dirty="0" err="1"/>
              <a:t>asp:Label</a:t>
            </a:r>
            <a:r>
              <a:rPr lang="en-US" dirty="0"/>
              <a:t>&gt;  </a:t>
            </a:r>
          </a:p>
          <a:p>
            <a:r>
              <a:rPr lang="en-US" dirty="0"/>
              <a:t>                 &lt;/td&gt;  </a:t>
            </a:r>
          </a:p>
          <a:p>
            <a:r>
              <a:rPr lang="en-US" dirty="0"/>
              <a:t>             &lt;/tr&gt;  </a:t>
            </a:r>
          </a:p>
          <a:p>
            <a:r>
              <a:rPr lang="en-US" dirty="0"/>
              <a:t>             &lt;tr&gt;  </a:t>
            </a:r>
          </a:p>
          <a:p>
            <a:r>
              <a:rPr lang="en-US" dirty="0"/>
              <a:t>                 &lt;td align="center"&gt;  </a:t>
            </a:r>
          </a:p>
          <a:p>
            <a:r>
              <a:rPr lang="en-US" dirty="0"/>
              <a:t>                     &lt;</a:t>
            </a:r>
            <a:r>
              <a:rPr lang="en-US" dirty="0" err="1"/>
              <a:t>asp:Button</a:t>
            </a:r>
            <a:r>
              <a:rPr lang="en-US" dirty="0"/>
              <a:t> ID="</a:t>
            </a:r>
            <a:r>
              <a:rPr lang="en-US" dirty="0" err="1"/>
              <a:t>btnAdd</a:t>
            </a:r>
            <a:r>
              <a:rPr lang="en-US" dirty="0"/>
              <a:t>" </a:t>
            </a:r>
            <a:r>
              <a:rPr lang="en-US" dirty="0" err="1"/>
              <a:t>runat</a:t>
            </a:r>
            <a:r>
              <a:rPr lang="en-US" dirty="0"/>
              <a:t>="server" Text="Add(+)" </a:t>
            </a:r>
            <a:r>
              <a:rPr lang="en-US" dirty="0" err="1"/>
              <a:t>OnClick</a:t>
            </a:r>
            <a:r>
              <a:rPr lang="en-US" dirty="0"/>
              <a:t>="</a:t>
            </a:r>
            <a:r>
              <a:rPr lang="en-US" dirty="0" err="1"/>
              <a:t>btnAdd_Click</a:t>
            </a:r>
            <a:r>
              <a:rPr lang="en-US" dirty="0"/>
              <a:t>" /&gt;  </a:t>
            </a:r>
          </a:p>
          <a:p>
            <a:r>
              <a:rPr lang="en-US" dirty="0"/>
              <a:t>                 &lt;/td&gt;  </a:t>
            </a:r>
          </a:p>
          <a:p>
            <a:r>
              <a:rPr lang="en-US" dirty="0"/>
              <a:t>                 &lt;td align="center"&gt;  </a:t>
            </a:r>
          </a:p>
          <a:p>
            <a:r>
              <a:rPr lang="en-US" dirty="0"/>
              <a:t>                     &lt;</a:t>
            </a:r>
            <a:r>
              <a:rPr lang="en-US" dirty="0" err="1"/>
              <a:t>asp:Button</a:t>
            </a:r>
            <a:r>
              <a:rPr lang="en-US" dirty="0"/>
              <a:t> ID="</a:t>
            </a:r>
            <a:r>
              <a:rPr lang="en-US" dirty="0" err="1"/>
              <a:t>btnSub</a:t>
            </a:r>
            <a:r>
              <a:rPr lang="en-US" dirty="0"/>
              <a:t>" </a:t>
            </a:r>
            <a:r>
              <a:rPr lang="en-US" dirty="0" err="1"/>
              <a:t>runat</a:t>
            </a:r>
            <a:r>
              <a:rPr lang="en-US" dirty="0"/>
              <a:t>="server" Text="Sub(-)" </a:t>
            </a:r>
            <a:r>
              <a:rPr lang="en-US" dirty="0" err="1"/>
              <a:t>OnClick</a:t>
            </a:r>
            <a:r>
              <a:rPr lang="en-US" dirty="0"/>
              <a:t>="</a:t>
            </a:r>
            <a:r>
              <a:rPr lang="en-US" dirty="0" err="1"/>
              <a:t>btnSub_Click</a:t>
            </a:r>
            <a:r>
              <a:rPr lang="en-US" dirty="0"/>
              <a:t>" /&gt;  </a:t>
            </a:r>
          </a:p>
          <a:p>
            <a:r>
              <a:rPr lang="en-US" dirty="0"/>
              <a:t>                 &lt;/td&gt;  </a:t>
            </a:r>
          </a:p>
          <a:p>
            <a:r>
              <a:rPr lang="en-US" dirty="0"/>
              <a:t>             &lt;/tr&gt;  </a:t>
            </a:r>
          </a:p>
          <a:p>
            <a:endParaRPr lang="en-US" dirty="0"/>
          </a:p>
        </p:txBody>
      </p:sp>
    </p:spTree>
    <p:extLst>
      <p:ext uri="{BB962C8B-B14F-4D97-AF65-F5344CB8AC3E}">
        <p14:creationId xmlns:p14="http://schemas.microsoft.com/office/powerpoint/2010/main" val="1081672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6F0B13-28D3-418A-AE69-72B6091C18AB}"/>
              </a:ext>
            </a:extLst>
          </p:cNvPr>
          <p:cNvSpPr>
            <a:spLocks noGrp="1"/>
          </p:cNvSpPr>
          <p:nvPr>
            <p:ph idx="1"/>
          </p:nvPr>
        </p:nvSpPr>
        <p:spPr>
          <a:xfrm>
            <a:off x="838200" y="609600"/>
            <a:ext cx="10515600" cy="5567363"/>
          </a:xfrm>
        </p:spPr>
        <p:txBody>
          <a:bodyPr>
            <a:normAutofit fontScale="85000" lnSpcReduction="20000"/>
          </a:bodyPr>
          <a:lstStyle/>
          <a:p>
            <a:r>
              <a:rPr lang="en-US" dirty="0"/>
              <a:t>             &lt;tr&gt;  </a:t>
            </a:r>
          </a:p>
          <a:p>
            <a:r>
              <a:rPr lang="en-US" dirty="0"/>
              <a:t>                 &lt;td align="center"&gt;  </a:t>
            </a:r>
          </a:p>
          <a:p>
            <a:r>
              <a:rPr lang="en-US" dirty="0"/>
              <a:t>                     &lt;</a:t>
            </a:r>
            <a:r>
              <a:rPr lang="en-US" dirty="0" err="1"/>
              <a:t>asp:Button</a:t>
            </a:r>
            <a:r>
              <a:rPr lang="en-US" dirty="0"/>
              <a:t> ID="</a:t>
            </a:r>
            <a:r>
              <a:rPr lang="en-US" dirty="0" err="1"/>
              <a:t>BtnMul</a:t>
            </a:r>
            <a:r>
              <a:rPr lang="en-US" dirty="0"/>
              <a:t>" </a:t>
            </a:r>
            <a:r>
              <a:rPr lang="en-US" dirty="0" err="1"/>
              <a:t>runat</a:t>
            </a:r>
            <a:r>
              <a:rPr lang="en-US" dirty="0"/>
              <a:t>="server" Text="</a:t>
            </a:r>
            <a:r>
              <a:rPr lang="en-US" dirty="0" err="1"/>
              <a:t>Mul</a:t>
            </a:r>
            <a:r>
              <a:rPr lang="en-US" dirty="0"/>
              <a:t>(*)" </a:t>
            </a:r>
            <a:r>
              <a:rPr lang="en-US" dirty="0" err="1"/>
              <a:t>OnClick</a:t>
            </a:r>
            <a:r>
              <a:rPr lang="en-US" dirty="0"/>
              <a:t>="</a:t>
            </a:r>
            <a:r>
              <a:rPr lang="en-US" dirty="0" err="1"/>
              <a:t>BtnMul_Click</a:t>
            </a:r>
            <a:r>
              <a:rPr lang="en-US" dirty="0"/>
              <a:t>" /&gt;  </a:t>
            </a:r>
          </a:p>
          <a:p>
            <a:r>
              <a:rPr lang="en-US" dirty="0"/>
              <a:t>                 &lt;/td&gt;  </a:t>
            </a:r>
          </a:p>
          <a:p>
            <a:r>
              <a:rPr lang="en-US" dirty="0"/>
              <a:t>                 &lt;td align="center"&gt;  </a:t>
            </a:r>
          </a:p>
          <a:p>
            <a:r>
              <a:rPr lang="en-US" dirty="0"/>
              <a:t>                     &lt;</a:t>
            </a:r>
            <a:r>
              <a:rPr lang="en-US" dirty="0" err="1"/>
              <a:t>asp:Button</a:t>
            </a:r>
            <a:r>
              <a:rPr lang="en-US" dirty="0"/>
              <a:t> ID="</a:t>
            </a:r>
            <a:r>
              <a:rPr lang="en-US" dirty="0" err="1"/>
              <a:t>btnDiv</a:t>
            </a:r>
            <a:r>
              <a:rPr lang="en-US" dirty="0"/>
              <a:t>" </a:t>
            </a:r>
            <a:r>
              <a:rPr lang="en-US" dirty="0" err="1"/>
              <a:t>runat</a:t>
            </a:r>
            <a:r>
              <a:rPr lang="en-US" dirty="0"/>
              <a:t>="server" Text="</a:t>
            </a:r>
            <a:r>
              <a:rPr lang="en-US" dirty="0" err="1"/>
              <a:t>Div</a:t>
            </a:r>
            <a:r>
              <a:rPr lang="en-US" dirty="0"/>
              <a:t>(/)" </a:t>
            </a:r>
            <a:r>
              <a:rPr lang="en-US" dirty="0" err="1"/>
              <a:t>OnClick</a:t>
            </a:r>
            <a:r>
              <a:rPr lang="en-US" dirty="0"/>
              <a:t>="</a:t>
            </a:r>
            <a:r>
              <a:rPr lang="en-US" dirty="0" err="1"/>
              <a:t>btnDiv_Click</a:t>
            </a:r>
            <a:r>
              <a:rPr lang="en-US" dirty="0"/>
              <a:t>" /&gt;  </a:t>
            </a:r>
          </a:p>
          <a:p>
            <a:r>
              <a:rPr lang="en-US" dirty="0"/>
              <a:t>                 &lt;/td&gt;  </a:t>
            </a:r>
          </a:p>
          <a:p>
            <a:r>
              <a:rPr lang="en-US" dirty="0"/>
              <a:t>             &lt;/tr&gt;  </a:t>
            </a:r>
          </a:p>
          <a:p>
            <a:r>
              <a:rPr lang="en-US" dirty="0"/>
              <a:t>         &lt;/table&gt;  </a:t>
            </a:r>
          </a:p>
          <a:p>
            <a:r>
              <a:rPr lang="en-US" dirty="0"/>
              <a:t>     &lt;/div&gt;  </a:t>
            </a:r>
          </a:p>
          <a:p>
            <a:r>
              <a:rPr lang="en-US" dirty="0"/>
              <a:t>     &lt;/form&gt;  </a:t>
            </a:r>
          </a:p>
          <a:p>
            <a:r>
              <a:rPr lang="en-US" dirty="0"/>
              <a:t> &lt;/body&gt;  </a:t>
            </a:r>
          </a:p>
          <a:p>
            <a:endParaRPr lang="en-US" dirty="0"/>
          </a:p>
          <a:p>
            <a:endParaRPr lang="en-US" dirty="0"/>
          </a:p>
        </p:txBody>
      </p:sp>
    </p:spTree>
    <p:extLst>
      <p:ext uri="{BB962C8B-B14F-4D97-AF65-F5344CB8AC3E}">
        <p14:creationId xmlns:p14="http://schemas.microsoft.com/office/powerpoint/2010/main" val="2031342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DDA73-1B8D-4212-A562-78571F1945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6F0B13-28D3-418A-AE69-72B6091C18AB}"/>
              </a:ext>
            </a:extLst>
          </p:cNvPr>
          <p:cNvSpPr>
            <a:spLocks noGrp="1"/>
          </p:cNvSpPr>
          <p:nvPr>
            <p:ph idx="1"/>
          </p:nvPr>
        </p:nvSpPr>
        <p:spPr/>
        <p:txBody>
          <a:bodyPr>
            <a:normAutofit fontScale="85000" lnSpcReduction="20000"/>
          </a:bodyPr>
          <a:lstStyle/>
          <a:p>
            <a:r>
              <a:rPr lang="en-US" b="1" dirty="0"/>
              <a:t>Step 5 Add a web reference to the Website</a:t>
            </a:r>
            <a:endParaRPr lang="en-US" dirty="0"/>
          </a:p>
          <a:p>
            <a:r>
              <a:rPr lang="en-US" dirty="0"/>
              <a:t> </a:t>
            </a:r>
          </a:p>
          <a:p>
            <a:r>
              <a:rPr lang="en-US" dirty="0"/>
              <a:t>Go to Solution Explorer then select the solution then click on "</a:t>
            </a:r>
            <a:r>
              <a:rPr lang="en-US" dirty="0" err="1"/>
              <a:t>AddWeb</a:t>
            </a:r>
            <a:r>
              <a:rPr lang="en-US" dirty="0"/>
              <a:t> Reference" then within the URL type the service reference path.</a:t>
            </a:r>
          </a:p>
          <a:p>
            <a:r>
              <a:rPr lang="en-US" dirty="0"/>
              <a:t> </a:t>
            </a:r>
          </a:p>
          <a:p>
            <a:r>
              <a:rPr lang="en-US" dirty="0"/>
              <a:t>(For example: http://localhost:65312/WebServiceSample/Airthmatic.asmx) then click on the "Go" button.</a:t>
            </a:r>
          </a:p>
          <a:p>
            <a:r>
              <a:rPr lang="en-US" dirty="0"/>
              <a:t> </a:t>
            </a:r>
          </a:p>
          <a:p>
            <a:r>
              <a:rPr lang="en-US" dirty="0"/>
              <a:t>Now you will see your service methods. Change the web reference name from "localhost" to any other name as you like (for example: </a:t>
            </a:r>
            <a:r>
              <a:rPr lang="en-US" dirty="0" err="1"/>
              <a:t>WebAirthmatic</a:t>
            </a:r>
            <a:r>
              <a:rPr lang="en-US" dirty="0"/>
              <a:t>).</a:t>
            </a:r>
          </a:p>
          <a:p>
            <a:r>
              <a:rPr lang="en-US" dirty="0"/>
              <a:t> </a:t>
            </a:r>
          </a:p>
          <a:p>
            <a:r>
              <a:rPr lang="en-US" dirty="0"/>
              <a:t>Click on the "Add Reference" button. It will create a Proxy at the client side.</a:t>
            </a:r>
          </a:p>
          <a:p>
            <a:endParaRPr lang="en-US" dirty="0"/>
          </a:p>
        </p:txBody>
      </p:sp>
    </p:spTree>
    <p:extLst>
      <p:ext uri="{BB962C8B-B14F-4D97-AF65-F5344CB8AC3E}">
        <p14:creationId xmlns:p14="http://schemas.microsoft.com/office/powerpoint/2010/main" val="1712854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DDA73-1B8D-4212-A562-78571F1945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6F0B13-28D3-418A-AE69-72B6091C18AB}"/>
              </a:ext>
            </a:extLst>
          </p:cNvPr>
          <p:cNvSpPr>
            <a:spLocks noGrp="1"/>
          </p:cNvSpPr>
          <p:nvPr>
            <p:ph idx="1"/>
          </p:nvPr>
        </p:nvSpPr>
        <p:spPr/>
        <p:txBody>
          <a:bodyPr/>
          <a:lstStyle/>
          <a:p>
            <a:endParaRPr lang="en-US"/>
          </a:p>
        </p:txBody>
      </p:sp>
      <p:pic>
        <p:nvPicPr>
          <p:cNvPr id="8194" name="Picture 2">
            <a:extLst>
              <a:ext uri="{FF2B5EF4-FFF2-40B4-BE49-F238E27FC236}">
                <a16:creationId xmlns:a16="http://schemas.microsoft.com/office/drawing/2014/main" id="{46E0D9EE-1530-41ED-B572-9B779CE0D7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1271588"/>
            <a:ext cx="6191250"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97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DDA73-1B8D-4212-A562-78571F1945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6F0B13-28D3-418A-AE69-72B6091C18AB}"/>
              </a:ext>
            </a:extLst>
          </p:cNvPr>
          <p:cNvSpPr>
            <a:spLocks noGrp="1"/>
          </p:cNvSpPr>
          <p:nvPr>
            <p:ph idx="1"/>
          </p:nvPr>
        </p:nvSpPr>
        <p:spPr/>
        <p:txBody>
          <a:bodyPr/>
          <a:lstStyle/>
          <a:p>
            <a:r>
              <a:rPr lang="en-US" dirty="0"/>
              <a:t>Now go to the cs code and add a reference for the Service.</a:t>
            </a:r>
          </a:p>
          <a:p>
            <a:r>
              <a:rPr lang="en-US" dirty="0"/>
              <a:t> </a:t>
            </a:r>
          </a:p>
          <a:p>
            <a:r>
              <a:rPr lang="en-US" b="1" dirty="0"/>
              <a:t>Example</a:t>
            </a:r>
            <a:endParaRPr lang="en-US" dirty="0"/>
          </a:p>
          <a:p>
            <a:r>
              <a:rPr lang="en-US" dirty="0"/>
              <a:t> </a:t>
            </a:r>
          </a:p>
          <a:p>
            <a:r>
              <a:rPr lang="en-US" i="1" dirty="0"/>
              <a:t>using </a:t>
            </a:r>
            <a:r>
              <a:rPr lang="en-US" i="1" dirty="0" err="1"/>
              <a:t>WebAirthmatic</a:t>
            </a:r>
            <a:r>
              <a:rPr lang="en-US" i="1" dirty="0"/>
              <a:t>;</a:t>
            </a:r>
            <a:endParaRPr lang="en-US" dirty="0"/>
          </a:p>
          <a:p>
            <a:r>
              <a:rPr lang="en-US" dirty="0"/>
              <a:t> </a:t>
            </a:r>
          </a:p>
          <a:p>
            <a:r>
              <a:rPr lang="en-US" dirty="0"/>
              <a:t>Write the following code.</a:t>
            </a:r>
          </a:p>
          <a:p>
            <a:endParaRPr lang="en-US" dirty="0"/>
          </a:p>
        </p:txBody>
      </p:sp>
    </p:spTree>
    <p:extLst>
      <p:ext uri="{BB962C8B-B14F-4D97-AF65-F5344CB8AC3E}">
        <p14:creationId xmlns:p14="http://schemas.microsoft.com/office/powerpoint/2010/main" val="2495135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6F0B13-28D3-418A-AE69-72B6091C18AB}"/>
              </a:ext>
            </a:extLst>
          </p:cNvPr>
          <p:cNvSpPr>
            <a:spLocks noGrp="1"/>
          </p:cNvSpPr>
          <p:nvPr>
            <p:ph idx="1"/>
          </p:nvPr>
        </p:nvSpPr>
        <p:spPr>
          <a:xfrm>
            <a:off x="838200" y="235527"/>
            <a:ext cx="10515600" cy="5941436"/>
          </a:xfrm>
        </p:spPr>
        <p:txBody>
          <a:bodyPr/>
          <a:lstStyle/>
          <a:p>
            <a:r>
              <a:rPr lang="en-US" dirty="0"/>
              <a:t>using System;  </a:t>
            </a:r>
          </a:p>
          <a:p>
            <a:r>
              <a:rPr lang="en-US" dirty="0"/>
              <a:t>using </a:t>
            </a:r>
            <a:r>
              <a:rPr lang="en-US" dirty="0" err="1"/>
              <a:t>System.Collections.Generic</a:t>
            </a:r>
            <a:r>
              <a:rPr lang="en-US" dirty="0"/>
              <a:t>;  </a:t>
            </a:r>
          </a:p>
          <a:p>
            <a:r>
              <a:rPr lang="en-US" dirty="0"/>
              <a:t>using </a:t>
            </a:r>
            <a:r>
              <a:rPr lang="en-US" dirty="0" err="1"/>
              <a:t>System.Linq</a:t>
            </a:r>
            <a:r>
              <a:rPr lang="en-US" dirty="0"/>
              <a:t>;  </a:t>
            </a:r>
          </a:p>
          <a:p>
            <a:r>
              <a:rPr lang="en-US" dirty="0"/>
              <a:t>using </a:t>
            </a:r>
            <a:r>
              <a:rPr lang="en-US" dirty="0" err="1"/>
              <a:t>System.Web</a:t>
            </a:r>
            <a:r>
              <a:rPr lang="en-US" dirty="0"/>
              <a:t>;  </a:t>
            </a:r>
          </a:p>
          <a:p>
            <a:r>
              <a:rPr lang="en-US" dirty="0"/>
              <a:t>using </a:t>
            </a:r>
            <a:r>
              <a:rPr lang="en-US" dirty="0" err="1"/>
              <a:t>System.Web.UI</a:t>
            </a:r>
            <a:r>
              <a:rPr lang="en-US" dirty="0"/>
              <a:t>;  </a:t>
            </a:r>
          </a:p>
          <a:p>
            <a:r>
              <a:rPr lang="en-US" dirty="0"/>
              <a:t>using </a:t>
            </a:r>
            <a:r>
              <a:rPr lang="en-US" dirty="0" err="1"/>
              <a:t>System.Web.UI.WebControls</a:t>
            </a:r>
            <a:r>
              <a:rPr lang="en-US" dirty="0"/>
              <a:t>;  </a:t>
            </a:r>
          </a:p>
          <a:p>
            <a:r>
              <a:rPr lang="en-US" dirty="0"/>
              <a:t>using </a:t>
            </a:r>
            <a:r>
              <a:rPr lang="en-US" dirty="0" err="1"/>
              <a:t>WebAirthmatic</a:t>
            </a:r>
            <a:r>
              <a:rPr lang="en-US" dirty="0"/>
              <a:t>;  </a:t>
            </a:r>
          </a:p>
          <a:p>
            <a:endParaRPr lang="en-US" dirty="0"/>
          </a:p>
        </p:txBody>
      </p:sp>
    </p:spTree>
    <p:extLst>
      <p:ext uri="{BB962C8B-B14F-4D97-AF65-F5344CB8AC3E}">
        <p14:creationId xmlns:p14="http://schemas.microsoft.com/office/powerpoint/2010/main" val="3363386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6F0B13-28D3-418A-AE69-72B6091C18AB}"/>
              </a:ext>
            </a:extLst>
          </p:cNvPr>
          <p:cNvSpPr>
            <a:spLocks noGrp="1"/>
          </p:cNvSpPr>
          <p:nvPr>
            <p:ph idx="1"/>
          </p:nvPr>
        </p:nvSpPr>
        <p:spPr>
          <a:xfrm>
            <a:off x="838200" y="235527"/>
            <a:ext cx="10515600" cy="5941436"/>
          </a:xfrm>
        </p:spPr>
        <p:txBody>
          <a:bodyPr>
            <a:normAutofit fontScale="47500" lnSpcReduction="20000"/>
          </a:bodyPr>
          <a:lstStyle/>
          <a:p>
            <a:r>
              <a:rPr lang="en-US" b="1" dirty="0"/>
              <a:t>public</a:t>
            </a:r>
            <a:r>
              <a:rPr lang="en-US" dirty="0"/>
              <a:t> partial </a:t>
            </a:r>
            <a:r>
              <a:rPr lang="en-US" b="1" dirty="0"/>
              <a:t>class</a:t>
            </a:r>
            <a:r>
              <a:rPr lang="en-US" dirty="0"/>
              <a:t> _Default : </a:t>
            </a:r>
            <a:r>
              <a:rPr lang="en-US" dirty="0" err="1"/>
              <a:t>System.Web.UI.Page</a:t>
            </a:r>
            <a:r>
              <a:rPr lang="en-US" dirty="0"/>
              <a:t>  </a:t>
            </a:r>
          </a:p>
          <a:p>
            <a:r>
              <a:rPr lang="en-US" dirty="0"/>
              <a:t>{  </a:t>
            </a:r>
          </a:p>
          <a:p>
            <a:r>
              <a:rPr lang="en-US" dirty="0"/>
              <a:t>    </a:t>
            </a:r>
            <a:r>
              <a:rPr lang="en-US" dirty="0" err="1"/>
              <a:t>Airthmatic</a:t>
            </a:r>
            <a:r>
              <a:rPr lang="en-US" dirty="0"/>
              <a:t> obj = </a:t>
            </a:r>
            <a:r>
              <a:rPr lang="en-US" b="1" dirty="0"/>
              <a:t>new</a:t>
            </a:r>
            <a:r>
              <a:rPr lang="en-US" dirty="0"/>
              <a:t> </a:t>
            </a:r>
            <a:r>
              <a:rPr lang="en-US" dirty="0" err="1"/>
              <a:t>Airthmatic</a:t>
            </a:r>
            <a:r>
              <a:rPr lang="en-US" dirty="0"/>
              <a:t>();  </a:t>
            </a:r>
          </a:p>
          <a:p>
            <a:r>
              <a:rPr lang="en-US" dirty="0"/>
              <a:t>    </a:t>
            </a:r>
            <a:r>
              <a:rPr lang="en-US" b="1" dirty="0"/>
              <a:t>int</a:t>
            </a:r>
            <a:r>
              <a:rPr lang="en-US" dirty="0"/>
              <a:t> a, b, c;  </a:t>
            </a:r>
          </a:p>
          <a:p>
            <a:r>
              <a:rPr lang="en-US" dirty="0"/>
              <a:t>    </a:t>
            </a:r>
            <a:r>
              <a:rPr lang="en-US" b="1" dirty="0"/>
              <a:t>protected</a:t>
            </a:r>
            <a:r>
              <a:rPr lang="en-US" dirty="0"/>
              <a:t> </a:t>
            </a:r>
            <a:r>
              <a:rPr lang="en-US" b="1" dirty="0"/>
              <a:t>void</a:t>
            </a:r>
            <a:r>
              <a:rPr lang="en-US" dirty="0"/>
              <a:t> </a:t>
            </a:r>
            <a:r>
              <a:rPr lang="en-US" dirty="0" err="1"/>
              <a:t>Page_Load</a:t>
            </a:r>
            <a:r>
              <a:rPr lang="en-US" dirty="0"/>
              <a:t>(object sender, </a:t>
            </a:r>
            <a:r>
              <a:rPr lang="en-US" dirty="0" err="1"/>
              <a:t>EventArgs</a:t>
            </a:r>
            <a:r>
              <a:rPr lang="en-US" dirty="0"/>
              <a:t> e)  </a:t>
            </a:r>
          </a:p>
          <a:p>
            <a:r>
              <a:rPr lang="en-US" dirty="0"/>
              <a:t>    {  </a:t>
            </a:r>
          </a:p>
          <a:p>
            <a:r>
              <a:rPr lang="en-US" dirty="0"/>
              <a:t>    }  </a:t>
            </a:r>
          </a:p>
          <a:p>
            <a:r>
              <a:rPr lang="en-US" dirty="0"/>
              <a:t>    </a:t>
            </a:r>
            <a:r>
              <a:rPr lang="en-US" b="1" dirty="0"/>
              <a:t>protected</a:t>
            </a:r>
            <a:r>
              <a:rPr lang="en-US" dirty="0"/>
              <a:t> </a:t>
            </a:r>
            <a:r>
              <a:rPr lang="en-US" b="1" dirty="0"/>
              <a:t>void</a:t>
            </a:r>
            <a:r>
              <a:rPr lang="en-US" dirty="0"/>
              <a:t> </a:t>
            </a:r>
            <a:r>
              <a:rPr lang="en-US" dirty="0" err="1"/>
              <a:t>btnAdd_Click</a:t>
            </a:r>
            <a:r>
              <a:rPr lang="en-US" dirty="0"/>
              <a:t>(object sender, </a:t>
            </a:r>
            <a:r>
              <a:rPr lang="en-US" dirty="0" err="1"/>
              <a:t>EventArgs</a:t>
            </a:r>
            <a:r>
              <a:rPr lang="en-US" dirty="0"/>
              <a:t> e)  </a:t>
            </a:r>
          </a:p>
          <a:p>
            <a:r>
              <a:rPr lang="en-US" dirty="0"/>
              <a:t>    {  </a:t>
            </a:r>
          </a:p>
          <a:p>
            <a:r>
              <a:rPr lang="en-US" dirty="0"/>
              <a:t>        a = Convert.ToInt32(</a:t>
            </a:r>
            <a:r>
              <a:rPr lang="en-US" dirty="0" err="1"/>
              <a:t>txtFno.Text</a:t>
            </a:r>
            <a:r>
              <a:rPr lang="en-US" dirty="0"/>
              <a:t>);  </a:t>
            </a:r>
          </a:p>
          <a:p>
            <a:r>
              <a:rPr lang="en-US" dirty="0"/>
              <a:t>        b = Convert.ToInt32(</a:t>
            </a:r>
            <a:r>
              <a:rPr lang="en-US" dirty="0" err="1"/>
              <a:t>txtSno.Text</a:t>
            </a:r>
            <a:r>
              <a:rPr lang="en-US" dirty="0"/>
              <a:t>);  </a:t>
            </a:r>
          </a:p>
          <a:p>
            <a:r>
              <a:rPr lang="en-US" dirty="0"/>
              <a:t>        c = </a:t>
            </a:r>
            <a:r>
              <a:rPr lang="en-US" dirty="0" err="1"/>
              <a:t>obj.Add</a:t>
            </a:r>
            <a:r>
              <a:rPr lang="en-US" dirty="0"/>
              <a:t>(a, b);  </a:t>
            </a:r>
          </a:p>
          <a:p>
            <a:r>
              <a:rPr lang="en-US" dirty="0"/>
              <a:t>        </a:t>
            </a:r>
            <a:r>
              <a:rPr lang="en-US" dirty="0" err="1"/>
              <a:t>lblResult.Text</a:t>
            </a:r>
            <a:r>
              <a:rPr lang="en-US" dirty="0"/>
              <a:t> = </a:t>
            </a:r>
            <a:r>
              <a:rPr lang="en-US" dirty="0" err="1"/>
              <a:t>c.ToString</a:t>
            </a:r>
            <a:r>
              <a:rPr lang="en-US" dirty="0"/>
              <a:t>();  </a:t>
            </a:r>
          </a:p>
          <a:p>
            <a:r>
              <a:rPr lang="en-US" dirty="0"/>
              <a:t>    }  </a:t>
            </a:r>
          </a:p>
          <a:p>
            <a:r>
              <a:rPr lang="en-US" dirty="0"/>
              <a:t>    </a:t>
            </a:r>
            <a:r>
              <a:rPr lang="en-US" b="1" dirty="0"/>
              <a:t>protected</a:t>
            </a:r>
            <a:r>
              <a:rPr lang="en-US" dirty="0"/>
              <a:t> </a:t>
            </a:r>
            <a:r>
              <a:rPr lang="en-US" b="1" dirty="0"/>
              <a:t>void</a:t>
            </a:r>
            <a:r>
              <a:rPr lang="en-US" dirty="0"/>
              <a:t> </a:t>
            </a:r>
            <a:r>
              <a:rPr lang="en-US" dirty="0" err="1"/>
              <a:t>btnSub_Click</a:t>
            </a:r>
            <a:r>
              <a:rPr lang="en-US" dirty="0"/>
              <a:t>(object sender, </a:t>
            </a:r>
            <a:r>
              <a:rPr lang="en-US" dirty="0" err="1"/>
              <a:t>EventArgs</a:t>
            </a:r>
            <a:r>
              <a:rPr lang="en-US" dirty="0"/>
              <a:t> e)  </a:t>
            </a:r>
          </a:p>
          <a:p>
            <a:r>
              <a:rPr lang="en-US" dirty="0"/>
              <a:t>    {  </a:t>
            </a:r>
          </a:p>
          <a:p>
            <a:r>
              <a:rPr lang="en-US" dirty="0"/>
              <a:t>        a = Convert.ToInt32(</a:t>
            </a:r>
            <a:r>
              <a:rPr lang="en-US" dirty="0" err="1"/>
              <a:t>txtFno.Text</a:t>
            </a:r>
            <a:r>
              <a:rPr lang="en-US" dirty="0"/>
              <a:t>);  </a:t>
            </a:r>
          </a:p>
          <a:p>
            <a:r>
              <a:rPr lang="en-US" dirty="0"/>
              <a:t>        b = Convert.ToInt32(</a:t>
            </a:r>
            <a:r>
              <a:rPr lang="en-US" dirty="0" err="1"/>
              <a:t>txtSno.Text</a:t>
            </a:r>
            <a:r>
              <a:rPr lang="en-US" dirty="0"/>
              <a:t>);  </a:t>
            </a:r>
          </a:p>
          <a:p>
            <a:r>
              <a:rPr lang="en-US" dirty="0"/>
              <a:t>        c = </a:t>
            </a:r>
            <a:r>
              <a:rPr lang="en-US" dirty="0" err="1"/>
              <a:t>obj.Sub</a:t>
            </a:r>
            <a:r>
              <a:rPr lang="en-US" dirty="0"/>
              <a:t>(a, b);  </a:t>
            </a:r>
          </a:p>
          <a:p>
            <a:r>
              <a:rPr lang="en-US" dirty="0"/>
              <a:t>        </a:t>
            </a:r>
            <a:r>
              <a:rPr lang="en-US" dirty="0" err="1"/>
              <a:t>lblResult.Text</a:t>
            </a:r>
            <a:r>
              <a:rPr lang="en-US" dirty="0"/>
              <a:t> = </a:t>
            </a:r>
            <a:r>
              <a:rPr lang="en-US" dirty="0" err="1"/>
              <a:t>c.ToString</a:t>
            </a:r>
            <a:r>
              <a:rPr lang="en-US" dirty="0"/>
              <a:t>();  </a:t>
            </a:r>
          </a:p>
          <a:p>
            <a:r>
              <a:rPr lang="en-US" dirty="0"/>
              <a:t>    } </a:t>
            </a:r>
          </a:p>
        </p:txBody>
      </p:sp>
    </p:spTree>
    <p:extLst>
      <p:ext uri="{BB962C8B-B14F-4D97-AF65-F5344CB8AC3E}">
        <p14:creationId xmlns:p14="http://schemas.microsoft.com/office/powerpoint/2010/main" val="16331474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6F0B13-28D3-418A-AE69-72B6091C18AB}"/>
              </a:ext>
            </a:extLst>
          </p:cNvPr>
          <p:cNvSpPr>
            <a:spLocks noGrp="1"/>
          </p:cNvSpPr>
          <p:nvPr>
            <p:ph idx="1"/>
          </p:nvPr>
        </p:nvSpPr>
        <p:spPr>
          <a:xfrm>
            <a:off x="838200" y="235527"/>
            <a:ext cx="10515600" cy="5941436"/>
          </a:xfrm>
        </p:spPr>
        <p:txBody>
          <a:bodyPr>
            <a:normAutofit fontScale="85000" lnSpcReduction="20000"/>
          </a:bodyPr>
          <a:lstStyle/>
          <a:p>
            <a:r>
              <a:rPr lang="en-US" dirty="0"/>
              <a:t> </a:t>
            </a:r>
            <a:r>
              <a:rPr lang="en-US" b="1" dirty="0"/>
              <a:t>protected</a:t>
            </a:r>
            <a:r>
              <a:rPr lang="en-US" dirty="0"/>
              <a:t> </a:t>
            </a:r>
            <a:r>
              <a:rPr lang="en-US" b="1" dirty="0"/>
              <a:t>void</a:t>
            </a:r>
            <a:r>
              <a:rPr lang="en-US" dirty="0"/>
              <a:t> </a:t>
            </a:r>
            <a:r>
              <a:rPr lang="en-US" dirty="0" err="1"/>
              <a:t>BtnMul_Click</a:t>
            </a:r>
            <a:r>
              <a:rPr lang="en-US" dirty="0"/>
              <a:t>(object sender, </a:t>
            </a:r>
            <a:r>
              <a:rPr lang="en-US" dirty="0" err="1"/>
              <a:t>EventArgs</a:t>
            </a:r>
            <a:r>
              <a:rPr lang="en-US" dirty="0"/>
              <a:t> e)  </a:t>
            </a:r>
          </a:p>
          <a:p>
            <a:r>
              <a:rPr lang="en-US" dirty="0"/>
              <a:t>    {  </a:t>
            </a:r>
          </a:p>
          <a:p>
            <a:r>
              <a:rPr lang="en-US" dirty="0"/>
              <a:t>        a = Convert.ToInt32(</a:t>
            </a:r>
            <a:r>
              <a:rPr lang="en-US" dirty="0" err="1"/>
              <a:t>txtFno.Text</a:t>
            </a:r>
            <a:r>
              <a:rPr lang="en-US" dirty="0"/>
              <a:t>);  </a:t>
            </a:r>
          </a:p>
          <a:p>
            <a:r>
              <a:rPr lang="en-US" dirty="0"/>
              <a:t>        b = Convert.ToInt32(</a:t>
            </a:r>
            <a:r>
              <a:rPr lang="en-US" dirty="0" err="1"/>
              <a:t>txtSno.Text</a:t>
            </a:r>
            <a:r>
              <a:rPr lang="en-US" dirty="0"/>
              <a:t>);  </a:t>
            </a:r>
          </a:p>
          <a:p>
            <a:r>
              <a:rPr lang="en-US" dirty="0"/>
              <a:t>        c = </a:t>
            </a:r>
            <a:r>
              <a:rPr lang="en-US" dirty="0" err="1"/>
              <a:t>obj.Mul</a:t>
            </a:r>
            <a:r>
              <a:rPr lang="en-US" dirty="0"/>
              <a:t>(a, b);  </a:t>
            </a:r>
          </a:p>
          <a:p>
            <a:r>
              <a:rPr lang="en-US" dirty="0"/>
              <a:t>        </a:t>
            </a:r>
            <a:r>
              <a:rPr lang="en-US" dirty="0" err="1"/>
              <a:t>lblResult.Text</a:t>
            </a:r>
            <a:r>
              <a:rPr lang="en-US" dirty="0"/>
              <a:t> = </a:t>
            </a:r>
            <a:r>
              <a:rPr lang="en-US" dirty="0" err="1"/>
              <a:t>c.ToString</a:t>
            </a:r>
            <a:r>
              <a:rPr lang="en-US" dirty="0"/>
              <a:t>();  </a:t>
            </a:r>
          </a:p>
          <a:p>
            <a:r>
              <a:rPr lang="en-US" dirty="0"/>
              <a:t>    }  </a:t>
            </a:r>
          </a:p>
          <a:p>
            <a:r>
              <a:rPr lang="en-US" dirty="0"/>
              <a:t>    </a:t>
            </a:r>
            <a:r>
              <a:rPr lang="en-US" b="1" dirty="0"/>
              <a:t>protected</a:t>
            </a:r>
            <a:r>
              <a:rPr lang="en-US" dirty="0"/>
              <a:t> </a:t>
            </a:r>
            <a:r>
              <a:rPr lang="en-US" b="1" dirty="0"/>
              <a:t>void</a:t>
            </a:r>
            <a:r>
              <a:rPr lang="en-US" dirty="0"/>
              <a:t> </a:t>
            </a:r>
            <a:r>
              <a:rPr lang="en-US" dirty="0" err="1"/>
              <a:t>btnDiv_Click</a:t>
            </a:r>
            <a:r>
              <a:rPr lang="en-US" dirty="0"/>
              <a:t>(object sender, </a:t>
            </a:r>
            <a:r>
              <a:rPr lang="en-US" dirty="0" err="1"/>
              <a:t>EventArgs</a:t>
            </a:r>
            <a:r>
              <a:rPr lang="en-US" dirty="0"/>
              <a:t> e)  </a:t>
            </a:r>
          </a:p>
          <a:p>
            <a:r>
              <a:rPr lang="en-US" dirty="0"/>
              <a:t>    {  </a:t>
            </a:r>
          </a:p>
          <a:p>
            <a:r>
              <a:rPr lang="en-US" dirty="0"/>
              <a:t>        a = Convert.ToInt32(</a:t>
            </a:r>
            <a:r>
              <a:rPr lang="en-US" dirty="0" err="1"/>
              <a:t>txtFno.Text</a:t>
            </a:r>
            <a:r>
              <a:rPr lang="en-US" dirty="0"/>
              <a:t>);  </a:t>
            </a:r>
          </a:p>
          <a:p>
            <a:r>
              <a:rPr lang="en-US" dirty="0"/>
              <a:t>        b = Convert.ToInt32(</a:t>
            </a:r>
            <a:r>
              <a:rPr lang="en-US" dirty="0" err="1"/>
              <a:t>txtSno.Text</a:t>
            </a:r>
            <a:r>
              <a:rPr lang="en-US" dirty="0"/>
              <a:t>);  </a:t>
            </a:r>
          </a:p>
          <a:p>
            <a:r>
              <a:rPr lang="en-US" dirty="0"/>
              <a:t>        c = </a:t>
            </a:r>
            <a:r>
              <a:rPr lang="en-US" dirty="0" err="1"/>
              <a:t>obj.Div</a:t>
            </a:r>
            <a:r>
              <a:rPr lang="en-US" dirty="0"/>
              <a:t>(a, b);  </a:t>
            </a:r>
          </a:p>
          <a:p>
            <a:r>
              <a:rPr lang="en-US" dirty="0"/>
              <a:t>        </a:t>
            </a:r>
            <a:r>
              <a:rPr lang="en-US" dirty="0" err="1"/>
              <a:t>lblResult.Text</a:t>
            </a:r>
            <a:r>
              <a:rPr lang="en-US" dirty="0"/>
              <a:t> = </a:t>
            </a:r>
            <a:r>
              <a:rPr lang="en-US" dirty="0" err="1"/>
              <a:t>c.ToString</a:t>
            </a:r>
            <a:r>
              <a:rPr lang="en-US" dirty="0"/>
              <a:t>();  </a:t>
            </a:r>
          </a:p>
          <a:p>
            <a:r>
              <a:rPr lang="en-US" dirty="0"/>
              <a:t>    }  </a:t>
            </a:r>
          </a:p>
          <a:p>
            <a:r>
              <a:rPr lang="en-US" dirty="0"/>
              <a:t>}</a:t>
            </a:r>
          </a:p>
          <a:p>
            <a:endParaRPr lang="en-US" dirty="0"/>
          </a:p>
        </p:txBody>
      </p:sp>
    </p:spTree>
    <p:extLst>
      <p:ext uri="{BB962C8B-B14F-4D97-AF65-F5344CB8AC3E}">
        <p14:creationId xmlns:p14="http://schemas.microsoft.com/office/powerpoint/2010/main" val="203659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0B3B2-0E6A-43DA-9B28-839D1B4B8471}"/>
              </a:ext>
            </a:extLst>
          </p:cNvPr>
          <p:cNvSpPr>
            <a:spLocks noGrp="1"/>
          </p:cNvSpPr>
          <p:nvPr>
            <p:ph type="title"/>
          </p:nvPr>
        </p:nvSpPr>
        <p:spPr/>
        <p:txBody>
          <a:bodyPr/>
          <a:lstStyle/>
          <a:p>
            <a:r>
              <a:rPr lang="en-US" dirty="0"/>
              <a:t>Introduction</a:t>
            </a:r>
            <a:br>
              <a:rPr lang="en-US" dirty="0"/>
            </a:br>
            <a:endParaRPr lang="en-US" dirty="0"/>
          </a:p>
        </p:txBody>
      </p:sp>
      <p:sp>
        <p:nvSpPr>
          <p:cNvPr id="3" name="Content Placeholder 2">
            <a:extLst>
              <a:ext uri="{FF2B5EF4-FFF2-40B4-BE49-F238E27FC236}">
                <a16:creationId xmlns:a16="http://schemas.microsoft.com/office/drawing/2014/main" id="{90C61F5F-6617-485E-9E94-B87AA7344E09}"/>
              </a:ext>
            </a:extLst>
          </p:cNvPr>
          <p:cNvSpPr>
            <a:spLocks noGrp="1"/>
          </p:cNvSpPr>
          <p:nvPr>
            <p:ph idx="1"/>
          </p:nvPr>
        </p:nvSpPr>
        <p:spPr/>
        <p:txBody>
          <a:bodyPr>
            <a:normAutofit/>
          </a:bodyPr>
          <a:lstStyle/>
          <a:p>
            <a:r>
              <a:rPr lang="en-US" dirty="0"/>
              <a:t> </a:t>
            </a:r>
          </a:p>
          <a:p>
            <a:r>
              <a:rPr lang="en-US" dirty="0"/>
              <a:t>This describes how to create a web service in ASP.NET and use it in a client application.</a:t>
            </a:r>
          </a:p>
          <a:p>
            <a:r>
              <a:rPr lang="en-US" dirty="0"/>
              <a:t> </a:t>
            </a:r>
          </a:p>
          <a:p>
            <a:endParaRPr lang="en-US" dirty="0"/>
          </a:p>
        </p:txBody>
      </p:sp>
    </p:spTree>
    <p:extLst>
      <p:ext uri="{BB962C8B-B14F-4D97-AF65-F5344CB8AC3E}">
        <p14:creationId xmlns:p14="http://schemas.microsoft.com/office/powerpoint/2010/main" val="610514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6F0B13-28D3-418A-AE69-72B6091C18AB}"/>
              </a:ext>
            </a:extLst>
          </p:cNvPr>
          <p:cNvSpPr>
            <a:spLocks noGrp="1"/>
          </p:cNvSpPr>
          <p:nvPr>
            <p:ph idx="1"/>
          </p:nvPr>
        </p:nvSpPr>
        <p:spPr>
          <a:xfrm>
            <a:off x="568036" y="235526"/>
            <a:ext cx="10848109" cy="9264023"/>
          </a:xfrm>
        </p:spPr>
        <p:txBody>
          <a:bodyPr/>
          <a:lstStyle/>
          <a:p>
            <a:r>
              <a:rPr lang="en-US" dirty="0"/>
              <a:t>Now first run the Web service then the application.</a:t>
            </a:r>
          </a:p>
        </p:txBody>
      </p:sp>
      <p:pic>
        <p:nvPicPr>
          <p:cNvPr id="9218" name="Picture 2">
            <a:extLst>
              <a:ext uri="{FF2B5EF4-FFF2-40B4-BE49-F238E27FC236}">
                <a16:creationId xmlns:a16="http://schemas.microsoft.com/office/drawing/2014/main" id="{84D139D3-AA5E-4BEC-BC78-2B02477620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4468" y="2281238"/>
            <a:ext cx="7652110" cy="3579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213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DDA73-1B8D-4212-A562-78571F1945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6F0B13-28D3-418A-AE69-72B6091C18A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93625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8D22A-B21D-48D8-8147-15A48232A267}"/>
              </a:ext>
            </a:extLst>
          </p:cNvPr>
          <p:cNvSpPr>
            <a:spLocks noGrp="1"/>
          </p:cNvSpPr>
          <p:nvPr>
            <p:ph type="title"/>
          </p:nvPr>
        </p:nvSpPr>
        <p:spPr/>
        <p:txBody>
          <a:bodyPr/>
          <a:lstStyle/>
          <a:p>
            <a:r>
              <a:rPr lang="en-US" dirty="0"/>
              <a:t>What is Web Service?</a:t>
            </a:r>
            <a:br>
              <a:rPr lang="en-US" dirty="0"/>
            </a:br>
            <a:endParaRPr lang="en-US" dirty="0"/>
          </a:p>
        </p:txBody>
      </p:sp>
      <p:sp>
        <p:nvSpPr>
          <p:cNvPr id="3" name="Content Placeholder 2">
            <a:extLst>
              <a:ext uri="{FF2B5EF4-FFF2-40B4-BE49-F238E27FC236}">
                <a16:creationId xmlns:a16="http://schemas.microsoft.com/office/drawing/2014/main" id="{A10556FC-868E-49ED-87B3-6312EAC10E99}"/>
              </a:ext>
            </a:extLst>
          </p:cNvPr>
          <p:cNvSpPr>
            <a:spLocks noGrp="1"/>
          </p:cNvSpPr>
          <p:nvPr>
            <p:ph idx="1"/>
          </p:nvPr>
        </p:nvSpPr>
        <p:spPr/>
        <p:txBody>
          <a:bodyPr/>
          <a:lstStyle/>
          <a:p>
            <a:r>
              <a:rPr lang="en-US" dirty="0"/>
              <a:t> </a:t>
            </a:r>
          </a:p>
          <a:p>
            <a:r>
              <a:rPr lang="en-US" dirty="0"/>
              <a:t>A Web Service is a reusable piece of code used to communicate among Heterogeneous Applications.</a:t>
            </a:r>
          </a:p>
          <a:p>
            <a:r>
              <a:rPr lang="en-US" dirty="0"/>
              <a:t> </a:t>
            </a:r>
          </a:p>
          <a:p>
            <a:r>
              <a:rPr lang="en-US" dirty="0"/>
              <a:t>Once a web service is created and hosted on the server in the internet it can be consumed by any kind of application developed in any technology.</a:t>
            </a:r>
          </a:p>
          <a:p>
            <a:endParaRPr lang="en-US" dirty="0"/>
          </a:p>
        </p:txBody>
      </p:sp>
    </p:spTree>
    <p:extLst>
      <p:ext uri="{BB962C8B-B14F-4D97-AF65-F5344CB8AC3E}">
        <p14:creationId xmlns:p14="http://schemas.microsoft.com/office/powerpoint/2010/main" val="242623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C5D19-DEFE-4146-93E5-DA3BD071F088}"/>
              </a:ext>
            </a:extLst>
          </p:cNvPr>
          <p:cNvSpPr>
            <a:spLocks noGrp="1"/>
          </p:cNvSpPr>
          <p:nvPr>
            <p:ph type="title"/>
          </p:nvPr>
        </p:nvSpPr>
        <p:spPr/>
        <p:txBody>
          <a:bodyPr/>
          <a:lstStyle/>
          <a:p>
            <a:r>
              <a:rPr lang="en-US" dirty="0"/>
              <a:t>How to create a Web Service</a:t>
            </a:r>
            <a:br>
              <a:rPr lang="en-US" dirty="0"/>
            </a:br>
            <a:endParaRPr lang="en-US" dirty="0"/>
          </a:p>
        </p:txBody>
      </p:sp>
      <p:sp>
        <p:nvSpPr>
          <p:cNvPr id="3" name="Content Placeholder 2">
            <a:extLst>
              <a:ext uri="{FF2B5EF4-FFF2-40B4-BE49-F238E27FC236}">
                <a16:creationId xmlns:a16="http://schemas.microsoft.com/office/drawing/2014/main" id="{6EE5600E-3E22-46AE-9AEE-F499E76FE956}"/>
              </a:ext>
            </a:extLst>
          </p:cNvPr>
          <p:cNvSpPr>
            <a:spLocks noGrp="1"/>
          </p:cNvSpPr>
          <p:nvPr>
            <p:ph idx="1"/>
          </p:nvPr>
        </p:nvSpPr>
        <p:spPr/>
        <p:txBody>
          <a:bodyPr/>
          <a:lstStyle/>
          <a:p>
            <a:r>
              <a:rPr lang="en-US" b="1" dirty="0"/>
              <a:t>Step 1</a:t>
            </a:r>
            <a:endParaRPr lang="en-US" dirty="0"/>
          </a:p>
          <a:p>
            <a:r>
              <a:rPr lang="en-US" dirty="0"/>
              <a:t> </a:t>
            </a:r>
          </a:p>
          <a:p>
            <a:r>
              <a:rPr lang="en-US" dirty="0"/>
              <a:t>Go to Visual Studio then click on "File" -&gt; "Website" -&gt; "ASP.NET empty website template".</a:t>
            </a:r>
          </a:p>
          <a:p>
            <a:r>
              <a:rPr lang="en-US" dirty="0"/>
              <a:t> </a:t>
            </a:r>
          </a:p>
          <a:p>
            <a:r>
              <a:rPr lang="en-US" dirty="0"/>
              <a:t>Then provide the website name (for example: </a:t>
            </a:r>
            <a:r>
              <a:rPr lang="en-US" dirty="0" err="1"/>
              <a:t>WebServiceSample</a:t>
            </a:r>
            <a:r>
              <a:rPr lang="en-US" dirty="0"/>
              <a:t>).</a:t>
            </a:r>
          </a:p>
          <a:p>
            <a:r>
              <a:rPr lang="en-US" dirty="0"/>
              <a:t> </a:t>
            </a:r>
          </a:p>
          <a:p>
            <a:endParaRPr lang="en-US" dirty="0"/>
          </a:p>
        </p:txBody>
      </p:sp>
    </p:spTree>
    <p:extLst>
      <p:ext uri="{BB962C8B-B14F-4D97-AF65-F5344CB8AC3E}">
        <p14:creationId xmlns:p14="http://schemas.microsoft.com/office/powerpoint/2010/main" val="1836251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C5D19-DEFE-4146-93E5-DA3BD071F088}"/>
              </a:ext>
            </a:extLst>
          </p:cNvPr>
          <p:cNvSpPr>
            <a:spLocks noGrp="1"/>
          </p:cNvSpPr>
          <p:nvPr>
            <p:ph type="title"/>
          </p:nvPr>
        </p:nvSpPr>
        <p:spPr/>
        <p:txBody>
          <a:bodyPr/>
          <a:lstStyle/>
          <a:p>
            <a:endParaRPr lang="en-US"/>
          </a:p>
        </p:txBody>
      </p:sp>
      <p:pic>
        <p:nvPicPr>
          <p:cNvPr id="1026" name="Picture 2">
            <a:extLst>
              <a:ext uri="{FF2B5EF4-FFF2-40B4-BE49-F238E27FC236}">
                <a16:creationId xmlns:a16="http://schemas.microsoft.com/office/drawing/2014/main" id="{17474ABB-E01E-40A2-B838-2B29FA78A9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0764" y="706582"/>
            <a:ext cx="10008093" cy="6374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686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C5D19-DEFE-4146-93E5-DA3BD071F088}"/>
              </a:ext>
            </a:extLst>
          </p:cNvPr>
          <p:cNvSpPr>
            <a:spLocks noGrp="1"/>
          </p:cNvSpPr>
          <p:nvPr>
            <p:ph type="title"/>
          </p:nvPr>
        </p:nvSpPr>
        <p:spPr/>
        <p:txBody>
          <a:bodyPr/>
          <a:lstStyle/>
          <a:p>
            <a:r>
              <a:rPr lang="en-US" b="1" dirty="0"/>
              <a:t>Step 2 Add a Web Service File</a:t>
            </a:r>
            <a:br>
              <a:rPr lang="en-US" dirty="0"/>
            </a:br>
            <a:endParaRPr lang="en-US" dirty="0"/>
          </a:p>
        </p:txBody>
      </p:sp>
      <p:sp>
        <p:nvSpPr>
          <p:cNvPr id="3" name="Content Placeholder 2">
            <a:extLst>
              <a:ext uri="{FF2B5EF4-FFF2-40B4-BE49-F238E27FC236}">
                <a16:creationId xmlns:a16="http://schemas.microsoft.com/office/drawing/2014/main" id="{6EE5600E-3E22-46AE-9AEE-F499E76FE956}"/>
              </a:ext>
            </a:extLst>
          </p:cNvPr>
          <p:cNvSpPr>
            <a:spLocks noGrp="1"/>
          </p:cNvSpPr>
          <p:nvPr>
            <p:ph idx="1"/>
          </p:nvPr>
        </p:nvSpPr>
        <p:spPr/>
        <p:txBody>
          <a:bodyPr>
            <a:normAutofit/>
          </a:bodyPr>
          <a:lstStyle/>
          <a:p>
            <a:r>
              <a:rPr lang="en-US" dirty="0"/>
              <a:t> </a:t>
            </a:r>
          </a:p>
          <a:p>
            <a:r>
              <a:rPr lang="en-US" dirty="0"/>
              <a:t>Go to Solution Explorer, then select the solution then click on "Add new item".</a:t>
            </a:r>
          </a:p>
          <a:p>
            <a:r>
              <a:rPr lang="en-US" dirty="0"/>
              <a:t> </a:t>
            </a:r>
          </a:p>
          <a:p>
            <a:r>
              <a:rPr lang="en-US" dirty="0"/>
              <a:t>Choose the Web Service template.</a:t>
            </a:r>
          </a:p>
          <a:p>
            <a:r>
              <a:rPr lang="en-US" dirty="0"/>
              <a:t> </a:t>
            </a:r>
          </a:p>
          <a:p>
            <a:r>
              <a:rPr lang="en-US" dirty="0"/>
              <a:t>Enter the name (for example: </a:t>
            </a:r>
            <a:r>
              <a:rPr lang="en-US" dirty="0" err="1"/>
              <a:t>Airthmatic.cs</a:t>
            </a:r>
            <a:r>
              <a:rPr lang="en-US" dirty="0"/>
              <a:t>) then click on "Add".</a:t>
            </a:r>
          </a:p>
          <a:p>
            <a:r>
              <a:rPr lang="en-US" dirty="0"/>
              <a:t> </a:t>
            </a:r>
          </a:p>
          <a:p>
            <a:endParaRPr lang="en-US" dirty="0"/>
          </a:p>
        </p:txBody>
      </p:sp>
    </p:spTree>
    <p:extLst>
      <p:ext uri="{BB962C8B-B14F-4D97-AF65-F5344CB8AC3E}">
        <p14:creationId xmlns:p14="http://schemas.microsoft.com/office/powerpoint/2010/main" val="1905049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C5D19-DEFE-4146-93E5-DA3BD071F088}"/>
              </a:ext>
            </a:extLst>
          </p:cNvPr>
          <p:cNvSpPr>
            <a:spLocks noGrp="1"/>
          </p:cNvSpPr>
          <p:nvPr>
            <p:ph type="title"/>
          </p:nvPr>
        </p:nvSpPr>
        <p:spPr/>
        <p:txBody>
          <a:bodyPr/>
          <a:lstStyle/>
          <a:p>
            <a:endParaRPr lang="en-US"/>
          </a:p>
        </p:txBody>
      </p:sp>
      <p:pic>
        <p:nvPicPr>
          <p:cNvPr id="2050" name="Picture 2">
            <a:extLst>
              <a:ext uri="{FF2B5EF4-FFF2-40B4-BE49-F238E27FC236}">
                <a16:creationId xmlns:a16="http://schemas.microsoft.com/office/drawing/2014/main" id="{873A86A8-0769-4230-AC3E-D2BA0E4388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595857"/>
            <a:ext cx="8353425" cy="5410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964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C5D19-DEFE-4146-93E5-DA3BD071F0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E5600E-3E22-46AE-9AEE-F499E76FE956}"/>
              </a:ext>
            </a:extLst>
          </p:cNvPr>
          <p:cNvSpPr>
            <a:spLocks noGrp="1"/>
          </p:cNvSpPr>
          <p:nvPr>
            <p:ph idx="1"/>
          </p:nvPr>
        </p:nvSpPr>
        <p:spPr/>
        <p:txBody>
          <a:bodyPr/>
          <a:lstStyle/>
          <a:p>
            <a:r>
              <a:rPr lang="en-US" dirty="0"/>
              <a:t>This will create the following two files:</a:t>
            </a:r>
          </a:p>
          <a:p>
            <a:r>
              <a:rPr lang="en-US" dirty="0"/>
              <a:t>Airthmatic.asmx (the service file)</a:t>
            </a:r>
          </a:p>
          <a:p>
            <a:r>
              <a:rPr lang="en-US" dirty="0" err="1"/>
              <a:t>Airthmatic.cs</a:t>
            </a:r>
            <a:r>
              <a:rPr lang="en-US" dirty="0"/>
              <a:t> (the code file for the service; it will be in the "</a:t>
            </a:r>
            <a:r>
              <a:rPr lang="en-US" dirty="0" err="1"/>
              <a:t>App_code</a:t>
            </a:r>
            <a:r>
              <a:rPr lang="en-US" dirty="0"/>
              <a:t>" folder)</a:t>
            </a:r>
          </a:p>
          <a:p>
            <a:endParaRPr lang="en-US" dirty="0"/>
          </a:p>
        </p:txBody>
      </p:sp>
    </p:spTree>
    <p:extLst>
      <p:ext uri="{BB962C8B-B14F-4D97-AF65-F5344CB8AC3E}">
        <p14:creationId xmlns:p14="http://schemas.microsoft.com/office/powerpoint/2010/main" val="3091375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307</Words>
  <Application>Microsoft Office PowerPoint</Application>
  <PresentationFormat>Widescreen</PresentationFormat>
  <Paragraphs>211</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PowerPoint Presentation</vt:lpstr>
      <vt:lpstr>How to create a web service step by step?</vt:lpstr>
      <vt:lpstr>Introduction </vt:lpstr>
      <vt:lpstr>What is Web Service? </vt:lpstr>
      <vt:lpstr>How to create a Web Service </vt:lpstr>
      <vt:lpstr>PowerPoint Presentation</vt:lpstr>
      <vt:lpstr>Step 2 Add a Web Service File </vt:lpstr>
      <vt:lpstr>PowerPoint Presentation</vt:lpstr>
      <vt:lpstr>PowerPoint Presentation</vt:lpstr>
      <vt:lpstr>PowerPoint Presentation</vt:lpstr>
      <vt:lpstr>Open the file Airthmatic.cs and write the following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ALP</dc:creator>
  <cp:lastModifiedBy>ALP</cp:lastModifiedBy>
  <cp:revision>12</cp:revision>
  <dcterms:created xsi:type="dcterms:W3CDTF">2023-03-24T18:09:34Z</dcterms:created>
  <dcterms:modified xsi:type="dcterms:W3CDTF">2023-03-24T18:28:58Z</dcterms:modified>
</cp:coreProperties>
</file>