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F9A5"/>
    <a:srgbClr val="3BF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6" autoAdjust="0"/>
    <p:restoredTop sz="94718"/>
  </p:normalViewPr>
  <p:slideViewPr>
    <p:cSldViewPr snapToGrid="0">
      <p:cViewPr>
        <p:scale>
          <a:sx n="73" d="100"/>
          <a:sy n="73" d="100"/>
        </p:scale>
        <p:origin x="13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B088-9190-6E4F-0293-F2360B51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40E1D-9CD0-7701-8229-4EFDAD2F3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B481-8F83-6E2B-9170-0D5B720D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3242-DDF8-A043-D658-1CD7E1B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14DB-663B-B87F-1F6A-18297781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4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2411-BA64-2065-9048-88DDF562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8C3EA-1813-2C1D-9DE5-0D2DC7A8E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0B511-77F8-7F51-11BA-208394BB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B95A-B97B-52C9-6B00-0EEB18E1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11D8-48A4-0437-6818-A2A4B05B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63F6C-15DF-10F0-39A6-2DB0B1B2A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380A7-DD1D-7FDB-A77D-3CEA523B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286B-B77B-FD05-3D74-26FEEC51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E152-633B-6D5E-3412-6F73DB4E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A19B-8849-F4FA-F938-24787616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1116-642F-D806-6846-749790B0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486A-F9CF-FB9C-8B5E-8FB248B4D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A215-9910-0F4A-EE59-35C455E5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EFA54-C0B0-2718-CB0B-822379BA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EE1B-3E0D-EAC6-4846-CE75C86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22BD-CADD-72EA-B72C-52EBCBFB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3164-9CF2-C8C9-3EAE-B82A777D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D4A9-31ED-64C2-3122-3A4D9EE7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265D-B464-E6B8-2040-11BAF0FA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D012-03D7-35E0-4E60-A8B750BC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6BF1-2171-2D94-FFEC-34FDBD5F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C92E-9436-31B6-DB97-C90422FBC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EA3D6-F7B2-0FC3-7ECF-62D181378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06635-EAFF-F05F-566E-0F31DEC3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5DA16-8B4B-43AD-4156-37DD3E4B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03DF-4B7F-C00E-D835-9644EA85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0779-EFF1-31A0-3D77-2A15982D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680C-E71A-C51E-09F1-DF2E4C5D6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8611A-B64F-A5D8-4DAC-6AC3B047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02396-3372-769B-2FD4-6027DA720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2F07A-36FB-6AD7-D19B-A1DA4B9E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C315E-A069-0EA5-08CC-CA766B0C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B95EB-054A-344B-A9A6-38C16637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A8931-65A7-F977-AE32-256C4ABC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93DA-8546-F70C-8E10-76235362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0D430-B37A-EAE9-30E2-CA2EEC13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B9D38-6C15-C811-A9B5-997A6CA3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B0F8-2669-E1B1-EBF6-0F507EF6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9785C-8EBE-6EDF-232D-63360923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E6DC4-00B4-3CD8-A986-34629203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C084-E915-70CE-4509-8B50A1D5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3CAA-AE87-1E89-676B-38849631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C722-B6B5-A5F9-6827-89850DC3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79E00-04A4-7930-08EF-DBCCCF048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12730-7197-6CE2-1F51-0C8CC578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8D25-1BFC-5CEC-34C2-3E27D678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AD9B-55D4-E2E6-0D46-4C569F71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B6B5-B99F-6370-C746-7B7586C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69871-1490-20D4-7ACC-5853B7A49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D2211-33B8-44D7-1BFC-0145D33E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E79B-B736-5136-AEB5-7BA16997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631C-7289-EA03-C75F-8CEECADA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0F67D-B4F7-57EA-B62A-0F0B3276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B8F57-DAA3-670C-720F-E143F3B0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EEA2-7726-1E37-14E9-032728A8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48E8-22A2-DACB-969D-8CC2D1C89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C6969-80AE-480E-B46D-344AAACF32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E4F9-D95A-1838-84FF-2EC3C9041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B0010-A0F7-2435-FE1F-BC00C83D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A360B-C6AB-45D6-BA22-F6D7D4CC1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71A4E-9C92-ACE8-F279-BB4D3F82C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B5E088-6A83-147D-1DDF-F0C0914F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9" t="8125" r="21577" b="12148"/>
          <a:stretch>
            <a:fillRect/>
          </a:stretch>
        </p:blipFill>
        <p:spPr>
          <a:xfrm>
            <a:off x="7490354" y="2145552"/>
            <a:ext cx="2039577" cy="176027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24592F0-1AB5-D084-986E-9A5698BE33A7}"/>
              </a:ext>
            </a:extLst>
          </p:cNvPr>
          <p:cNvGrpSpPr/>
          <p:nvPr/>
        </p:nvGrpSpPr>
        <p:grpSpPr>
          <a:xfrm>
            <a:off x="5915091" y="1601411"/>
            <a:ext cx="1214402" cy="998969"/>
            <a:chOff x="8057767" y="5168496"/>
            <a:chExt cx="1005840" cy="81684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5C28A71-8614-EBD8-2ADA-828BBE1B3EB2}"/>
                </a:ext>
              </a:extLst>
            </p:cNvPr>
            <p:cNvSpPr>
              <a:spLocks/>
            </p:cNvSpPr>
            <p:nvPr/>
          </p:nvSpPr>
          <p:spPr>
            <a:xfrm>
              <a:off x="8387967" y="5862775"/>
              <a:ext cx="345440" cy="1225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Terminator 22">
              <a:extLst>
                <a:ext uri="{FF2B5EF4-FFF2-40B4-BE49-F238E27FC236}">
                  <a16:creationId xmlns:a16="http://schemas.microsoft.com/office/drawing/2014/main" id="{5A643D3C-38E4-5A91-287A-042EF83F6396}"/>
                </a:ext>
              </a:extLst>
            </p:cNvPr>
            <p:cNvSpPr>
              <a:spLocks/>
            </p:cNvSpPr>
            <p:nvPr/>
          </p:nvSpPr>
          <p:spPr>
            <a:xfrm>
              <a:off x="8506036" y="5618177"/>
              <a:ext cx="109302" cy="274320"/>
            </a:xfrm>
            <a:prstGeom prst="flowChartTermina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8BA028B-D3D4-B2A2-3EAF-2B72506A35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7767" y="5168496"/>
              <a:ext cx="1005840" cy="565785"/>
            </a:xfrm>
            <a:prstGeom prst="roundRect">
              <a:avLst>
                <a:gd name="adj" fmla="val 487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E4C52893-B570-F562-E63B-AB7D73264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75" y="1642569"/>
            <a:ext cx="845435" cy="6349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7111A-306D-A2C8-CE52-EA5E7884AAD9}"/>
              </a:ext>
            </a:extLst>
          </p:cNvPr>
          <p:cNvSpPr/>
          <p:nvPr/>
        </p:nvSpPr>
        <p:spPr>
          <a:xfrm>
            <a:off x="8074692" y="3818337"/>
            <a:ext cx="870903" cy="3333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989A56-4BEA-1B1E-36B2-BFEE98F081AF}"/>
              </a:ext>
            </a:extLst>
          </p:cNvPr>
          <p:cNvSpPr/>
          <p:nvPr/>
        </p:nvSpPr>
        <p:spPr>
          <a:xfrm>
            <a:off x="2044220" y="3973833"/>
            <a:ext cx="3161072" cy="3914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AlphaFold3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89D95-C311-3038-C729-478AA070B8CA}"/>
              </a:ext>
            </a:extLst>
          </p:cNvPr>
          <p:cNvSpPr/>
          <p:nvPr/>
        </p:nvSpPr>
        <p:spPr>
          <a:xfrm>
            <a:off x="376072" y="2991501"/>
            <a:ext cx="1919405" cy="3077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351D3-00CE-BF19-A99A-6C5A279CDC44}"/>
              </a:ext>
            </a:extLst>
          </p:cNvPr>
          <p:cNvSpPr txBox="1"/>
          <p:nvPr/>
        </p:nvSpPr>
        <p:spPr>
          <a:xfrm>
            <a:off x="214398" y="2603947"/>
            <a:ext cx="224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MRIILLGAPGAGKG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71" name="Picture 70" descr="A close-up of a structure&#10;&#10;AI-generated content may be incorrect.">
            <a:extLst>
              <a:ext uri="{FF2B5EF4-FFF2-40B4-BE49-F238E27FC236}">
                <a16:creationId xmlns:a16="http://schemas.microsoft.com/office/drawing/2014/main" id="{03F51C9B-2980-9930-2330-847DEB632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4" t="12962" r="28415" b="22604"/>
          <a:stretch>
            <a:fillRect/>
          </a:stretch>
        </p:blipFill>
        <p:spPr>
          <a:xfrm>
            <a:off x="2628132" y="1877111"/>
            <a:ext cx="2227990" cy="2085578"/>
          </a:xfrm>
          <a:prstGeom prst="rect">
            <a:avLst/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570EB2A-5D96-5D24-D6CD-A72FE467E0DB}"/>
              </a:ext>
            </a:extLst>
          </p:cNvPr>
          <p:cNvSpPr/>
          <p:nvPr/>
        </p:nvSpPr>
        <p:spPr>
          <a:xfrm>
            <a:off x="5562590" y="2724050"/>
            <a:ext cx="1919405" cy="30777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 Simulation</a:t>
            </a: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Days + $$$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1F7266D-5735-963F-9C7B-46DB91BE76EB}"/>
              </a:ext>
            </a:extLst>
          </p:cNvPr>
          <p:cNvSpPr/>
          <p:nvPr/>
        </p:nvSpPr>
        <p:spPr>
          <a:xfrm>
            <a:off x="7255424" y="3572693"/>
            <a:ext cx="828683" cy="287241"/>
          </a:xfrm>
          <a:prstGeom prst="rightArrow">
            <a:avLst>
              <a:gd name="adj1" fmla="val 18365"/>
              <a:gd name="adj2" fmla="val 488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D2F46B4F-453A-70B7-A6F0-D5571F5E0A36}"/>
              </a:ext>
            </a:extLst>
          </p:cNvPr>
          <p:cNvSpPr>
            <a:spLocks noChangeAspect="1"/>
          </p:cNvSpPr>
          <p:nvPr/>
        </p:nvSpPr>
        <p:spPr>
          <a:xfrm>
            <a:off x="1335773" y="1929732"/>
            <a:ext cx="1444337" cy="555811"/>
          </a:xfrm>
          <a:prstGeom prst="bentArrow">
            <a:avLst>
              <a:gd name="adj1" fmla="val 9353"/>
              <a:gd name="adj2" fmla="val 25000"/>
              <a:gd name="adj3" fmla="val 26028"/>
              <a:gd name="adj4" fmla="val 927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4BDE38B-E141-7B57-9531-C16BA6D16F6B}"/>
              </a:ext>
            </a:extLst>
          </p:cNvPr>
          <p:cNvSpPr/>
          <p:nvPr/>
        </p:nvSpPr>
        <p:spPr>
          <a:xfrm>
            <a:off x="4586795" y="1914209"/>
            <a:ext cx="970903" cy="287241"/>
          </a:xfrm>
          <a:prstGeom prst="rightArrow">
            <a:avLst>
              <a:gd name="adj1" fmla="val 18365"/>
              <a:gd name="adj2" fmla="val 488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Arrow: Bent 59">
            <a:extLst>
              <a:ext uri="{FF2B5EF4-FFF2-40B4-BE49-F238E27FC236}">
                <a16:creationId xmlns:a16="http://schemas.microsoft.com/office/drawing/2014/main" id="{B2941FE3-4E57-7ECF-1B20-A0A310733DF9}"/>
              </a:ext>
            </a:extLst>
          </p:cNvPr>
          <p:cNvSpPr/>
          <p:nvPr/>
        </p:nvSpPr>
        <p:spPr>
          <a:xfrm rot="5400000">
            <a:off x="7752503" y="1481251"/>
            <a:ext cx="440817" cy="1414816"/>
          </a:xfrm>
          <a:prstGeom prst="bentArrow">
            <a:avLst>
              <a:gd name="adj1" fmla="val 12214"/>
              <a:gd name="adj2" fmla="val 31017"/>
              <a:gd name="adj3" fmla="val 33302"/>
              <a:gd name="adj4" fmla="val 927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3B847-431F-3C13-F622-87D71A472BDE}"/>
              </a:ext>
            </a:extLst>
          </p:cNvPr>
          <p:cNvSpPr txBox="1"/>
          <p:nvPr/>
        </p:nvSpPr>
        <p:spPr>
          <a:xfrm>
            <a:off x="5732722" y="4228193"/>
            <a:ext cx="1532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ChronoSort</a:t>
            </a:r>
            <a:endParaRPr lang="en-US" sz="18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</a:t>
            </a:r>
            <a:endParaRPr lang="en-US" dirty="0"/>
          </a:p>
        </p:txBody>
      </p:sp>
      <p:sp>
        <p:nvSpPr>
          <p:cNvPr id="12" name="Arrow: Bent 62">
            <a:extLst>
              <a:ext uri="{FF2B5EF4-FFF2-40B4-BE49-F238E27FC236}">
                <a16:creationId xmlns:a16="http://schemas.microsoft.com/office/drawing/2014/main" id="{F52E10E3-7799-99D6-E749-A5D19519344A}"/>
              </a:ext>
            </a:extLst>
          </p:cNvPr>
          <p:cNvSpPr>
            <a:spLocks noChangeAspect="1"/>
          </p:cNvSpPr>
          <p:nvPr/>
        </p:nvSpPr>
        <p:spPr>
          <a:xfrm flipV="1">
            <a:off x="1335775" y="3394862"/>
            <a:ext cx="1444337" cy="555812"/>
          </a:xfrm>
          <a:prstGeom prst="bentArrow">
            <a:avLst>
              <a:gd name="adj1" fmla="val 9353"/>
              <a:gd name="adj2" fmla="val 25000"/>
              <a:gd name="adj3" fmla="val 26028"/>
              <a:gd name="adj4" fmla="val 927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5A9FAB-C1A7-B5BA-3512-FE15F2CDBE44}"/>
              </a:ext>
            </a:extLst>
          </p:cNvPr>
          <p:cNvGrpSpPr/>
          <p:nvPr/>
        </p:nvGrpSpPr>
        <p:grpSpPr>
          <a:xfrm>
            <a:off x="5853366" y="3240088"/>
            <a:ext cx="1248452" cy="1027388"/>
            <a:chOff x="8057767" y="5168496"/>
            <a:chExt cx="1005840" cy="81684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21C589-056E-8644-3792-06B172939FDD}"/>
                </a:ext>
              </a:extLst>
            </p:cNvPr>
            <p:cNvSpPr>
              <a:spLocks/>
            </p:cNvSpPr>
            <p:nvPr/>
          </p:nvSpPr>
          <p:spPr>
            <a:xfrm>
              <a:off x="8387967" y="5862775"/>
              <a:ext cx="345440" cy="12256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Terminator 16">
              <a:extLst>
                <a:ext uri="{FF2B5EF4-FFF2-40B4-BE49-F238E27FC236}">
                  <a16:creationId xmlns:a16="http://schemas.microsoft.com/office/drawing/2014/main" id="{F4E0DC19-ED58-8211-B611-6C6C95273700}"/>
                </a:ext>
              </a:extLst>
            </p:cNvPr>
            <p:cNvSpPr>
              <a:spLocks/>
            </p:cNvSpPr>
            <p:nvPr/>
          </p:nvSpPr>
          <p:spPr>
            <a:xfrm>
              <a:off x="8506036" y="5618177"/>
              <a:ext cx="109302" cy="274320"/>
            </a:xfrm>
            <a:prstGeom prst="flowChartTermina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: Rounded Corners 15">
              <a:extLst>
                <a:ext uri="{FF2B5EF4-FFF2-40B4-BE49-F238E27FC236}">
                  <a16:creationId xmlns:a16="http://schemas.microsoft.com/office/drawing/2014/main" id="{32F14194-85B8-C427-F210-6A83FD059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7767" y="5168496"/>
              <a:ext cx="1005840" cy="565785"/>
            </a:xfrm>
            <a:prstGeom prst="roundRect">
              <a:avLst>
                <a:gd name="adj" fmla="val 4874"/>
              </a:avLst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Arrow: Right 6">
            <a:extLst>
              <a:ext uri="{FF2B5EF4-FFF2-40B4-BE49-F238E27FC236}">
                <a16:creationId xmlns:a16="http://schemas.microsoft.com/office/drawing/2014/main" id="{D218EA0E-4BB4-4F50-6CDC-EC21F724B767}"/>
              </a:ext>
            </a:extLst>
          </p:cNvPr>
          <p:cNvSpPr/>
          <p:nvPr/>
        </p:nvSpPr>
        <p:spPr>
          <a:xfrm>
            <a:off x="4603387" y="3572694"/>
            <a:ext cx="970903" cy="287241"/>
          </a:xfrm>
          <a:prstGeom prst="rightArrow">
            <a:avLst>
              <a:gd name="adj1" fmla="val 18365"/>
              <a:gd name="adj2" fmla="val 488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89CEB1-E208-8358-9A6E-51AF275AE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72" y="3306542"/>
            <a:ext cx="845435" cy="6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8a623f-33aa-44b2-bb36-afa8468314b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A7415419292648BC230E1D9FF5199C" ma:contentTypeVersion="17" ma:contentTypeDescription="Create a new document." ma:contentTypeScope="" ma:versionID="b0988052685beaa249d96401ac861061">
  <xsd:schema xmlns:xsd="http://www.w3.org/2001/XMLSchema" xmlns:xs="http://www.w3.org/2001/XMLSchema" xmlns:p="http://schemas.microsoft.com/office/2006/metadata/properties" xmlns:ns3="e98a623f-33aa-44b2-bb36-afa8468314bb" xmlns:ns4="6ee44193-4d85-4e83-8117-77580ddecee4" targetNamespace="http://schemas.microsoft.com/office/2006/metadata/properties" ma:root="true" ma:fieldsID="5f481b3d55c9312b64c0a752a3defff3" ns3:_="" ns4:_="">
    <xsd:import namespace="e98a623f-33aa-44b2-bb36-afa8468314bb"/>
    <xsd:import namespace="6ee44193-4d85-4e83-8117-77580ddece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8a623f-33aa-44b2-bb36-afa8468314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e44193-4d85-4e83-8117-77580ddecee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BF40E6-73A7-45D6-8244-C1749ACC85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0B041B-9F9D-440B-AB0F-D80D1C165FBC}">
  <ds:schemaRefs>
    <ds:schemaRef ds:uri="http://purl.org/dc/terms/"/>
    <ds:schemaRef ds:uri="http://schemas.microsoft.com/office/2006/documentManagement/types"/>
    <ds:schemaRef ds:uri="http://www.w3.org/XML/1998/namespace"/>
    <ds:schemaRef ds:uri="e98a623f-33aa-44b2-bb36-afa8468314bb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ee44193-4d85-4e83-8117-77580ddecee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D1F33D8-2006-4703-9B2B-695D4B83C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8a623f-33aa-44b2-bb36-afa8468314bb"/>
    <ds:schemaRef ds:uri="6ee44193-4d85-4e83-8117-77580ddece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5264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corbynkubalek26@gmail.com</dc:creator>
  <cp:lastModifiedBy>Corbyn Kubalek</cp:lastModifiedBy>
  <cp:revision>7</cp:revision>
  <dcterms:created xsi:type="dcterms:W3CDTF">2025-09-26T01:31:56Z</dcterms:created>
  <dcterms:modified xsi:type="dcterms:W3CDTF">2025-10-01T14:24:04Z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0x010100E1A7415419292648BC230E1D9FF5199C</vt:lpwstr>
  </property>
</Properties>
</file>