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 varScale="1">
        <p:scale>
          <a:sx n="75" d="100"/>
          <a:sy n="75" d="100"/>
        </p:scale>
        <p:origin x="8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E93A-69C1-F574-1D73-08CAEE79F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C079-A981-A3B0-3E02-47DBC7B94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83D3-CE4B-C65C-0662-5D3051E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5210-3C1E-E618-4798-2C95EF2B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048B-26B2-B612-E2A7-2170D5C0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0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2273-78DD-1FF4-BB16-48FA4C33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AEF6C-D534-7251-649C-5F5A42C8B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0761-9D98-90A4-9104-9DDF16CD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6248-01C8-4016-880B-355AFB73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18CC-65AD-0D15-C9D9-9E19463A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EA337-8B26-A124-9484-F21CEBDA5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4991B-BECD-6F41-242E-B5F19D6C3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9B9B-8D7B-2E00-1832-A7CCE258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B11C7-6435-8758-40AA-606C1D9D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AE2D-5B8C-F418-8E55-FD7D52D5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532-BB8D-0597-336A-BC7A9556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1DEE-88F4-85C4-0371-4E2C8ECF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1946-ACE0-60B8-D322-F5E4AA89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905C-1AED-CFA6-13D3-25CAB622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EDDD-4E07-DEE2-4EDA-BBF4489B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A251-7402-9711-9EB8-CDD28C7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D55FC-E516-B782-0BBB-FCD43997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1405-4260-DCE6-F1EB-B957C1BD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D648-C92A-CBD5-0F87-37FA0C18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B559-AFCB-453F-F114-0C91220A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B512-D619-3116-1DDD-899A7F27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F7A7-76B7-46D3-1FA8-1DAA54D51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C2001-1BF6-D958-3E9A-E6CE873B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D052-CF50-5A52-0284-870CEC7B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70430-FF7D-D7BE-E4BE-7415131C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7C1D-ABEE-4FCD-B526-D43757C8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EFA6-2F4F-DFA5-1E91-965374CE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9922-5D25-C4A9-A3E0-BC3B9C1A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198C2-1453-F0F8-829D-A500080D5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73056-E66B-3E64-30FF-9C4A613C8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4DA4E-1FE7-C658-97B8-9EC46ABEB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BC308-0C46-F65D-B5BF-9EE93EBF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6541D-CA85-45FC-FAF4-A788E94F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30557-0FA5-D6EF-10B3-589F4BE6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7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ACAB-96BC-9F5E-94B7-9E3FA7FE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927EB-1AFB-E67F-2912-88DE45DC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2F002-7C7F-A165-A73B-CE4BCC54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5DB75-8358-1C7D-744B-0488F0C6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CF7B6-D925-3D06-7C0F-B0EF20DF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B1B5-F71A-BB3F-26DC-3B45519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B853-9458-4E0F-B5CD-D2708980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0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F353-3474-051C-29BA-6F9B9A29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A754-F7C0-AB76-42A0-C19379B3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F4F1D-E14D-4581-8184-9BA563D9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78575-8734-C466-F711-BA3E14F4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F11F7-368A-CD71-D714-8CD6E396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7F17-B49D-A190-F55D-4A1B6D7C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E59F-997E-2358-5B16-AEA06A11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DDC4D-7A79-2E56-D5C7-771625B7A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D2B8A-5666-847C-F49C-F42C1D0B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FA8A6-9C39-41BD-DD17-B1B01553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63A51-3601-475B-04CF-2FA061E9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03E84-DA8C-4483-B4B1-946B5EDE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6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5FBAE-56A8-1F37-B9F3-856CCF2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FE9B5-9A3E-376E-5591-37E6112B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7B1F3-4BA0-8008-0A80-B9B918960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C3F8A-AD9F-1041-B65C-F5373693E172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3633-ABC4-E594-4D93-60BA5ABCF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48976-7F13-4AE8-9F7D-E096A65D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589E5-2D88-6744-8F85-EE9136D0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4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60F3A3-9B8A-1E33-AA18-C24684DFEEF0}"/>
              </a:ext>
            </a:extLst>
          </p:cNvPr>
          <p:cNvGrpSpPr/>
          <p:nvPr/>
        </p:nvGrpSpPr>
        <p:grpSpPr>
          <a:xfrm>
            <a:off x="6427818" y="318977"/>
            <a:ext cx="3093449" cy="3261707"/>
            <a:chOff x="7324964" y="77436"/>
            <a:chExt cx="3093449" cy="3261707"/>
          </a:xfrm>
        </p:grpSpPr>
        <p:pic>
          <p:nvPicPr>
            <p:cNvPr id="5" name="Picture 4" descr="A green and orange spirals&#10;&#10;AI-generated content may be incorrect.">
              <a:extLst>
                <a:ext uri="{FF2B5EF4-FFF2-40B4-BE49-F238E27FC236}">
                  <a16:creationId xmlns:a16="http://schemas.microsoft.com/office/drawing/2014/main" id="{AADC6EDD-44C3-68B3-0229-2AE334EA9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9483" t="5617" r="27164" b="13439"/>
            <a:stretch>
              <a:fillRect/>
            </a:stretch>
          </p:blipFill>
          <p:spPr>
            <a:xfrm>
              <a:off x="7324964" y="77436"/>
              <a:ext cx="3093449" cy="3261707"/>
            </a:xfrm>
            <a:prstGeom prst="rect">
              <a:avLst/>
            </a:prstGeom>
          </p:spPr>
        </p:pic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1573E24-BBE9-FFF0-51F4-597B6A37AE9D}"/>
                </a:ext>
              </a:extLst>
            </p:cNvPr>
            <p:cNvSpPr/>
            <p:nvPr/>
          </p:nvSpPr>
          <p:spPr>
            <a:xfrm>
              <a:off x="8509023" y="962525"/>
              <a:ext cx="346219" cy="3062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CECD2CA3-5091-D363-A02B-AF50996D1F9A}"/>
                </a:ext>
              </a:extLst>
            </p:cNvPr>
            <p:cNvSpPr/>
            <p:nvPr/>
          </p:nvSpPr>
          <p:spPr>
            <a:xfrm rot="10459733">
              <a:off x="9005259" y="984192"/>
              <a:ext cx="346219" cy="3062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7D23864-9CA7-6B74-1D17-F17EDE3D3D9E}"/>
                </a:ext>
              </a:extLst>
            </p:cNvPr>
            <p:cNvSpPr/>
            <p:nvPr/>
          </p:nvSpPr>
          <p:spPr>
            <a:xfrm rot="21318668">
              <a:off x="9888224" y="944242"/>
              <a:ext cx="346219" cy="3062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E9342DD-4C95-16BC-63B1-207134F738F1}"/>
                </a:ext>
              </a:extLst>
            </p:cNvPr>
            <p:cNvSpPr/>
            <p:nvPr/>
          </p:nvSpPr>
          <p:spPr>
            <a:xfrm rot="10459733">
              <a:off x="7502265" y="984193"/>
              <a:ext cx="346219" cy="30625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43E2F5F-4B2B-5DE0-87F0-944579EDE359}"/>
              </a:ext>
            </a:extLst>
          </p:cNvPr>
          <p:cNvSpPr txBox="1"/>
          <p:nvPr/>
        </p:nvSpPr>
        <p:spPr>
          <a:xfrm>
            <a:off x="6965623" y="239237"/>
            <a:ext cx="89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LipA</a:t>
            </a:r>
          </a:p>
        </p:txBody>
      </p:sp>
      <p:sp>
        <p:nvSpPr>
          <p:cNvPr id="26" name="Right Arrow 18">
            <a:extLst>
              <a:ext uri="{FF2B5EF4-FFF2-40B4-BE49-F238E27FC236}">
                <a16:creationId xmlns:a16="http://schemas.microsoft.com/office/drawing/2014/main" id="{30ABF171-4025-C087-96F8-CD9D1C4AC14D}"/>
              </a:ext>
            </a:extLst>
          </p:cNvPr>
          <p:cNvSpPr/>
          <p:nvPr/>
        </p:nvSpPr>
        <p:spPr>
          <a:xfrm rot="3031738">
            <a:off x="3581193" y="6466157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 descr="A close-up of a model of a protein&#10;&#10;AI-generated content may be incorrect.">
            <a:extLst>
              <a:ext uri="{FF2B5EF4-FFF2-40B4-BE49-F238E27FC236}">
                <a16:creationId xmlns:a16="http://schemas.microsoft.com/office/drawing/2014/main" id="{3DECE522-6836-DF7A-2FA9-19BFCF25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348" y="673686"/>
            <a:ext cx="4308294" cy="2972229"/>
          </a:xfrm>
          <a:prstGeom prst="rect">
            <a:avLst/>
          </a:prstGeom>
        </p:spPr>
      </p:pic>
      <p:sp>
        <p:nvSpPr>
          <p:cNvPr id="14" name="Right Arrow 18">
            <a:extLst>
              <a:ext uri="{FF2B5EF4-FFF2-40B4-BE49-F238E27FC236}">
                <a16:creationId xmlns:a16="http://schemas.microsoft.com/office/drawing/2014/main" id="{642BD678-62D6-7AB2-397E-2892BF1A0022}"/>
              </a:ext>
            </a:extLst>
          </p:cNvPr>
          <p:cNvSpPr/>
          <p:nvPr/>
        </p:nvSpPr>
        <p:spPr>
          <a:xfrm rot="964667">
            <a:off x="2774491" y="1588252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8">
            <a:extLst>
              <a:ext uri="{FF2B5EF4-FFF2-40B4-BE49-F238E27FC236}">
                <a16:creationId xmlns:a16="http://schemas.microsoft.com/office/drawing/2014/main" id="{E17150BC-ACBC-62B7-46BB-50FDFA166A33}"/>
              </a:ext>
            </a:extLst>
          </p:cNvPr>
          <p:cNvSpPr/>
          <p:nvPr/>
        </p:nvSpPr>
        <p:spPr>
          <a:xfrm rot="8327128">
            <a:off x="3882529" y="1540329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18">
            <a:extLst>
              <a:ext uri="{FF2B5EF4-FFF2-40B4-BE49-F238E27FC236}">
                <a16:creationId xmlns:a16="http://schemas.microsoft.com/office/drawing/2014/main" id="{45E25872-2B10-EFD6-A3C6-9A40ECF7DCBC}"/>
              </a:ext>
            </a:extLst>
          </p:cNvPr>
          <p:cNvSpPr/>
          <p:nvPr/>
        </p:nvSpPr>
        <p:spPr>
          <a:xfrm rot="12237918">
            <a:off x="1400063" y="1223071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18">
            <a:extLst>
              <a:ext uri="{FF2B5EF4-FFF2-40B4-BE49-F238E27FC236}">
                <a16:creationId xmlns:a16="http://schemas.microsoft.com/office/drawing/2014/main" id="{4EFDC4E7-E445-685C-6090-1DA3B2024F8E}"/>
              </a:ext>
            </a:extLst>
          </p:cNvPr>
          <p:cNvSpPr/>
          <p:nvPr/>
        </p:nvSpPr>
        <p:spPr>
          <a:xfrm rot="19539824">
            <a:off x="4971453" y="695995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30324C-1230-BF33-767B-DAA576446ECA}"/>
              </a:ext>
            </a:extLst>
          </p:cNvPr>
          <p:cNvSpPr txBox="1"/>
          <p:nvPr/>
        </p:nvSpPr>
        <p:spPr>
          <a:xfrm>
            <a:off x="2138738" y="241055"/>
            <a:ext cx="89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</a:t>
            </a:r>
          </a:p>
        </p:txBody>
      </p:sp>
      <p:pic>
        <p:nvPicPr>
          <p:cNvPr id="42" name="Picture 41" descr="A green and orange arrows&#10;&#10;AI-generated content may be incorrect.">
            <a:extLst>
              <a:ext uri="{FF2B5EF4-FFF2-40B4-BE49-F238E27FC236}">
                <a16:creationId xmlns:a16="http://schemas.microsoft.com/office/drawing/2014/main" id="{5AEAF556-A199-C5C4-E21A-CD4BAF20E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348" y="4139720"/>
            <a:ext cx="3940190" cy="27182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79310B-9B83-B735-10AA-FB3D9850BA47}"/>
              </a:ext>
            </a:extLst>
          </p:cNvPr>
          <p:cNvSpPr txBox="1"/>
          <p:nvPr/>
        </p:nvSpPr>
        <p:spPr>
          <a:xfrm>
            <a:off x="2138739" y="3690135"/>
            <a:ext cx="89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</a:t>
            </a:r>
          </a:p>
        </p:txBody>
      </p:sp>
      <p:sp>
        <p:nvSpPr>
          <p:cNvPr id="4" name="Right Arrow 18">
            <a:extLst>
              <a:ext uri="{FF2B5EF4-FFF2-40B4-BE49-F238E27FC236}">
                <a16:creationId xmlns:a16="http://schemas.microsoft.com/office/drawing/2014/main" id="{9549A23B-9169-BA59-6A22-D57EF14377D7}"/>
              </a:ext>
            </a:extLst>
          </p:cNvPr>
          <p:cNvSpPr/>
          <p:nvPr/>
        </p:nvSpPr>
        <p:spPr>
          <a:xfrm rot="16701123">
            <a:off x="3302488" y="3896512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18">
            <a:extLst>
              <a:ext uri="{FF2B5EF4-FFF2-40B4-BE49-F238E27FC236}">
                <a16:creationId xmlns:a16="http://schemas.microsoft.com/office/drawing/2014/main" id="{CB176C89-4CBB-5731-04BA-4894E57E1A07}"/>
              </a:ext>
            </a:extLst>
          </p:cNvPr>
          <p:cNvSpPr/>
          <p:nvPr/>
        </p:nvSpPr>
        <p:spPr>
          <a:xfrm rot="15742597">
            <a:off x="4956940" y="4219700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8">
            <a:extLst>
              <a:ext uri="{FF2B5EF4-FFF2-40B4-BE49-F238E27FC236}">
                <a16:creationId xmlns:a16="http://schemas.microsoft.com/office/drawing/2014/main" id="{7CEC038D-0973-D34A-A58E-28381C264C7B}"/>
              </a:ext>
            </a:extLst>
          </p:cNvPr>
          <p:cNvSpPr/>
          <p:nvPr/>
        </p:nvSpPr>
        <p:spPr>
          <a:xfrm rot="5774743">
            <a:off x="3184639" y="4772574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18">
            <a:extLst>
              <a:ext uri="{FF2B5EF4-FFF2-40B4-BE49-F238E27FC236}">
                <a16:creationId xmlns:a16="http://schemas.microsoft.com/office/drawing/2014/main" id="{28412E88-A1F6-719E-8355-2D9D3148C05A}"/>
              </a:ext>
            </a:extLst>
          </p:cNvPr>
          <p:cNvSpPr/>
          <p:nvPr/>
        </p:nvSpPr>
        <p:spPr>
          <a:xfrm rot="5839518">
            <a:off x="4961454" y="5035892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Arrow 18">
            <a:extLst>
              <a:ext uri="{FF2B5EF4-FFF2-40B4-BE49-F238E27FC236}">
                <a16:creationId xmlns:a16="http://schemas.microsoft.com/office/drawing/2014/main" id="{E8B74174-CCEC-80BE-56BC-9B313C3B4177}"/>
              </a:ext>
            </a:extLst>
          </p:cNvPr>
          <p:cNvSpPr/>
          <p:nvPr/>
        </p:nvSpPr>
        <p:spPr>
          <a:xfrm rot="14665486">
            <a:off x="4396721" y="5098827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ight Arrow 18">
            <a:extLst>
              <a:ext uri="{FF2B5EF4-FFF2-40B4-BE49-F238E27FC236}">
                <a16:creationId xmlns:a16="http://schemas.microsoft.com/office/drawing/2014/main" id="{4233FC86-1CF7-4CF5-4611-975F173F386A}"/>
              </a:ext>
            </a:extLst>
          </p:cNvPr>
          <p:cNvSpPr/>
          <p:nvPr/>
        </p:nvSpPr>
        <p:spPr>
          <a:xfrm rot="4725381">
            <a:off x="4612768" y="5740405"/>
            <a:ext cx="346219" cy="306259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7" name="Picture 46" descr="A green arrows pointing to the same direction&#10;&#10;AI-generated content may be incorrect.">
            <a:extLst>
              <a:ext uri="{FF2B5EF4-FFF2-40B4-BE49-F238E27FC236}">
                <a16:creationId xmlns:a16="http://schemas.microsoft.com/office/drawing/2014/main" id="{6BE93FC5-8AA6-88A6-3AE9-9112A5D8F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534" y="3920967"/>
            <a:ext cx="4262985" cy="29409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1ECEC6-E8DD-9CC3-EAD3-CFC559C82246}"/>
              </a:ext>
            </a:extLst>
          </p:cNvPr>
          <p:cNvSpPr txBox="1"/>
          <p:nvPr/>
        </p:nvSpPr>
        <p:spPr>
          <a:xfrm>
            <a:off x="6512595" y="3690135"/>
            <a:ext cx="1796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Onconase</a:t>
            </a:r>
          </a:p>
        </p:txBody>
      </p:sp>
    </p:spTree>
    <p:extLst>
      <p:ext uri="{BB962C8B-B14F-4D97-AF65-F5344CB8AC3E}">
        <p14:creationId xmlns:p14="http://schemas.microsoft.com/office/powerpoint/2010/main" val="291570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Della Corte</dc:creator>
  <cp:lastModifiedBy>corbynkubalek26@gmail.com</cp:lastModifiedBy>
  <cp:revision>4</cp:revision>
  <dcterms:created xsi:type="dcterms:W3CDTF">2025-09-29T16:43:15Z</dcterms:created>
  <dcterms:modified xsi:type="dcterms:W3CDTF">2025-10-03T02:59:17Z</dcterms:modified>
</cp:coreProperties>
</file>