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718"/>
  </p:normalViewPr>
  <p:slideViewPr>
    <p:cSldViewPr snapToGrid="0">
      <p:cViewPr varScale="1">
        <p:scale>
          <a:sx n="95" d="100"/>
          <a:sy n="95" d="100"/>
        </p:scale>
        <p:origin x="20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7F79E-D7F2-D039-926E-4FEA9687A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DD526-9140-E1B5-FAF0-BF7615580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AA84E-0EB8-87EB-8864-27C779CF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ACDB-F9BE-D444-8F5A-F3BB1AA142A2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DB384-D250-6827-DC09-B2BF0CEB2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4C30B-A977-A3FD-F6E7-3D0282CD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08D7-5B7B-F34A-A5E0-CFE48D94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2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024B-5C25-1217-EEF7-21E57662A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9B45C-D0D3-B9F8-6056-BC1DFE66C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FA1A3-C8A5-E786-B292-9D564B70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ACDB-F9BE-D444-8F5A-F3BB1AA142A2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B4D15-7A17-9676-DA1E-E765AAE8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EB209-D6AD-BE3C-19AC-9D96BFD5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08D7-5B7B-F34A-A5E0-CFE48D94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3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245EAC-EEB3-7FBB-B23C-761D9F568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E6D9C-652A-29A3-A192-02BA1F03D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E398-0154-B36D-8468-F6C4341D2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ACDB-F9BE-D444-8F5A-F3BB1AA142A2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54632-0D86-BB7A-25B0-4539B375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DB60D-404F-DD85-4273-CC1B7D75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08D7-5B7B-F34A-A5E0-CFE48D94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2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32F5C-8BEF-7099-0DF7-32BF5BBE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B7F67-7F55-6BBB-D47A-F8741202B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1FF54-1455-253B-B49A-59FB85A1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ACDB-F9BE-D444-8F5A-F3BB1AA142A2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322F2-1880-4B85-F7B5-127A92ED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3F3AD-42BC-290F-9E09-5D3FE353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08D7-5B7B-F34A-A5E0-CFE48D94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2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869A5-7F5A-6F13-A343-2A7795AC5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26C54-9A03-0158-B7F0-6FBF74E15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98AF7-1C46-46EF-6FC3-B281A2F3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ACDB-F9BE-D444-8F5A-F3BB1AA142A2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C7004-F641-2A31-90C0-20542545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2D4EC-E9CD-17CA-F01E-CFC6002E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08D7-5B7B-F34A-A5E0-CFE48D94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BEE9-ADC6-08C6-38D4-1BCB2891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8419B-A71D-EFAC-D887-20C4FF13B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EE7CF-CBD4-135B-D23D-46C60ADAF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65066-978B-B920-D17E-9C4FF1F8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ACDB-F9BE-D444-8F5A-F3BB1AA142A2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44F1E-7CF9-AF05-3141-EF75F86DE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43053-0D0B-A342-14A2-1E35AB68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08D7-5B7B-F34A-A5E0-CFE48D94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0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01CF-696D-4C2D-1FF2-0A0988025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0E117-7A1D-59C7-7D12-40E97B83D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52E60-3AF2-2B9B-A6A6-CFAA94816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D305F-6D42-2A99-9567-DDA145237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DDA9C-B1B6-4EF7-3BD0-FBC67EE9C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3E182B-1D8C-D5F8-300D-458E433B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ACDB-F9BE-D444-8F5A-F3BB1AA142A2}" type="datetimeFigureOut">
              <a:rPr lang="en-US" smtClean="0"/>
              <a:t>9/29/25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B6204D-634E-EA2E-D05C-7C478BE3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CD75F-4750-5B07-5560-F78B65E8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08D7-5B7B-F34A-A5E0-CFE48D94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7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BD53-4821-2A65-7F12-9F62A92F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C8C2C1-309D-474F-CE3F-D2114408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ACDB-F9BE-D444-8F5A-F3BB1AA142A2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C6514-6018-F083-D91A-EA85A7F8E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02F33-5AB4-16B5-2A64-59F0B36C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08D7-5B7B-F34A-A5E0-CFE48D94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3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9FD342-1229-9D32-6510-4AEC4169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ACDB-F9BE-D444-8F5A-F3BB1AA142A2}" type="datetimeFigureOut">
              <a:rPr lang="en-US" smtClean="0"/>
              <a:t>9/29/25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DBA2BD-90BD-B64B-6BAE-62FB0D0C3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FEB6F-5E86-0AF5-BD8E-9E84B26A5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08D7-5B7B-F34A-A5E0-CFE48D94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8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DD26-3890-4CCE-EE6F-423DABA53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28C70-6E06-25AC-64AE-2618A7781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04E93-417D-977D-6071-DD408BA6F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FE799-E458-DB0C-A8B8-C3232A059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ACDB-F9BE-D444-8F5A-F3BB1AA142A2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929D2-64F9-54CD-D1CE-8B37A74C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50191-B8DC-8C73-C2B3-178AD7CA2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08D7-5B7B-F34A-A5E0-CFE48D94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6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E038C-7555-E500-D68C-F460BECEE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AA241F-01AE-D32C-78B6-9F609A4C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758C0-6562-DBBC-789B-ECA9858E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570CE-FE2A-26DA-CCAC-0ED3F458D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ACDB-F9BE-D444-8F5A-F3BB1AA142A2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F7D48-E52C-C0E9-CE7D-ECB2F0F21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FCFFD-DEAC-8536-FF0E-9AF2EA96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08D7-5B7B-F34A-A5E0-CFE48D94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3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5C741-2F1D-B77E-DDC1-51742EA79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90336-C97D-1D6B-F550-AB0CFDD82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557D9-0D6A-6F54-2A53-4456B89CD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73ACDB-F9BE-D444-8F5A-F3BB1AA142A2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60534-9C8F-5135-035F-3863BFC27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C335D-AE86-56AD-4317-A9BE1FDD4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1908D7-5B7B-F34A-A5E0-CFE48D94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1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51CB-9BF2-24FE-4936-E83DE9DF53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DB02E-0927-E8BE-5409-B94171F4A5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01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Dennis Della Corte</dc:creator>
  <cp:lastModifiedBy>Dennis Della Corte</cp:lastModifiedBy>
  <cp:revision>1</cp:revision>
  <dcterms:created xsi:type="dcterms:W3CDTF">2025-09-29T19:14:14Z</dcterms:created>
  <dcterms:modified xsi:type="dcterms:W3CDTF">2025-09-29T19:14:28Z</dcterms:modified>
</cp:coreProperties>
</file>