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Overpass Black"/>
      <p:bold r:id="rId45"/>
      <p:boldItalic r:id="rId46"/>
    </p:embeddedFont>
    <p:embeddedFont>
      <p:font typeface="Overpass"/>
      <p:regular r:id="rId47"/>
      <p:bold r:id="rId48"/>
      <p:italic r:id="rId49"/>
      <p:boldItalic r:id="rId50"/>
    </p:embeddedFont>
    <p:embeddedFont>
      <p:font typeface="Rubik"/>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55" roundtripDataSignature="AMtx7mgdoSX2S/z29dJvOD2x1VpPLpw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OverpassBlack-boldItalic.fntdata"/><Relationship Id="rId45" Type="http://schemas.openxmlformats.org/officeDocument/2006/relationships/font" Target="fonts/Overpass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verpass-bold.fntdata"/><Relationship Id="rId47" Type="http://schemas.openxmlformats.org/officeDocument/2006/relationships/font" Target="fonts/Overpass-regular.fntdata"/><Relationship Id="rId49" Type="http://schemas.openxmlformats.org/officeDocument/2006/relationships/font" Target="fonts/Overpas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ubik-regular.fntdata"/><Relationship Id="rId50" Type="http://schemas.openxmlformats.org/officeDocument/2006/relationships/font" Target="fonts/Overpass-boldItalic.fntdata"/><Relationship Id="rId53" Type="http://schemas.openxmlformats.org/officeDocument/2006/relationships/font" Target="fonts/Rubik-italic.fntdata"/><Relationship Id="rId52" Type="http://schemas.openxmlformats.org/officeDocument/2006/relationships/font" Target="fonts/Rubik-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Rubi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9" name="Google Shape;9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7" name="Google Shape;9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2" name="Google Shape;10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7" name="Google Shape;11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4" name="Google Shape;11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2" name="Google Shape;13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4" name="Google Shape;13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6" name="Google Shape;139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6" name="Google Shape;159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6" name="Google Shape;166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7" name="Google Shape;180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1" name="Google Shape;196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41"/>
          <p:cNvSpPr txBox="1"/>
          <p:nvPr>
            <p:ph type="ctrTitle"/>
          </p:nvPr>
        </p:nvSpPr>
        <p:spPr>
          <a:xfrm>
            <a:off x="616500" y="2655200"/>
            <a:ext cx="4645500" cy="135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500"/>
              <a:buNone/>
              <a:defRPr sz="4500">
                <a:solidFill>
                  <a:schemeClr val="lt1"/>
                </a:solidFill>
              </a:defRPr>
            </a:lvl1pPr>
            <a:lvl2pPr lvl="1" algn="l">
              <a:lnSpc>
                <a:spcPct val="100000"/>
              </a:lnSpc>
              <a:spcBef>
                <a:spcPts val="0"/>
              </a:spcBef>
              <a:spcAft>
                <a:spcPts val="0"/>
              </a:spcAft>
              <a:buClr>
                <a:schemeClr val="lt1"/>
              </a:buClr>
              <a:buSzPts val="4500"/>
              <a:buNone/>
              <a:defRPr sz="4500">
                <a:solidFill>
                  <a:schemeClr val="lt1"/>
                </a:solidFill>
              </a:defRPr>
            </a:lvl2pPr>
            <a:lvl3pPr lvl="2" algn="l">
              <a:lnSpc>
                <a:spcPct val="100000"/>
              </a:lnSpc>
              <a:spcBef>
                <a:spcPts val="0"/>
              </a:spcBef>
              <a:spcAft>
                <a:spcPts val="0"/>
              </a:spcAft>
              <a:buClr>
                <a:schemeClr val="lt1"/>
              </a:buClr>
              <a:buSzPts val="4500"/>
              <a:buNone/>
              <a:defRPr sz="4500">
                <a:solidFill>
                  <a:schemeClr val="lt1"/>
                </a:solidFill>
              </a:defRPr>
            </a:lvl3pPr>
            <a:lvl4pPr lvl="3" algn="l">
              <a:lnSpc>
                <a:spcPct val="100000"/>
              </a:lnSpc>
              <a:spcBef>
                <a:spcPts val="0"/>
              </a:spcBef>
              <a:spcAft>
                <a:spcPts val="0"/>
              </a:spcAft>
              <a:buClr>
                <a:schemeClr val="lt1"/>
              </a:buClr>
              <a:buSzPts val="4500"/>
              <a:buNone/>
              <a:defRPr sz="4500">
                <a:solidFill>
                  <a:schemeClr val="lt1"/>
                </a:solidFill>
              </a:defRPr>
            </a:lvl4pPr>
            <a:lvl5pPr lvl="4" algn="l">
              <a:lnSpc>
                <a:spcPct val="100000"/>
              </a:lnSpc>
              <a:spcBef>
                <a:spcPts val="0"/>
              </a:spcBef>
              <a:spcAft>
                <a:spcPts val="0"/>
              </a:spcAft>
              <a:buClr>
                <a:schemeClr val="lt1"/>
              </a:buClr>
              <a:buSzPts val="4500"/>
              <a:buNone/>
              <a:defRPr sz="4500">
                <a:solidFill>
                  <a:schemeClr val="lt1"/>
                </a:solidFill>
              </a:defRPr>
            </a:lvl5pPr>
            <a:lvl6pPr lvl="5" algn="l">
              <a:lnSpc>
                <a:spcPct val="100000"/>
              </a:lnSpc>
              <a:spcBef>
                <a:spcPts val="0"/>
              </a:spcBef>
              <a:spcAft>
                <a:spcPts val="0"/>
              </a:spcAft>
              <a:buClr>
                <a:schemeClr val="lt1"/>
              </a:buClr>
              <a:buSzPts val="4500"/>
              <a:buNone/>
              <a:defRPr sz="4500">
                <a:solidFill>
                  <a:schemeClr val="lt1"/>
                </a:solidFill>
              </a:defRPr>
            </a:lvl6pPr>
            <a:lvl7pPr lvl="6" algn="l">
              <a:lnSpc>
                <a:spcPct val="100000"/>
              </a:lnSpc>
              <a:spcBef>
                <a:spcPts val="0"/>
              </a:spcBef>
              <a:spcAft>
                <a:spcPts val="0"/>
              </a:spcAft>
              <a:buClr>
                <a:schemeClr val="lt1"/>
              </a:buClr>
              <a:buSzPts val="4500"/>
              <a:buNone/>
              <a:defRPr sz="4500">
                <a:solidFill>
                  <a:schemeClr val="lt1"/>
                </a:solidFill>
              </a:defRPr>
            </a:lvl7pPr>
            <a:lvl8pPr lvl="7" algn="l">
              <a:lnSpc>
                <a:spcPct val="100000"/>
              </a:lnSpc>
              <a:spcBef>
                <a:spcPts val="0"/>
              </a:spcBef>
              <a:spcAft>
                <a:spcPts val="0"/>
              </a:spcAft>
              <a:buClr>
                <a:schemeClr val="lt1"/>
              </a:buClr>
              <a:buSzPts val="4500"/>
              <a:buNone/>
              <a:defRPr sz="4500">
                <a:solidFill>
                  <a:schemeClr val="lt1"/>
                </a:solidFill>
              </a:defRPr>
            </a:lvl8pPr>
            <a:lvl9pPr lvl="8" algn="l">
              <a:lnSpc>
                <a:spcPct val="100000"/>
              </a:lnSpc>
              <a:spcBef>
                <a:spcPts val="0"/>
              </a:spcBef>
              <a:spcAft>
                <a:spcPts val="0"/>
              </a:spcAft>
              <a:buClr>
                <a:schemeClr val="lt1"/>
              </a:buClr>
              <a:buSzPts val="4500"/>
              <a:buNone/>
              <a:defRPr sz="4500">
                <a:solidFill>
                  <a:schemeClr val="lt1"/>
                </a:solidFill>
              </a:defRPr>
            </a:lvl9pPr>
          </a:lstStyle>
          <a:p/>
        </p:txBody>
      </p:sp>
      <p:sp>
        <p:nvSpPr>
          <p:cNvPr id="10" name="Google Shape;10;p41"/>
          <p:cNvSpPr txBox="1"/>
          <p:nvPr>
            <p:ph idx="1" type="subTitle"/>
          </p:nvPr>
        </p:nvSpPr>
        <p:spPr>
          <a:xfrm>
            <a:off x="625822" y="4090600"/>
            <a:ext cx="3812400" cy="4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grpSp>
        <p:nvGrpSpPr>
          <p:cNvPr id="11" name="Google Shape;11;p41"/>
          <p:cNvGrpSpPr/>
          <p:nvPr/>
        </p:nvGrpSpPr>
        <p:grpSpPr>
          <a:xfrm>
            <a:off x="-1491518" y="-434710"/>
            <a:ext cx="3370992" cy="3912150"/>
            <a:chOff x="-1491518" y="2460890"/>
            <a:chExt cx="3370992" cy="3912150"/>
          </a:xfrm>
        </p:grpSpPr>
        <p:grpSp>
          <p:nvGrpSpPr>
            <p:cNvPr id="12" name="Google Shape;12;p41"/>
            <p:cNvGrpSpPr/>
            <p:nvPr/>
          </p:nvGrpSpPr>
          <p:grpSpPr>
            <a:xfrm rot="-2700000">
              <a:off x="-1236311" y="4077080"/>
              <a:ext cx="3167166" cy="299397"/>
              <a:chOff x="-304800" y="4182975"/>
              <a:chExt cx="3167197" cy="299400"/>
            </a:xfrm>
          </p:grpSpPr>
          <p:sp>
            <p:nvSpPr>
              <p:cNvPr id="13" name="Google Shape;13;p4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41"/>
            <p:cNvGrpSpPr/>
            <p:nvPr/>
          </p:nvGrpSpPr>
          <p:grpSpPr>
            <a:xfrm rot="-2700000">
              <a:off x="-1849486" y="4077080"/>
              <a:ext cx="3167166" cy="299397"/>
              <a:chOff x="-304800" y="4182975"/>
              <a:chExt cx="3167197" cy="299400"/>
            </a:xfrm>
          </p:grpSpPr>
          <p:sp>
            <p:nvSpPr>
              <p:cNvPr id="16" name="Google Shape;16;p4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41"/>
            <p:cNvSpPr/>
            <p:nvPr/>
          </p:nvSpPr>
          <p:spPr>
            <a:xfrm rot="-2700000">
              <a:off x="-540907" y="2968275"/>
              <a:ext cx="1559170"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1"/>
            <p:cNvGrpSpPr/>
            <p:nvPr/>
          </p:nvGrpSpPr>
          <p:grpSpPr>
            <a:xfrm rot="-2700000">
              <a:off x="-929724" y="4997727"/>
              <a:ext cx="3167166" cy="299397"/>
              <a:chOff x="-304800" y="4182975"/>
              <a:chExt cx="3167197" cy="299400"/>
            </a:xfrm>
          </p:grpSpPr>
          <p:sp>
            <p:nvSpPr>
              <p:cNvPr id="20" name="Google Shape;20;p4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1"/>
            <p:cNvGrpSpPr/>
            <p:nvPr/>
          </p:nvGrpSpPr>
          <p:grpSpPr>
            <a:xfrm rot="-2700000">
              <a:off x="-1542899" y="4997727"/>
              <a:ext cx="3167166" cy="299397"/>
              <a:chOff x="-304800" y="4182975"/>
              <a:chExt cx="3167197" cy="299400"/>
            </a:xfrm>
          </p:grpSpPr>
          <p:sp>
            <p:nvSpPr>
              <p:cNvPr id="23" name="Google Shape;23;p4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solidFill>
          <a:schemeClr val="lt2"/>
        </a:solidFill>
      </p:bgPr>
    </p:bg>
    <p:spTree>
      <p:nvGrpSpPr>
        <p:cNvPr id="170" name="Shape 170"/>
        <p:cNvGrpSpPr/>
        <p:nvPr/>
      </p:nvGrpSpPr>
      <p:grpSpPr>
        <a:xfrm>
          <a:off x="0" y="0"/>
          <a:ext cx="0" cy="0"/>
          <a:chOff x="0" y="0"/>
          <a:chExt cx="0" cy="0"/>
        </a:xfrm>
      </p:grpSpPr>
      <p:grpSp>
        <p:nvGrpSpPr>
          <p:cNvPr id="171" name="Google Shape;171;p50"/>
          <p:cNvGrpSpPr/>
          <p:nvPr/>
        </p:nvGrpSpPr>
        <p:grpSpPr>
          <a:xfrm rot="8100000">
            <a:off x="6591951" y="-66783"/>
            <a:ext cx="3167166" cy="299397"/>
            <a:chOff x="-304800" y="4182975"/>
            <a:chExt cx="3167197" cy="299400"/>
          </a:xfrm>
        </p:grpSpPr>
        <p:sp>
          <p:nvSpPr>
            <p:cNvPr id="172" name="Google Shape;172;p50"/>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0"/>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50"/>
          <p:cNvGrpSpPr/>
          <p:nvPr/>
        </p:nvGrpSpPr>
        <p:grpSpPr>
          <a:xfrm rot="8100000">
            <a:off x="7205126" y="-66783"/>
            <a:ext cx="3167166" cy="299397"/>
            <a:chOff x="-304800" y="4182975"/>
            <a:chExt cx="3167197" cy="299400"/>
          </a:xfrm>
        </p:grpSpPr>
        <p:sp>
          <p:nvSpPr>
            <p:cNvPr id="175" name="Google Shape;175;p50"/>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0"/>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50"/>
          <p:cNvSpPr txBox="1"/>
          <p:nvPr>
            <p:ph idx="1" type="subTitle"/>
          </p:nvPr>
        </p:nvSpPr>
        <p:spPr>
          <a:xfrm>
            <a:off x="821525" y="2879050"/>
            <a:ext cx="1903500" cy="4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algn="l">
              <a:lnSpc>
                <a:spcPct val="100000"/>
              </a:lnSpc>
              <a:spcBef>
                <a:spcPts val="0"/>
              </a:spcBef>
              <a:spcAft>
                <a:spcPts val="0"/>
              </a:spcAft>
              <a:buClr>
                <a:schemeClr val="lt1"/>
              </a:buClr>
              <a:buSzPts val="1600"/>
              <a:buNone/>
              <a:defRPr b="1" sz="1600">
                <a:solidFill>
                  <a:schemeClr val="lt1"/>
                </a:solidFill>
              </a:defRPr>
            </a:lvl2pPr>
            <a:lvl3pPr lvl="2" algn="l">
              <a:lnSpc>
                <a:spcPct val="100000"/>
              </a:lnSpc>
              <a:spcBef>
                <a:spcPts val="0"/>
              </a:spcBef>
              <a:spcAft>
                <a:spcPts val="0"/>
              </a:spcAft>
              <a:buClr>
                <a:schemeClr val="lt1"/>
              </a:buClr>
              <a:buSzPts val="1600"/>
              <a:buNone/>
              <a:defRPr b="1" sz="1600">
                <a:solidFill>
                  <a:schemeClr val="lt1"/>
                </a:solidFill>
              </a:defRPr>
            </a:lvl3pPr>
            <a:lvl4pPr lvl="3" algn="l">
              <a:lnSpc>
                <a:spcPct val="100000"/>
              </a:lnSpc>
              <a:spcBef>
                <a:spcPts val="0"/>
              </a:spcBef>
              <a:spcAft>
                <a:spcPts val="0"/>
              </a:spcAft>
              <a:buClr>
                <a:schemeClr val="lt1"/>
              </a:buClr>
              <a:buSzPts val="1600"/>
              <a:buNone/>
              <a:defRPr b="1" sz="1600">
                <a:solidFill>
                  <a:schemeClr val="lt1"/>
                </a:solidFill>
              </a:defRPr>
            </a:lvl4pPr>
            <a:lvl5pPr lvl="4" algn="l">
              <a:lnSpc>
                <a:spcPct val="100000"/>
              </a:lnSpc>
              <a:spcBef>
                <a:spcPts val="0"/>
              </a:spcBef>
              <a:spcAft>
                <a:spcPts val="0"/>
              </a:spcAft>
              <a:buClr>
                <a:schemeClr val="lt1"/>
              </a:buClr>
              <a:buSzPts val="1600"/>
              <a:buNone/>
              <a:defRPr b="1" sz="1600">
                <a:solidFill>
                  <a:schemeClr val="lt1"/>
                </a:solidFill>
              </a:defRPr>
            </a:lvl5pPr>
            <a:lvl6pPr lvl="5" algn="l">
              <a:lnSpc>
                <a:spcPct val="100000"/>
              </a:lnSpc>
              <a:spcBef>
                <a:spcPts val="0"/>
              </a:spcBef>
              <a:spcAft>
                <a:spcPts val="0"/>
              </a:spcAft>
              <a:buClr>
                <a:schemeClr val="lt1"/>
              </a:buClr>
              <a:buSzPts val="1600"/>
              <a:buNone/>
              <a:defRPr b="1" sz="1600">
                <a:solidFill>
                  <a:schemeClr val="lt1"/>
                </a:solidFill>
              </a:defRPr>
            </a:lvl6pPr>
            <a:lvl7pPr lvl="6" algn="l">
              <a:lnSpc>
                <a:spcPct val="100000"/>
              </a:lnSpc>
              <a:spcBef>
                <a:spcPts val="0"/>
              </a:spcBef>
              <a:spcAft>
                <a:spcPts val="0"/>
              </a:spcAft>
              <a:buClr>
                <a:schemeClr val="lt1"/>
              </a:buClr>
              <a:buSzPts val="1600"/>
              <a:buNone/>
              <a:defRPr b="1" sz="1600">
                <a:solidFill>
                  <a:schemeClr val="lt1"/>
                </a:solidFill>
              </a:defRPr>
            </a:lvl7pPr>
            <a:lvl8pPr lvl="7" algn="l">
              <a:lnSpc>
                <a:spcPct val="100000"/>
              </a:lnSpc>
              <a:spcBef>
                <a:spcPts val="0"/>
              </a:spcBef>
              <a:spcAft>
                <a:spcPts val="0"/>
              </a:spcAft>
              <a:buClr>
                <a:schemeClr val="lt1"/>
              </a:buClr>
              <a:buSzPts val="1600"/>
              <a:buNone/>
              <a:defRPr b="1" sz="1600">
                <a:solidFill>
                  <a:schemeClr val="lt1"/>
                </a:solidFill>
              </a:defRPr>
            </a:lvl8pPr>
            <a:lvl9pPr lvl="8" algn="l">
              <a:lnSpc>
                <a:spcPct val="100000"/>
              </a:lnSpc>
              <a:spcBef>
                <a:spcPts val="0"/>
              </a:spcBef>
              <a:spcAft>
                <a:spcPts val="0"/>
              </a:spcAft>
              <a:buClr>
                <a:schemeClr val="lt1"/>
              </a:buClr>
              <a:buSzPts val="1600"/>
              <a:buNone/>
              <a:defRPr b="1" sz="1600">
                <a:solidFill>
                  <a:schemeClr val="lt1"/>
                </a:solidFill>
              </a:defRPr>
            </a:lvl9pPr>
          </a:lstStyle>
          <a:p/>
        </p:txBody>
      </p:sp>
      <p:sp>
        <p:nvSpPr>
          <p:cNvPr id="178" name="Google Shape;178;p50"/>
          <p:cNvSpPr txBox="1"/>
          <p:nvPr>
            <p:ph idx="2" type="subTitle"/>
          </p:nvPr>
        </p:nvSpPr>
        <p:spPr>
          <a:xfrm>
            <a:off x="821531" y="3316181"/>
            <a:ext cx="19035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9" name="Google Shape;179;p50"/>
          <p:cNvSpPr txBox="1"/>
          <p:nvPr>
            <p:ph idx="3" type="subTitle"/>
          </p:nvPr>
        </p:nvSpPr>
        <p:spPr>
          <a:xfrm>
            <a:off x="3522167" y="2879050"/>
            <a:ext cx="1903500" cy="4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algn="l">
              <a:lnSpc>
                <a:spcPct val="100000"/>
              </a:lnSpc>
              <a:spcBef>
                <a:spcPts val="0"/>
              </a:spcBef>
              <a:spcAft>
                <a:spcPts val="0"/>
              </a:spcAft>
              <a:buClr>
                <a:schemeClr val="lt1"/>
              </a:buClr>
              <a:buSzPts val="1600"/>
              <a:buNone/>
              <a:defRPr b="1" sz="1600">
                <a:solidFill>
                  <a:schemeClr val="lt1"/>
                </a:solidFill>
              </a:defRPr>
            </a:lvl2pPr>
            <a:lvl3pPr lvl="2" algn="l">
              <a:lnSpc>
                <a:spcPct val="100000"/>
              </a:lnSpc>
              <a:spcBef>
                <a:spcPts val="0"/>
              </a:spcBef>
              <a:spcAft>
                <a:spcPts val="0"/>
              </a:spcAft>
              <a:buClr>
                <a:schemeClr val="lt1"/>
              </a:buClr>
              <a:buSzPts val="1600"/>
              <a:buNone/>
              <a:defRPr b="1" sz="1600">
                <a:solidFill>
                  <a:schemeClr val="lt1"/>
                </a:solidFill>
              </a:defRPr>
            </a:lvl3pPr>
            <a:lvl4pPr lvl="3" algn="l">
              <a:lnSpc>
                <a:spcPct val="100000"/>
              </a:lnSpc>
              <a:spcBef>
                <a:spcPts val="0"/>
              </a:spcBef>
              <a:spcAft>
                <a:spcPts val="0"/>
              </a:spcAft>
              <a:buClr>
                <a:schemeClr val="lt1"/>
              </a:buClr>
              <a:buSzPts val="1600"/>
              <a:buNone/>
              <a:defRPr b="1" sz="1600">
                <a:solidFill>
                  <a:schemeClr val="lt1"/>
                </a:solidFill>
              </a:defRPr>
            </a:lvl4pPr>
            <a:lvl5pPr lvl="4" algn="l">
              <a:lnSpc>
                <a:spcPct val="100000"/>
              </a:lnSpc>
              <a:spcBef>
                <a:spcPts val="0"/>
              </a:spcBef>
              <a:spcAft>
                <a:spcPts val="0"/>
              </a:spcAft>
              <a:buClr>
                <a:schemeClr val="lt1"/>
              </a:buClr>
              <a:buSzPts val="1600"/>
              <a:buNone/>
              <a:defRPr b="1" sz="1600">
                <a:solidFill>
                  <a:schemeClr val="lt1"/>
                </a:solidFill>
              </a:defRPr>
            </a:lvl5pPr>
            <a:lvl6pPr lvl="5" algn="l">
              <a:lnSpc>
                <a:spcPct val="100000"/>
              </a:lnSpc>
              <a:spcBef>
                <a:spcPts val="0"/>
              </a:spcBef>
              <a:spcAft>
                <a:spcPts val="0"/>
              </a:spcAft>
              <a:buClr>
                <a:schemeClr val="lt1"/>
              </a:buClr>
              <a:buSzPts val="1600"/>
              <a:buNone/>
              <a:defRPr b="1" sz="1600">
                <a:solidFill>
                  <a:schemeClr val="lt1"/>
                </a:solidFill>
              </a:defRPr>
            </a:lvl6pPr>
            <a:lvl7pPr lvl="6" algn="l">
              <a:lnSpc>
                <a:spcPct val="100000"/>
              </a:lnSpc>
              <a:spcBef>
                <a:spcPts val="0"/>
              </a:spcBef>
              <a:spcAft>
                <a:spcPts val="0"/>
              </a:spcAft>
              <a:buClr>
                <a:schemeClr val="lt1"/>
              </a:buClr>
              <a:buSzPts val="1600"/>
              <a:buNone/>
              <a:defRPr b="1" sz="1600">
                <a:solidFill>
                  <a:schemeClr val="lt1"/>
                </a:solidFill>
              </a:defRPr>
            </a:lvl7pPr>
            <a:lvl8pPr lvl="7" algn="l">
              <a:lnSpc>
                <a:spcPct val="100000"/>
              </a:lnSpc>
              <a:spcBef>
                <a:spcPts val="0"/>
              </a:spcBef>
              <a:spcAft>
                <a:spcPts val="0"/>
              </a:spcAft>
              <a:buClr>
                <a:schemeClr val="lt1"/>
              </a:buClr>
              <a:buSzPts val="1600"/>
              <a:buNone/>
              <a:defRPr b="1" sz="1600">
                <a:solidFill>
                  <a:schemeClr val="lt1"/>
                </a:solidFill>
              </a:defRPr>
            </a:lvl8pPr>
            <a:lvl9pPr lvl="8" algn="l">
              <a:lnSpc>
                <a:spcPct val="100000"/>
              </a:lnSpc>
              <a:spcBef>
                <a:spcPts val="0"/>
              </a:spcBef>
              <a:spcAft>
                <a:spcPts val="0"/>
              </a:spcAft>
              <a:buClr>
                <a:schemeClr val="lt1"/>
              </a:buClr>
              <a:buSzPts val="1600"/>
              <a:buNone/>
              <a:defRPr b="1" sz="1600">
                <a:solidFill>
                  <a:schemeClr val="lt1"/>
                </a:solidFill>
              </a:defRPr>
            </a:lvl9pPr>
          </a:lstStyle>
          <a:p/>
        </p:txBody>
      </p:sp>
      <p:sp>
        <p:nvSpPr>
          <p:cNvPr id="180" name="Google Shape;180;p50"/>
          <p:cNvSpPr txBox="1"/>
          <p:nvPr>
            <p:ph idx="4" type="subTitle"/>
          </p:nvPr>
        </p:nvSpPr>
        <p:spPr>
          <a:xfrm>
            <a:off x="3522174" y="3316181"/>
            <a:ext cx="19035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81" name="Google Shape;181;p50"/>
          <p:cNvSpPr txBox="1"/>
          <p:nvPr>
            <p:ph idx="5" type="subTitle"/>
          </p:nvPr>
        </p:nvSpPr>
        <p:spPr>
          <a:xfrm>
            <a:off x="6222826" y="2879050"/>
            <a:ext cx="1903500" cy="4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600"/>
              <a:buFont typeface="Overpass Black"/>
              <a:buNone/>
              <a:defRPr sz="1800">
                <a:solidFill>
                  <a:schemeClr val="lt1"/>
                </a:solidFill>
                <a:latin typeface="Overpass Black"/>
                <a:ea typeface="Overpass Black"/>
                <a:cs typeface="Overpass Black"/>
                <a:sym typeface="Overpass Black"/>
              </a:defRPr>
            </a:lvl1pPr>
            <a:lvl2pPr lvl="1" algn="l">
              <a:lnSpc>
                <a:spcPct val="100000"/>
              </a:lnSpc>
              <a:spcBef>
                <a:spcPts val="0"/>
              </a:spcBef>
              <a:spcAft>
                <a:spcPts val="0"/>
              </a:spcAft>
              <a:buClr>
                <a:schemeClr val="lt1"/>
              </a:buClr>
              <a:buSzPts val="1600"/>
              <a:buNone/>
              <a:defRPr b="1" sz="1600">
                <a:solidFill>
                  <a:schemeClr val="lt1"/>
                </a:solidFill>
              </a:defRPr>
            </a:lvl2pPr>
            <a:lvl3pPr lvl="2" algn="l">
              <a:lnSpc>
                <a:spcPct val="100000"/>
              </a:lnSpc>
              <a:spcBef>
                <a:spcPts val="0"/>
              </a:spcBef>
              <a:spcAft>
                <a:spcPts val="0"/>
              </a:spcAft>
              <a:buClr>
                <a:schemeClr val="lt1"/>
              </a:buClr>
              <a:buSzPts val="1600"/>
              <a:buNone/>
              <a:defRPr b="1" sz="1600">
                <a:solidFill>
                  <a:schemeClr val="lt1"/>
                </a:solidFill>
              </a:defRPr>
            </a:lvl3pPr>
            <a:lvl4pPr lvl="3" algn="l">
              <a:lnSpc>
                <a:spcPct val="100000"/>
              </a:lnSpc>
              <a:spcBef>
                <a:spcPts val="0"/>
              </a:spcBef>
              <a:spcAft>
                <a:spcPts val="0"/>
              </a:spcAft>
              <a:buClr>
                <a:schemeClr val="lt1"/>
              </a:buClr>
              <a:buSzPts val="1600"/>
              <a:buNone/>
              <a:defRPr b="1" sz="1600">
                <a:solidFill>
                  <a:schemeClr val="lt1"/>
                </a:solidFill>
              </a:defRPr>
            </a:lvl4pPr>
            <a:lvl5pPr lvl="4" algn="l">
              <a:lnSpc>
                <a:spcPct val="100000"/>
              </a:lnSpc>
              <a:spcBef>
                <a:spcPts val="0"/>
              </a:spcBef>
              <a:spcAft>
                <a:spcPts val="0"/>
              </a:spcAft>
              <a:buClr>
                <a:schemeClr val="lt1"/>
              </a:buClr>
              <a:buSzPts val="1600"/>
              <a:buNone/>
              <a:defRPr b="1" sz="1600">
                <a:solidFill>
                  <a:schemeClr val="lt1"/>
                </a:solidFill>
              </a:defRPr>
            </a:lvl5pPr>
            <a:lvl6pPr lvl="5" algn="l">
              <a:lnSpc>
                <a:spcPct val="100000"/>
              </a:lnSpc>
              <a:spcBef>
                <a:spcPts val="0"/>
              </a:spcBef>
              <a:spcAft>
                <a:spcPts val="0"/>
              </a:spcAft>
              <a:buClr>
                <a:schemeClr val="lt1"/>
              </a:buClr>
              <a:buSzPts val="1600"/>
              <a:buNone/>
              <a:defRPr b="1" sz="1600">
                <a:solidFill>
                  <a:schemeClr val="lt1"/>
                </a:solidFill>
              </a:defRPr>
            </a:lvl6pPr>
            <a:lvl7pPr lvl="6" algn="l">
              <a:lnSpc>
                <a:spcPct val="100000"/>
              </a:lnSpc>
              <a:spcBef>
                <a:spcPts val="0"/>
              </a:spcBef>
              <a:spcAft>
                <a:spcPts val="0"/>
              </a:spcAft>
              <a:buClr>
                <a:schemeClr val="lt1"/>
              </a:buClr>
              <a:buSzPts val="1600"/>
              <a:buNone/>
              <a:defRPr b="1" sz="1600">
                <a:solidFill>
                  <a:schemeClr val="lt1"/>
                </a:solidFill>
              </a:defRPr>
            </a:lvl7pPr>
            <a:lvl8pPr lvl="7" algn="l">
              <a:lnSpc>
                <a:spcPct val="100000"/>
              </a:lnSpc>
              <a:spcBef>
                <a:spcPts val="0"/>
              </a:spcBef>
              <a:spcAft>
                <a:spcPts val="0"/>
              </a:spcAft>
              <a:buClr>
                <a:schemeClr val="lt1"/>
              </a:buClr>
              <a:buSzPts val="1600"/>
              <a:buNone/>
              <a:defRPr b="1" sz="1600">
                <a:solidFill>
                  <a:schemeClr val="lt1"/>
                </a:solidFill>
              </a:defRPr>
            </a:lvl8pPr>
            <a:lvl9pPr lvl="8" algn="l">
              <a:lnSpc>
                <a:spcPct val="100000"/>
              </a:lnSpc>
              <a:spcBef>
                <a:spcPts val="0"/>
              </a:spcBef>
              <a:spcAft>
                <a:spcPts val="0"/>
              </a:spcAft>
              <a:buClr>
                <a:schemeClr val="lt1"/>
              </a:buClr>
              <a:buSzPts val="1600"/>
              <a:buNone/>
              <a:defRPr b="1" sz="1600">
                <a:solidFill>
                  <a:schemeClr val="lt1"/>
                </a:solidFill>
              </a:defRPr>
            </a:lvl9pPr>
          </a:lstStyle>
          <a:p/>
        </p:txBody>
      </p:sp>
      <p:sp>
        <p:nvSpPr>
          <p:cNvPr id="182" name="Google Shape;182;p50"/>
          <p:cNvSpPr txBox="1"/>
          <p:nvPr>
            <p:ph idx="6" type="subTitle"/>
          </p:nvPr>
        </p:nvSpPr>
        <p:spPr>
          <a:xfrm>
            <a:off x="6222833" y="3316181"/>
            <a:ext cx="19035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83" name="Google Shape;183;p50"/>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grpSp>
        <p:nvGrpSpPr>
          <p:cNvPr id="184" name="Google Shape;184;p50"/>
          <p:cNvGrpSpPr/>
          <p:nvPr/>
        </p:nvGrpSpPr>
        <p:grpSpPr>
          <a:xfrm>
            <a:off x="-4274" y="572458"/>
            <a:ext cx="1253473" cy="328535"/>
            <a:chOff x="-8549" y="582500"/>
            <a:chExt cx="1253473" cy="328535"/>
          </a:xfrm>
        </p:grpSpPr>
        <p:sp>
          <p:nvSpPr>
            <p:cNvPr id="185" name="Google Shape;185;p50"/>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0"/>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87" name="Shape 187"/>
        <p:cNvGrpSpPr/>
        <p:nvPr/>
      </p:nvGrpSpPr>
      <p:grpSpPr>
        <a:xfrm>
          <a:off x="0" y="0"/>
          <a:ext cx="0" cy="0"/>
          <a:chOff x="0" y="0"/>
          <a:chExt cx="0" cy="0"/>
        </a:xfrm>
      </p:grpSpPr>
      <p:grpSp>
        <p:nvGrpSpPr>
          <p:cNvPr id="188" name="Google Shape;188;p51"/>
          <p:cNvGrpSpPr/>
          <p:nvPr/>
        </p:nvGrpSpPr>
        <p:grpSpPr>
          <a:xfrm>
            <a:off x="6949919" y="-1142700"/>
            <a:ext cx="3813433" cy="5379074"/>
            <a:chOff x="6949919" y="-1142700"/>
            <a:chExt cx="3813433" cy="5379074"/>
          </a:xfrm>
        </p:grpSpPr>
        <p:grpSp>
          <p:nvGrpSpPr>
            <p:cNvPr id="189" name="Google Shape;189;p51"/>
            <p:cNvGrpSpPr/>
            <p:nvPr/>
          </p:nvGrpSpPr>
          <p:grpSpPr>
            <a:xfrm rot="8100000">
              <a:off x="6591951" y="-66783"/>
              <a:ext cx="3167166" cy="299397"/>
              <a:chOff x="-304800" y="4182975"/>
              <a:chExt cx="3167197" cy="299400"/>
            </a:xfrm>
          </p:grpSpPr>
          <p:sp>
            <p:nvSpPr>
              <p:cNvPr id="190" name="Google Shape;190;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51"/>
            <p:cNvGrpSpPr/>
            <p:nvPr/>
          </p:nvGrpSpPr>
          <p:grpSpPr>
            <a:xfrm rot="8100000">
              <a:off x="7205126" y="-66783"/>
              <a:ext cx="3167166" cy="299397"/>
              <a:chOff x="-304800" y="4182975"/>
              <a:chExt cx="3167197" cy="299400"/>
            </a:xfrm>
          </p:grpSpPr>
          <p:sp>
            <p:nvSpPr>
              <p:cNvPr id="193" name="Google Shape;193;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51"/>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51"/>
            <p:cNvGrpSpPr/>
            <p:nvPr/>
          </p:nvGrpSpPr>
          <p:grpSpPr>
            <a:xfrm rot="8100000">
              <a:off x="7034392" y="1940414"/>
              <a:ext cx="3167166" cy="299397"/>
              <a:chOff x="-304800" y="4182975"/>
              <a:chExt cx="3167197" cy="299400"/>
            </a:xfrm>
          </p:grpSpPr>
          <p:sp>
            <p:nvSpPr>
              <p:cNvPr id="197" name="Google Shape;197;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51"/>
            <p:cNvGrpSpPr/>
            <p:nvPr/>
          </p:nvGrpSpPr>
          <p:grpSpPr>
            <a:xfrm rot="8100000">
              <a:off x="7647567" y="1940414"/>
              <a:ext cx="3167166" cy="299397"/>
              <a:chOff x="-304800" y="4182975"/>
              <a:chExt cx="3167197" cy="299400"/>
            </a:xfrm>
          </p:grpSpPr>
          <p:sp>
            <p:nvSpPr>
              <p:cNvPr id="200" name="Google Shape;200;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51"/>
            <p:cNvGrpSpPr/>
            <p:nvPr/>
          </p:nvGrpSpPr>
          <p:grpSpPr>
            <a:xfrm rot="8100000">
              <a:off x="7340979" y="2861061"/>
              <a:ext cx="3167166" cy="299397"/>
              <a:chOff x="-304800" y="4182975"/>
              <a:chExt cx="3167197" cy="299400"/>
            </a:xfrm>
          </p:grpSpPr>
          <p:sp>
            <p:nvSpPr>
              <p:cNvPr id="203" name="Google Shape;203;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51"/>
            <p:cNvGrpSpPr/>
            <p:nvPr/>
          </p:nvGrpSpPr>
          <p:grpSpPr>
            <a:xfrm rot="8100000">
              <a:off x="7954153" y="2861061"/>
              <a:ext cx="3167166" cy="299397"/>
              <a:chOff x="-304800" y="4182975"/>
              <a:chExt cx="3167197" cy="299400"/>
            </a:xfrm>
          </p:grpSpPr>
          <p:sp>
            <p:nvSpPr>
              <p:cNvPr id="206" name="Google Shape;206;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51"/>
            <p:cNvGrpSpPr/>
            <p:nvPr/>
          </p:nvGrpSpPr>
          <p:grpSpPr>
            <a:xfrm rot="8100000">
              <a:off x="7511714" y="853864"/>
              <a:ext cx="3167166" cy="299397"/>
              <a:chOff x="-304800" y="4182975"/>
              <a:chExt cx="3167197" cy="299400"/>
            </a:xfrm>
          </p:grpSpPr>
          <p:sp>
            <p:nvSpPr>
              <p:cNvPr id="209" name="Google Shape;209;p51"/>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1"/>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1" name="Google Shape;211;p51"/>
          <p:cNvSpPr txBox="1"/>
          <p:nvPr>
            <p:ph idx="1" type="subTitle"/>
          </p:nvPr>
        </p:nvSpPr>
        <p:spPr>
          <a:xfrm>
            <a:off x="833700" y="1455050"/>
            <a:ext cx="31554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800"/>
              <a:buFont typeface="Overpass Black"/>
              <a:buNone/>
              <a:defRPr sz="1800">
                <a:solidFill>
                  <a:schemeClr val="lt1"/>
                </a:solidFill>
                <a:latin typeface="Overpass Black"/>
                <a:ea typeface="Overpass Black"/>
                <a:cs typeface="Overpass Black"/>
                <a:sym typeface="Overpass Black"/>
              </a:defRPr>
            </a:lvl1pPr>
            <a:lvl2pPr lvl="1" algn="l">
              <a:lnSpc>
                <a:spcPct val="100000"/>
              </a:lnSpc>
              <a:spcBef>
                <a:spcPts val="0"/>
              </a:spcBef>
              <a:spcAft>
                <a:spcPts val="0"/>
              </a:spcAft>
              <a:buClr>
                <a:schemeClr val="lt1"/>
              </a:buClr>
              <a:buSzPts val="1800"/>
              <a:buNone/>
              <a:defRPr b="1" sz="1800">
                <a:solidFill>
                  <a:schemeClr val="lt1"/>
                </a:solidFill>
              </a:defRPr>
            </a:lvl2pPr>
            <a:lvl3pPr lvl="2" algn="l">
              <a:lnSpc>
                <a:spcPct val="100000"/>
              </a:lnSpc>
              <a:spcBef>
                <a:spcPts val="0"/>
              </a:spcBef>
              <a:spcAft>
                <a:spcPts val="0"/>
              </a:spcAft>
              <a:buClr>
                <a:schemeClr val="lt1"/>
              </a:buClr>
              <a:buSzPts val="1800"/>
              <a:buNone/>
              <a:defRPr b="1" sz="1800">
                <a:solidFill>
                  <a:schemeClr val="lt1"/>
                </a:solidFill>
              </a:defRPr>
            </a:lvl3pPr>
            <a:lvl4pPr lvl="3" algn="l">
              <a:lnSpc>
                <a:spcPct val="100000"/>
              </a:lnSpc>
              <a:spcBef>
                <a:spcPts val="0"/>
              </a:spcBef>
              <a:spcAft>
                <a:spcPts val="0"/>
              </a:spcAft>
              <a:buClr>
                <a:schemeClr val="lt1"/>
              </a:buClr>
              <a:buSzPts val="1800"/>
              <a:buNone/>
              <a:defRPr b="1" sz="1800">
                <a:solidFill>
                  <a:schemeClr val="lt1"/>
                </a:solidFill>
              </a:defRPr>
            </a:lvl4pPr>
            <a:lvl5pPr lvl="4" algn="l">
              <a:lnSpc>
                <a:spcPct val="100000"/>
              </a:lnSpc>
              <a:spcBef>
                <a:spcPts val="0"/>
              </a:spcBef>
              <a:spcAft>
                <a:spcPts val="0"/>
              </a:spcAft>
              <a:buClr>
                <a:schemeClr val="lt1"/>
              </a:buClr>
              <a:buSzPts val="1800"/>
              <a:buNone/>
              <a:defRPr b="1" sz="1800">
                <a:solidFill>
                  <a:schemeClr val="lt1"/>
                </a:solidFill>
              </a:defRPr>
            </a:lvl5pPr>
            <a:lvl6pPr lvl="5" algn="l">
              <a:lnSpc>
                <a:spcPct val="100000"/>
              </a:lnSpc>
              <a:spcBef>
                <a:spcPts val="0"/>
              </a:spcBef>
              <a:spcAft>
                <a:spcPts val="0"/>
              </a:spcAft>
              <a:buClr>
                <a:schemeClr val="lt1"/>
              </a:buClr>
              <a:buSzPts val="1800"/>
              <a:buNone/>
              <a:defRPr b="1" sz="1800">
                <a:solidFill>
                  <a:schemeClr val="lt1"/>
                </a:solidFill>
              </a:defRPr>
            </a:lvl6pPr>
            <a:lvl7pPr lvl="6" algn="l">
              <a:lnSpc>
                <a:spcPct val="100000"/>
              </a:lnSpc>
              <a:spcBef>
                <a:spcPts val="0"/>
              </a:spcBef>
              <a:spcAft>
                <a:spcPts val="0"/>
              </a:spcAft>
              <a:buClr>
                <a:schemeClr val="lt1"/>
              </a:buClr>
              <a:buSzPts val="1800"/>
              <a:buNone/>
              <a:defRPr b="1" sz="1800">
                <a:solidFill>
                  <a:schemeClr val="lt1"/>
                </a:solidFill>
              </a:defRPr>
            </a:lvl7pPr>
            <a:lvl8pPr lvl="7" algn="l">
              <a:lnSpc>
                <a:spcPct val="100000"/>
              </a:lnSpc>
              <a:spcBef>
                <a:spcPts val="0"/>
              </a:spcBef>
              <a:spcAft>
                <a:spcPts val="0"/>
              </a:spcAft>
              <a:buClr>
                <a:schemeClr val="lt1"/>
              </a:buClr>
              <a:buSzPts val="1800"/>
              <a:buNone/>
              <a:defRPr b="1" sz="1800">
                <a:solidFill>
                  <a:schemeClr val="lt1"/>
                </a:solidFill>
              </a:defRPr>
            </a:lvl8pPr>
            <a:lvl9pPr lvl="8" algn="l">
              <a:lnSpc>
                <a:spcPct val="100000"/>
              </a:lnSpc>
              <a:spcBef>
                <a:spcPts val="0"/>
              </a:spcBef>
              <a:spcAft>
                <a:spcPts val="0"/>
              </a:spcAft>
              <a:buClr>
                <a:schemeClr val="lt1"/>
              </a:buClr>
              <a:buSzPts val="1800"/>
              <a:buNone/>
              <a:defRPr b="1" sz="1800">
                <a:solidFill>
                  <a:schemeClr val="lt1"/>
                </a:solidFill>
              </a:defRPr>
            </a:lvl9pPr>
          </a:lstStyle>
          <a:p/>
        </p:txBody>
      </p:sp>
      <p:sp>
        <p:nvSpPr>
          <p:cNvPr id="212" name="Google Shape;212;p51"/>
          <p:cNvSpPr txBox="1"/>
          <p:nvPr>
            <p:ph idx="2" type="subTitle"/>
          </p:nvPr>
        </p:nvSpPr>
        <p:spPr>
          <a:xfrm>
            <a:off x="833700" y="1937499"/>
            <a:ext cx="2503200" cy="117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600"/>
              <a:buNone/>
              <a:defRPr>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213" name="Google Shape;213;p51"/>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grpSp>
        <p:nvGrpSpPr>
          <p:cNvPr id="214" name="Google Shape;214;p51"/>
          <p:cNvGrpSpPr/>
          <p:nvPr/>
        </p:nvGrpSpPr>
        <p:grpSpPr>
          <a:xfrm>
            <a:off x="-4274" y="572458"/>
            <a:ext cx="1253473" cy="328535"/>
            <a:chOff x="-8549" y="582500"/>
            <a:chExt cx="1253473" cy="328535"/>
          </a:xfrm>
        </p:grpSpPr>
        <p:sp>
          <p:nvSpPr>
            <p:cNvPr id="215" name="Google Shape;215;p51"/>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1"/>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217" name="Shape 217"/>
        <p:cNvGrpSpPr/>
        <p:nvPr/>
      </p:nvGrpSpPr>
      <p:grpSpPr>
        <a:xfrm>
          <a:off x="0" y="0"/>
          <a:ext cx="0" cy="0"/>
          <a:chOff x="0" y="0"/>
          <a:chExt cx="0" cy="0"/>
        </a:xfrm>
      </p:grpSpPr>
      <p:sp>
        <p:nvSpPr>
          <p:cNvPr id="218" name="Google Shape;218;p52"/>
          <p:cNvSpPr/>
          <p:nvPr/>
        </p:nvSpPr>
        <p:spPr>
          <a:xfrm>
            <a:off x="0" y="2491825"/>
            <a:ext cx="9144000" cy="2651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2"/>
          <p:cNvSpPr txBox="1"/>
          <p:nvPr>
            <p:ph type="title"/>
          </p:nvPr>
        </p:nvSpPr>
        <p:spPr>
          <a:xfrm>
            <a:off x="6873731" y="2148750"/>
            <a:ext cx="2876100" cy="333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0"/>
              <a:buNone/>
              <a:defRPr sz="30000">
                <a:solidFill>
                  <a:schemeClr val="accent1"/>
                </a:solidFill>
              </a:defRPr>
            </a:lvl1pPr>
            <a:lvl2pPr lvl="1" algn="r">
              <a:lnSpc>
                <a:spcPct val="100000"/>
              </a:lnSpc>
              <a:spcBef>
                <a:spcPts val="0"/>
              </a:spcBef>
              <a:spcAft>
                <a:spcPts val="0"/>
              </a:spcAft>
              <a:buClr>
                <a:schemeClr val="accent1"/>
              </a:buClr>
              <a:buSzPts val="30000"/>
              <a:buNone/>
              <a:defRPr sz="30000">
                <a:solidFill>
                  <a:schemeClr val="accent1"/>
                </a:solidFill>
              </a:defRPr>
            </a:lvl2pPr>
            <a:lvl3pPr lvl="2" algn="r">
              <a:lnSpc>
                <a:spcPct val="100000"/>
              </a:lnSpc>
              <a:spcBef>
                <a:spcPts val="0"/>
              </a:spcBef>
              <a:spcAft>
                <a:spcPts val="0"/>
              </a:spcAft>
              <a:buClr>
                <a:schemeClr val="accent1"/>
              </a:buClr>
              <a:buSzPts val="30000"/>
              <a:buNone/>
              <a:defRPr sz="30000">
                <a:solidFill>
                  <a:schemeClr val="accent1"/>
                </a:solidFill>
              </a:defRPr>
            </a:lvl3pPr>
            <a:lvl4pPr lvl="3" algn="r">
              <a:lnSpc>
                <a:spcPct val="100000"/>
              </a:lnSpc>
              <a:spcBef>
                <a:spcPts val="0"/>
              </a:spcBef>
              <a:spcAft>
                <a:spcPts val="0"/>
              </a:spcAft>
              <a:buClr>
                <a:schemeClr val="accent1"/>
              </a:buClr>
              <a:buSzPts val="30000"/>
              <a:buNone/>
              <a:defRPr sz="30000">
                <a:solidFill>
                  <a:schemeClr val="accent1"/>
                </a:solidFill>
              </a:defRPr>
            </a:lvl4pPr>
            <a:lvl5pPr lvl="4" algn="r">
              <a:lnSpc>
                <a:spcPct val="100000"/>
              </a:lnSpc>
              <a:spcBef>
                <a:spcPts val="0"/>
              </a:spcBef>
              <a:spcAft>
                <a:spcPts val="0"/>
              </a:spcAft>
              <a:buClr>
                <a:schemeClr val="accent1"/>
              </a:buClr>
              <a:buSzPts val="30000"/>
              <a:buNone/>
              <a:defRPr sz="30000">
                <a:solidFill>
                  <a:schemeClr val="accent1"/>
                </a:solidFill>
              </a:defRPr>
            </a:lvl5pPr>
            <a:lvl6pPr lvl="5" algn="r">
              <a:lnSpc>
                <a:spcPct val="100000"/>
              </a:lnSpc>
              <a:spcBef>
                <a:spcPts val="0"/>
              </a:spcBef>
              <a:spcAft>
                <a:spcPts val="0"/>
              </a:spcAft>
              <a:buClr>
                <a:schemeClr val="accent1"/>
              </a:buClr>
              <a:buSzPts val="30000"/>
              <a:buNone/>
              <a:defRPr sz="30000">
                <a:solidFill>
                  <a:schemeClr val="accent1"/>
                </a:solidFill>
              </a:defRPr>
            </a:lvl6pPr>
            <a:lvl7pPr lvl="6" algn="r">
              <a:lnSpc>
                <a:spcPct val="100000"/>
              </a:lnSpc>
              <a:spcBef>
                <a:spcPts val="0"/>
              </a:spcBef>
              <a:spcAft>
                <a:spcPts val="0"/>
              </a:spcAft>
              <a:buClr>
                <a:schemeClr val="accent1"/>
              </a:buClr>
              <a:buSzPts val="30000"/>
              <a:buNone/>
              <a:defRPr sz="30000">
                <a:solidFill>
                  <a:schemeClr val="accent1"/>
                </a:solidFill>
              </a:defRPr>
            </a:lvl7pPr>
            <a:lvl8pPr lvl="7" algn="r">
              <a:lnSpc>
                <a:spcPct val="100000"/>
              </a:lnSpc>
              <a:spcBef>
                <a:spcPts val="0"/>
              </a:spcBef>
              <a:spcAft>
                <a:spcPts val="0"/>
              </a:spcAft>
              <a:buClr>
                <a:schemeClr val="accent1"/>
              </a:buClr>
              <a:buSzPts val="30000"/>
              <a:buNone/>
              <a:defRPr sz="30000">
                <a:solidFill>
                  <a:schemeClr val="accent1"/>
                </a:solidFill>
              </a:defRPr>
            </a:lvl8pPr>
            <a:lvl9pPr lvl="8" algn="r">
              <a:lnSpc>
                <a:spcPct val="100000"/>
              </a:lnSpc>
              <a:spcBef>
                <a:spcPts val="0"/>
              </a:spcBef>
              <a:spcAft>
                <a:spcPts val="0"/>
              </a:spcAft>
              <a:buClr>
                <a:schemeClr val="accent1"/>
              </a:buClr>
              <a:buSzPts val="30000"/>
              <a:buNone/>
              <a:defRPr sz="30000">
                <a:solidFill>
                  <a:schemeClr val="accent1"/>
                </a:solidFill>
              </a:defRPr>
            </a:lvl9pPr>
          </a:lstStyle>
          <a:p/>
        </p:txBody>
      </p:sp>
      <p:sp>
        <p:nvSpPr>
          <p:cNvPr id="220" name="Google Shape;220;p52"/>
          <p:cNvSpPr txBox="1"/>
          <p:nvPr>
            <p:ph idx="2" type="title"/>
          </p:nvPr>
        </p:nvSpPr>
        <p:spPr>
          <a:xfrm>
            <a:off x="1414575" y="3390275"/>
            <a:ext cx="6018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grpSp>
        <p:nvGrpSpPr>
          <p:cNvPr id="221" name="Google Shape;221;p52"/>
          <p:cNvGrpSpPr/>
          <p:nvPr/>
        </p:nvGrpSpPr>
        <p:grpSpPr>
          <a:xfrm rot="8100000">
            <a:off x="6591951" y="-66783"/>
            <a:ext cx="3167166" cy="299397"/>
            <a:chOff x="-304800" y="4182975"/>
            <a:chExt cx="3167197" cy="299400"/>
          </a:xfrm>
        </p:grpSpPr>
        <p:sp>
          <p:nvSpPr>
            <p:cNvPr id="222" name="Google Shape;222;p5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52"/>
          <p:cNvGrpSpPr/>
          <p:nvPr/>
        </p:nvGrpSpPr>
        <p:grpSpPr>
          <a:xfrm rot="8100000">
            <a:off x="7205126" y="-66783"/>
            <a:ext cx="3167166" cy="299397"/>
            <a:chOff x="-304800" y="4182975"/>
            <a:chExt cx="3167197" cy="299400"/>
          </a:xfrm>
        </p:grpSpPr>
        <p:sp>
          <p:nvSpPr>
            <p:cNvPr id="225" name="Google Shape;225;p52"/>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2"/>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227" name="Shape 227"/>
        <p:cNvGrpSpPr/>
        <p:nvPr/>
      </p:nvGrpSpPr>
      <p:grpSpPr>
        <a:xfrm>
          <a:off x="0" y="0"/>
          <a:ext cx="0" cy="0"/>
          <a:chOff x="0" y="0"/>
          <a:chExt cx="0" cy="0"/>
        </a:xfrm>
      </p:grpSpPr>
      <p:sp>
        <p:nvSpPr>
          <p:cNvPr id="228" name="Google Shape;228;p53"/>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29" name="Google Shape;229;p53"/>
          <p:cNvGrpSpPr/>
          <p:nvPr/>
        </p:nvGrpSpPr>
        <p:grpSpPr>
          <a:xfrm>
            <a:off x="-4274" y="572458"/>
            <a:ext cx="1253473" cy="328535"/>
            <a:chOff x="-8549" y="582500"/>
            <a:chExt cx="1253473" cy="328535"/>
          </a:xfrm>
        </p:grpSpPr>
        <p:sp>
          <p:nvSpPr>
            <p:cNvPr id="230" name="Google Shape;230;p53"/>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3"/>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spTree>
      <p:nvGrpSpPr>
        <p:cNvPr id="232" name="Shape 232"/>
        <p:cNvGrpSpPr/>
        <p:nvPr/>
      </p:nvGrpSpPr>
      <p:grpSpPr>
        <a:xfrm>
          <a:off x="0" y="0"/>
          <a:ext cx="0" cy="0"/>
          <a:chOff x="0" y="0"/>
          <a:chExt cx="0" cy="0"/>
        </a:xfrm>
      </p:grpSpPr>
      <p:sp>
        <p:nvSpPr>
          <p:cNvPr id="233" name="Google Shape;233;p54"/>
          <p:cNvSpPr/>
          <p:nvPr/>
        </p:nvSpPr>
        <p:spPr>
          <a:xfrm>
            <a:off x="0" y="0"/>
            <a:ext cx="3326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54"/>
          <p:cNvGrpSpPr/>
          <p:nvPr/>
        </p:nvGrpSpPr>
        <p:grpSpPr>
          <a:xfrm rot="5400000">
            <a:off x="-1805719" y="-1418186"/>
            <a:ext cx="3064405" cy="2451230"/>
            <a:chOff x="-1491518" y="3001163"/>
            <a:chExt cx="3064405" cy="2451230"/>
          </a:xfrm>
        </p:grpSpPr>
        <p:grpSp>
          <p:nvGrpSpPr>
            <p:cNvPr id="235" name="Google Shape;235;p54"/>
            <p:cNvGrpSpPr/>
            <p:nvPr/>
          </p:nvGrpSpPr>
          <p:grpSpPr>
            <a:xfrm rot="-2700000">
              <a:off x="-1236311" y="4077080"/>
              <a:ext cx="3167166" cy="299397"/>
              <a:chOff x="-304800" y="4182975"/>
              <a:chExt cx="3167197" cy="299400"/>
            </a:xfrm>
          </p:grpSpPr>
          <p:sp>
            <p:nvSpPr>
              <p:cNvPr id="236" name="Google Shape;236;p54"/>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54"/>
            <p:cNvGrpSpPr/>
            <p:nvPr/>
          </p:nvGrpSpPr>
          <p:grpSpPr>
            <a:xfrm rot="-2700000">
              <a:off x="-1849486" y="4077080"/>
              <a:ext cx="3167166" cy="299397"/>
              <a:chOff x="-304800" y="4182975"/>
              <a:chExt cx="3167197" cy="299400"/>
            </a:xfrm>
          </p:grpSpPr>
          <p:sp>
            <p:nvSpPr>
              <p:cNvPr id="239" name="Google Shape;239;p54"/>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4"/>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1" name="Google Shape;241;p54"/>
          <p:cNvSpPr txBox="1"/>
          <p:nvPr>
            <p:ph type="title"/>
          </p:nvPr>
        </p:nvSpPr>
        <p:spPr>
          <a:xfrm>
            <a:off x="850350" y="2852375"/>
            <a:ext cx="2528100" cy="226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7FE0"/>
              </a:buClr>
              <a:buSzPts val="30000"/>
              <a:buNone/>
              <a:defRPr sz="30000">
                <a:solidFill>
                  <a:schemeClr val="accent1"/>
                </a:solidFill>
              </a:defRPr>
            </a:lvl1pPr>
            <a:lvl2pPr lvl="1" algn="r">
              <a:lnSpc>
                <a:spcPct val="100000"/>
              </a:lnSpc>
              <a:spcBef>
                <a:spcPts val="0"/>
              </a:spcBef>
              <a:spcAft>
                <a:spcPts val="0"/>
              </a:spcAft>
              <a:buClr>
                <a:schemeClr val="accent1"/>
              </a:buClr>
              <a:buSzPts val="30000"/>
              <a:buNone/>
              <a:defRPr sz="30000">
                <a:solidFill>
                  <a:schemeClr val="accent1"/>
                </a:solidFill>
              </a:defRPr>
            </a:lvl2pPr>
            <a:lvl3pPr lvl="2" algn="r">
              <a:lnSpc>
                <a:spcPct val="100000"/>
              </a:lnSpc>
              <a:spcBef>
                <a:spcPts val="0"/>
              </a:spcBef>
              <a:spcAft>
                <a:spcPts val="0"/>
              </a:spcAft>
              <a:buClr>
                <a:schemeClr val="accent1"/>
              </a:buClr>
              <a:buSzPts val="30000"/>
              <a:buNone/>
              <a:defRPr sz="30000">
                <a:solidFill>
                  <a:schemeClr val="accent1"/>
                </a:solidFill>
              </a:defRPr>
            </a:lvl3pPr>
            <a:lvl4pPr lvl="3" algn="r">
              <a:lnSpc>
                <a:spcPct val="100000"/>
              </a:lnSpc>
              <a:spcBef>
                <a:spcPts val="0"/>
              </a:spcBef>
              <a:spcAft>
                <a:spcPts val="0"/>
              </a:spcAft>
              <a:buClr>
                <a:schemeClr val="accent1"/>
              </a:buClr>
              <a:buSzPts val="30000"/>
              <a:buNone/>
              <a:defRPr sz="30000">
                <a:solidFill>
                  <a:schemeClr val="accent1"/>
                </a:solidFill>
              </a:defRPr>
            </a:lvl4pPr>
            <a:lvl5pPr lvl="4" algn="r">
              <a:lnSpc>
                <a:spcPct val="100000"/>
              </a:lnSpc>
              <a:spcBef>
                <a:spcPts val="0"/>
              </a:spcBef>
              <a:spcAft>
                <a:spcPts val="0"/>
              </a:spcAft>
              <a:buClr>
                <a:schemeClr val="accent1"/>
              </a:buClr>
              <a:buSzPts val="30000"/>
              <a:buNone/>
              <a:defRPr sz="30000">
                <a:solidFill>
                  <a:schemeClr val="accent1"/>
                </a:solidFill>
              </a:defRPr>
            </a:lvl5pPr>
            <a:lvl6pPr lvl="5" algn="r">
              <a:lnSpc>
                <a:spcPct val="100000"/>
              </a:lnSpc>
              <a:spcBef>
                <a:spcPts val="0"/>
              </a:spcBef>
              <a:spcAft>
                <a:spcPts val="0"/>
              </a:spcAft>
              <a:buClr>
                <a:schemeClr val="accent1"/>
              </a:buClr>
              <a:buSzPts val="30000"/>
              <a:buNone/>
              <a:defRPr sz="30000">
                <a:solidFill>
                  <a:schemeClr val="accent1"/>
                </a:solidFill>
              </a:defRPr>
            </a:lvl6pPr>
            <a:lvl7pPr lvl="6" algn="r">
              <a:lnSpc>
                <a:spcPct val="100000"/>
              </a:lnSpc>
              <a:spcBef>
                <a:spcPts val="0"/>
              </a:spcBef>
              <a:spcAft>
                <a:spcPts val="0"/>
              </a:spcAft>
              <a:buClr>
                <a:schemeClr val="accent1"/>
              </a:buClr>
              <a:buSzPts val="30000"/>
              <a:buNone/>
              <a:defRPr sz="30000">
                <a:solidFill>
                  <a:schemeClr val="accent1"/>
                </a:solidFill>
              </a:defRPr>
            </a:lvl7pPr>
            <a:lvl8pPr lvl="7" algn="r">
              <a:lnSpc>
                <a:spcPct val="100000"/>
              </a:lnSpc>
              <a:spcBef>
                <a:spcPts val="0"/>
              </a:spcBef>
              <a:spcAft>
                <a:spcPts val="0"/>
              </a:spcAft>
              <a:buClr>
                <a:schemeClr val="accent1"/>
              </a:buClr>
              <a:buSzPts val="30000"/>
              <a:buNone/>
              <a:defRPr sz="30000">
                <a:solidFill>
                  <a:schemeClr val="accent1"/>
                </a:solidFill>
              </a:defRPr>
            </a:lvl8pPr>
            <a:lvl9pPr lvl="8" algn="r">
              <a:lnSpc>
                <a:spcPct val="100000"/>
              </a:lnSpc>
              <a:spcBef>
                <a:spcPts val="0"/>
              </a:spcBef>
              <a:spcAft>
                <a:spcPts val="0"/>
              </a:spcAft>
              <a:buClr>
                <a:schemeClr val="accent1"/>
              </a:buClr>
              <a:buSzPts val="30000"/>
              <a:buNone/>
              <a:defRPr sz="30000">
                <a:solidFill>
                  <a:schemeClr val="accent1"/>
                </a:solidFill>
              </a:defRPr>
            </a:lvl9pPr>
          </a:lstStyle>
          <a:p/>
        </p:txBody>
      </p:sp>
      <p:sp>
        <p:nvSpPr>
          <p:cNvPr id="242" name="Google Shape;242;p54"/>
          <p:cNvSpPr txBox="1"/>
          <p:nvPr>
            <p:ph idx="2" type="title"/>
          </p:nvPr>
        </p:nvSpPr>
        <p:spPr>
          <a:xfrm>
            <a:off x="1100280" y="1444549"/>
            <a:ext cx="2711100" cy="51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7">
    <p:spTree>
      <p:nvGrpSpPr>
        <p:cNvPr id="243" name="Shape 243"/>
        <p:cNvGrpSpPr/>
        <p:nvPr/>
      </p:nvGrpSpPr>
      <p:grpSpPr>
        <a:xfrm>
          <a:off x="0" y="0"/>
          <a:ext cx="0" cy="0"/>
          <a:chOff x="0" y="0"/>
          <a:chExt cx="0" cy="0"/>
        </a:xfrm>
      </p:grpSpPr>
      <p:sp>
        <p:nvSpPr>
          <p:cNvPr id="244" name="Google Shape;244;p55"/>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55"/>
          <p:cNvGrpSpPr/>
          <p:nvPr/>
        </p:nvGrpSpPr>
        <p:grpSpPr>
          <a:xfrm rot="8100000">
            <a:off x="6744351" y="-219183"/>
            <a:ext cx="3167166" cy="299397"/>
            <a:chOff x="-304800" y="4182975"/>
            <a:chExt cx="3167197" cy="299400"/>
          </a:xfrm>
        </p:grpSpPr>
        <p:sp>
          <p:nvSpPr>
            <p:cNvPr id="246" name="Google Shape;246;p5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55"/>
          <p:cNvGrpSpPr/>
          <p:nvPr/>
        </p:nvGrpSpPr>
        <p:grpSpPr>
          <a:xfrm rot="8100000">
            <a:off x="7357526" y="-219183"/>
            <a:ext cx="3167166" cy="299397"/>
            <a:chOff x="-304800" y="4182975"/>
            <a:chExt cx="3167197" cy="299400"/>
          </a:xfrm>
        </p:grpSpPr>
        <p:sp>
          <p:nvSpPr>
            <p:cNvPr id="249" name="Google Shape;249;p5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55"/>
          <p:cNvSpPr txBox="1"/>
          <p:nvPr>
            <p:ph type="title"/>
          </p:nvPr>
        </p:nvSpPr>
        <p:spPr>
          <a:xfrm>
            <a:off x="4293808" y="465600"/>
            <a:ext cx="3191100" cy="3332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FE0"/>
              </a:buClr>
              <a:buSzPts val="30000"/>
              <a:buNone/>
              <a:defRPr sz="30000">
                <a:solidFill>
                  <a:schemeClr val="accent1"/>
                </a:solidFill>
              </a:defRPr>
            </a:lvl1pPr>
            <a:lvl2pPr lvl="1" algn="l">
              <a:lnSpc>
                <a:spcPct val="100000"/>
              </a:lnSpc>
              <a:spcBef>
                <a:spcPts val="0"/>
              </a:spcBef>
              <a:spcAft>
                <a:spcPts val="0"/>
              </a:spcAft>
              <a:buClr>
                <a:schemeClr val="accent1"/>
              </a:buClr>
              <a:buSzPts val="30000"/>
              <a:buNone/>
              <a:defRPr sz="30000">
                <a:solidFill>
                  <a:schemeClr val="accent1"/>
                </a:solidFill>
              </a:defRPr>
            </a:lvl2pPr>
            <a:lvl3pPr lvl="2" algn="l">
              <a:lnSpc>
                <a:spcPct val="100000"/>
              </a:lnSpc>
              <a:spcBef>
                <a:spcPts val="0"/>
              </a:spcBef>
              <a:spcAft>
                <a:spcPts val="0"/>
              </a:spcAft>
              <a:buClr>
                <a:schemeClr val="accent1"/>
              </a:buClr>
              <a:buSzPts val="30000"/>
              <a:buNone/>
              <a:defRPr sz="30000">
                <a:solidFill>
                  <a:schemeClr val="accent1"/>
                </a:solidFill>
              </a:defRPr>
            </a:lvl3pPr>
            <a:lvl4pPr lvl="3" algn="l">
              <a:lnSpc>
                <a:spcPct val="100000"/>
              </a:lnSpc>
              <a:spcBef>
                <a:spcPts val="0"/>
              </a:spcBef>
              <a:spcAft>
                <a:spcPts val="0"/>
              </a:spcAft>
              <a:buClr>
                <a:schemeClr val="accent1"/>
              </a:buClr>
              <a:buSzPts val="30000"/>
              <a:buNone/>
              <a:defRPr sz="30000">
                <a:solidFill>
                  <a:schemeClr val="accent1"/>
                </a:solidFill>
              </a:defRPr>
            </a:lvl4pPr>
            <a:lvl5pPr lvl="4" algn="l">
              <a:lnSpc>
                <a:spcPct val="100000"/>
              </a:lnSpc>
              <a:spcBef>
                <a:spcPts val="0"/>
              </a:spcBef>
              <a:spcAft>
                <a:spcPts val="0"/>
              </a:spcAft>
              <a:buClr>
                <a:schemeClr val="accent1"/>
              </a:buClr>
              <a:buSzPts val="30000"/>
              <a:buNone/>
              <a:defRPr sz="30000">
                <a:solidFill>
                  <a:schemeClr val="accent1"/>
                </a:solidFill>
              </a:defRPr>
            </a:lvl5pPr>
            <a:lvl6pPr lvl="5" algn="l">
              <a:lnSpc>
                <a:spcPct val="100000"/>
              </a:lnSpc>
              <a:spcBef>
                <a:spcPts val="0"/>
              </a:spcBef>
              <a:spcAft>
                <a:spcPts val="0"/>
              </a:spcAft>
              <a:buClr>
                <a:schemeClr val="accent1"/>
              </a:buClr>
              <a:buSzPts val="30000"/>
              <a:buNone/>
              <a:defRPr sz="30000">
                <a:solidFill>
                  <a:schemeClr val="accent1"/>
                </a:solidFill>
              </a:defRPr>
            </a:lvl6pPr>
            <a:lvl7pPr lvl="6" algn="l">
              <a:lnSpc>
                <a:spcPct val="100000"/>
              </a:lnSpc>
              <a:spcBef>
                <a:spcPts val="0"/>
              </a:spcBef>
              <a:spcAft>
                <a:spcPts val="0"/>
              </a:spcAft>
              <a:buClr>
                <a:schemeClr val="accent1"/>
              </a:buClr>
              <a:buSzPts val="30000"/>
              <a:buNone/>
              <a:defRPr sz="30000">
                <a:solidFill>
                  <a:schemeClr val="accent1"/>
                </a:solidFill>
              </a:defRPr>
            </a:lvl7pPr>
            <a:lvl8pPr lvl="7" algn="l">
              <a:lnSpc>
                <a:spcPct val="100000"/>
              </a:lnSpc>
              <a:spcBef>
                <a:spcPts val="0"/>
              </a:spcBef>
              <a:spcAft>
                <a:spcPts val="0"/>
              </a:spcAft>
              <a:buClr>
                <a:schemeClr val="accent1"/>
              </a:buClr>
              <a:buSzPts val="30000"/>
              <a:buNone/>
              <a:defRPr sz="30000">
                <a:solidFill>
                  <a:schemeClr val="accent1"/>
                </a:solidFill>
              </a:defRPr>
            </a:lvl8pPr>
            <a:lvl9pPr lvl="8" algn="l">
              <a:lnSpc>
                <a:spcPct val="100000"/>
              </a:lnSpc>
              <a:spcBef>
                <a:spcPts val="0"/>
              </a:spcBef>
              <a:spcAft>
                <a:spcPts val="0"/>
              </a:spcAft>
              <a:buClr>
                <a:schemeClr val="accent1"/>
              </a:buClr>
              <a:buSzPts val="30000"/>
              <a:buNone/>
              <a:defRPr sz="30000">
                <a:solidFill>
                  <a:schemeClr val="accent1"/>
                </a:solidFill>
              </a:defRPr>
            </a:lvl9pPr>
          </a:lstStyle>
          <a:p/>
        </p:txBody>
      </p:sp>
      <p:sp>
        <p:nvSpPr>
          <p:cNvPr id="252" name="Google Shape;252;p55"/>
          <p:cNvSpPr txBox="1"/>
          <p:nvPr>
            <p:ph idx="2" type="title"/>
          </p:nvPr>
        </p:nvSpPr>
        <p:spPr>
          <a:xfrm>
            <a:off x="4800600" y="3878775"/>
            <a:ext cx="2380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8">
    <p:spTree>
      <p:nvGrpSpPr>
        <p:cNvPr id="253" name="Shape 253"/>
        <p:cNvGrpSpPr/>
        <p:nvPr/>
      </p:nvGrpSpPr>
      <p:grpSpPr>
        <a:xfrm>
          <a:off x="0" y="0"/>
          <a:ext cx="0" cy="0"/>
          <a:chOff x="0" y="0"/>
          <a:chExt cx="0" cy="0"/>
        </a:xfrm>
      </p:grpSpPr>
      <p:sp>
        <p:nvSpPr>
          <p:cNvPr id="254" name="Google Shape;254;p56"/>
          <p:cNvSpPr/>
          <p:nvPr/>
        </p:nvSpPr>
        <p:spPr>
          <a:xfrm>
            <a:off x="0" y="0"/>
            <a:ext cx="9144000" cy="2651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6"/>
          <p:cNvSpPr txBox="1"/>
          <p:nvPr>
            <p:ph type="title"/>
          </p:nvPr>
        </p:nvSpPr>
        <p:spPr>
          <a:xfrm>
            <a:off x="-496649" y="-394675"/>
            <a:ext cx="2705700" cy="333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7FE0"/>
              </a:buClr>
              <a:buSzPts val="30000"/>
              <a:buNone/>
              <a:defRPr sz="30000">
                <a:solidFill>
                  <a:schemeClr val="accent1"/>
                </a:solidFill>
              </a:defRPr>
            </a:lvl1pPr>
            <a:lvl2pPr lvl="1" algn="r">
              <a:lnSpc>
                <a:spcPct val="100000"/>
              </a:lnSpc>
              <a:spcBef>
                <a:spcPts val="0"/>
              </a:spcBef>
              <a:spcAft>
                <a:spcPts val="0"/>
              </a:spcAft>
              <a:buClr>
                <a:schemeClr val="accent1"/>
              </a:buClr>
              <a:buSzPts val="30000"/>
              <a:buNone/>
              <a:defRPr sz="30000">
                <a:solidFill>
                  <a:schemeClr val="accent1"/>
                </a:solidFill>
              </a:defRPr>
            </a:lvl2pPr>
            <a:lvl3pPr lvl="2" algn="r">
              <a:lnSpc>
                <a:spcPct val="100000"/>
              </a:lnSpc>
              <a:spcBef>
                <a:spcPts val="0"/>
              </a:spcBef>
              <a:spcAft>
                <a:spcPts val="0"/>
              </a:spcAft>
              <a:buClr>
                <a:schemeClr val="accent1"/>
              </a:buClr>
              <a:buSzPts val="30000"/>
              <a:buNone/>
              <a:defRPr sz="30000">
                <a:solidFill>
                  <a:schemeClr val="accent1"/>
                </a:solidFill>
              </a:defRPr>
            </a:lvl3pPr>
            <a:lvl4pPr lvl="3" algn="r">
              <a:lnSpc>
                <a:spcPct val="100000"/>
              </a:lnSpc>
              <a:spcBef>
                <a:spcPts val="0"/>
              </a:spcBef>
              <a:spcAft>
                <a:spcPts val="0"/>
              </a:spcAft>
              <a:buClr>
                <a:schemeClr val="accent1"/>
              </a:buClr>
              <a:buSzPts val="30000"/>
              <a:buNone/>
              <a:defRPr sz="30000">
                <a:solidFill>
                  <a:schemeClr val="accent1"/>
                </a:solidFill>
              </a:defRPr>
            </a:lvl4pPr>
            <a:lvl5pPr lvl="4" algn="r">
              <a:lnSpc>
                <a:spcPct val="100000"/>
              </a:lnSpc>
              <a:spcBef>
                <a:spcPts val="0"/>
              </a:spcBef>
              <a:spcAft>
                <a:spcPts val="0"/>
              </a:spcAft>
              <a:buClr>
                <a:schemeClr val="accent1"/>
              </a:buClr>
              <a:buSzPts val="30000"/>
              <a:buNone/>
              <a:defRPr sz="30000">
                <a:solidFill>
                  <a:schemeClr val="accent1"/>
                </a:solidFill>
              </a:defRPr>
            </a:lvl5pPr>
            <a:lvl6pPr lvl="5" algn="r">
              <a:lnSpc>
                <a:spcPct val="100000"/>
              </a:lnSpc>
              <a:spcBef>
                <a:spcPts val="0"/>
              </a:spcBef>
              <a:spcAft>
                <a:spcPts val="0"/>
              </a:spcAft>
              <a:buClr>
                <a:schemeClr val="accent1"/>
              </a:buClr>
              <a:buSzPts val="30000"/>
              <a:buNone/>
              <a:defRPr sz="30000">
                <a:solidFill>
                  <a:schemeClr val="accent1"/>
                </a:solidFill>
              </a:defRPr>
            </a:lvl6pPr>
            <a:lvl7pPr lvl="6" algn="r">
              <a:lnSpc>
                <a:spcPct val="100000"/>
              </a:lnSpc>
              <a:spcBef>
                <a:spcPts val="0"/>
              </a:spcBef>
              <a:spcAft>
                <a:spcPts val="0"/>
              </a:spcAft>
              <a:buClr>
                <a:schemeClr val="accent1"/>
              </a:buClr>
              <a:buSzPts val="30000"/>
              <a:buNone/>
              <a:defRPr sz="30000">
                <a:solidFill>
                  <a:schemeClr val="accent1"/>
                </a:solidFill>
              </a:defRPr>
            </a:lvl7pPr>
            <a:lvl8pPr lvl="7" algn="r">
              <a:lnSpc>
                <a:spcPct val="100000"/>
              </a:lnSpc>
              <a:spcBef>
                <a:spcPts val="0"/>
              </a:spcBef>
              <a:spcAft>
                <a:spcPts val="0"/>
              </a:spcAft>
              <a:buClr>
                <a:schemeClr val="accent1"/>
              </a:buClr>
              <a:buSzPts val="30000"/>
              <a:buNone/>
              <a:defRPr sz="30000">
                <a:solidFill>
                  <a:schemeClr val="accent1"/>
                </a:solidFill>
              </a:defRPr>
            </a:lvl8pPr>
            <a:lvl9pPr lvl="8" algn="r">
              <a:lnSpc>
                <a:spcPct val="100000"/>
              </a:lnSpc>
              <a:spcBef>
                <a:spcPts val="0"/>
              </a:spcBef>
              <a:spcAft>
                <a:spcPts val="0"/>
              </a:spcAft>
              <a:buClr>
                <a:schemeClr val="accent1"/>
              </a:buClr>
              <a:buSzPts val="30000"/>
              <a:buNone/>
              <a:defRPr sz="30000">
                <a:solidFill>
                  <a:schemeClr val="accent1"/>
                </a:solidFill>
              </a:defRPr>
            </a:lvl9pPr>
          </a:lstStyle>
          <a:p/>
        </p:txBody>
      </p:sp>
      <p:sp>
        <p:nvSpPr>
          <p:cNvPr id="256" name="Google Shape;256;p56"/>
          <p:cNvSpPr txBox="1"/>
          <p:nvPr>
            <p:ph idx="2" type="title"/>
          </p:nvPr>
        </p:nvSpPr>
        <p:spPr>
          <a:xfrm>
            <a:off x="2123200" y="1592250"/>
            <a:ext cx="2340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grpSp>
        <p:nvGrpSpPr>
          <p:cNvPr id="257" name="Google Shape;257;p56"/>
          <p:cNvGrpSpPr/>
          <p:nvPr/>
        </p:nvGrpSpPr>
        <p:grpSpPr>
          <a:xfrm rot="10800000">
            <a:off x="-1069131" y="3350374"/>
            <a:ext cx="3370994" cy="3371877"/>
            <a:chOff x="6949919" y="-1142700"/>
            <a:chExt cx="3370994" cy="3371877"/>
          </a:xfrm>
        </p:grpSpPr>
        <p:grpSp>
          <p:nvGrpSpPr>
            <p:cNvPr id="258" name="Google Shape;258;p56"/>
            <p:cNvGrpSpPr/>
            <p:nvPr/>
          </p:nvGrpSpPr>
          <p:grpSpPr>
            <a:xfrm rot="8100000">
              <a:off x="6591951" y="-66783"/>
              <a:ext cx="3167166" cy="299397"/>
              <a:chOff x="-304800" y="4182975"/>
              <a:chExt cx="3167197" cy="299400"/>
            </a:xfrm>
          </p:grpSpPr>
          <p:sp>
            <p:nvSpPr>
              <p:cNvPr id="259" name="Google Shape;259;p5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56"/>
            <p:cNvGrpSpPr/>
            <p:nvPr/>
          </p:nvGrpSpPr>
          <p:grpSpPr>
            <a:xfrm rot="8100000">
              <a:off x="7205126" y="-66783"/>
              <a:ext cx="3167166" cy="299397"/>
              <a:chOff x="-304800" y="4182975"/>
              <a:chExt cx="3167197" cy="299400"/>
            </a:xfrm>
          </p:grpSpPr>
          <p:sp>
            <p:nvSpPr>
              <p:cNvPr id="262" name="Google Shape;262;p5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56"/>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6"/>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56"/>
            <p:cNvGrpSpPr/>
            <p:nvPr/>
          </p:nvGrpSpPr>
          <p:grpSpPr>
            <a:xfrm rot="8100000">
              <a:off x="7511714" y="853864"/>
              <a:ext cx="3167166" cy="299397"/>
              <a:chOff x="-304800" y="4182975"/>
              <a:chExt cx="3167197" cy="299400"/>
            </a:xfrm>
          </p:grpSpPr>
          <p:sp>
            <p:nvSpPr>
              <p:cNvPr id="267" name="Google Shape;267;p5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bg>
      <p:bgPr>
        <a:solidFill>
          <a:schemeClr val="accent3"/>
        </a:solidFill>
      </p:bgPr>
    </p:bg>
    <p:spTree>
      <p:nvGrpSpPr>
        <p:cNvPr id="269" name="Shape 269"/>
        <p:cNvGrpSpPr/>
        <p:nvPr/>
      </p:nvGrpSpPr>
      <p:grpSpPr>
        <a:xfrm>
          <a:off x="0" y="0"/>
          <a:ext cx="0" cy="0"/>
          <a:chOff x="0" y="0"/>
          <a:chExt cx="0" cy="0"/>
        </a:xfrm>
      </p:grpSpPr>
      <p:sp>
        <p:nvSpPr>
          <p:cNvPr id="270" name="Google Shape;270;p57"/>
          <p:cNvSpPr/>
          <p:nvPr/>
        </p:nvSpPr>
        <p:spPr>
          <a:xfrm rot="5400000">
            <a:off x="49431" y="2172201"/>
            <a:ext cx="700391" cy="799097"/>
          </a:xfrm>
          <a:custGeom>
            <a:rect b="b" l="l" r="r" t="t"/>
            <a:pathLst>
              <a:path extrusionOk="0" h="63433" w="9696">
                <a:moveTo>
                  <a:pt x="0" y="0"/>
                </a:moveTo>
                <a:lnTo>
                  <a:pt x="0" y="63432"/>
                </a:lnTo>
                <a:lnTo>
                  <a:pt x="9695" y="63432"/>
                </a:lnTo>
                <a:lnTo>
                  <a:pt x="96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7"/>
          <p:cNvSpPr txBox="1"/>
          <p:nvPr/>
        </p:nvSpPr>
        <p:spPr>
          <a:xfrm>
            <a:off x="6025900" y="2110249"/>
            <a:ext cx="2586300" cy="1025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verpass"/>
                <a:ea typeface="Overpass"/>
                <a:cs typeface="Overpass"/>
                <a:sym typeface="Overpass"/>
              </a:rPr>
              <a:t>CREDITS: This presentation template was created by </a:t>
            </a:r>
            <a:r>
              <a:rPr b="0" i="0" lang="en" sz="1200" u="none" cap="none" strike="noStrike">
                <a:solidFill>
                  <a:schemeClr val="hlink"/>
                </a:solidFill>
                <a:uFill>
                  <a:noFill/>
                </a:uFill>
                <a:latin typeface="Overpass Black"/>
                <a:ea typeface="Overpass Black"/>
                <a:cs typeface="Overpass Black"/>
                <a:sym typeface="Overpass Black"/>
                <a:hlinkClick r:id="rId2"/>
              </a:rPr>
              <a:t>Slidesgo</a:t>
            </a:r>
            <a:r>
              <a:rPr b="0" i="0" lang="en" sz="1200" u="none" cap="none" strike="noStrike">
                <a:solidFill>
                  <a:schemeClr val="dk1"/>
                </a:solidFill>
                <a:latin typeface="Overpass"/>
                <a:ea typeface="Overpass"/>
                <a:cs typeface="Overpass"/>
                <a:sym typeface="Overpass"/>
              </a:rPr>
              <a:t>, including icons by </a:t>
            </a:r>
            <a:r>
              <a:rPr b="0" i="0" lang="en" sz="1200" u="none" cap="none" strike="noStrike">
                <a:solidFill>
                  <a:schemeClr val="hlink"/>
                </a:solidFill>
                <a:uFill>
                  <a:noFill/>
                </a:uFill>
                <a:latin typeface="Overpass Black"/>
                <a:ea typeface="Overpass Black"/>
                <a:cs typeface="Overpass Black"/>
                <a:sym typeface="Overpass Black"/>
                <a:hlinkClick r:id="rId3"/>
              </a:rPr>
              <a:t>Flaticon</a:t>
            </a:r>
            <a:r>
              <a:rPr b="0" i="0" lang="en" sz="1200" u="none" cap="none" strike="noStrike">
                <a:solidFill>
                  <a:schemeClr val="dk1"/>
                </a:solidFill>
                <a:latin typeface="Overpass"/>
                <a:ea typeface="Overpass"/>
                <a:cs typeface="Overpass"/>
                <a:sym typeface="Overpass"/>
              </a:rPr>
              <a:t>, and infographics &amp; images by </a:t>
            </a:r>
            <a:r>
              <a:rPr b="0" i="0" lang="en" sz="1200" u="none" cap="none" strike="noStrike">
                <a:solidFill>
                  <a:schemeClr val="hlink"/>
                </a:solidFill>
                <a:uFill>
                  <a:noFill/>
                </a:uFill>
                <a:latin typeface="Overpass Black"/>
                <a:ea typeface="Overpass Black"/>
                <a:cs typeface="Overpass Black"/>
                <a:sym typeface="Overpass Black"/>
                <a:hlinkClick r:id="rId4"/>
              </a:rPr>
              <a:t>Freepik</a:t>
            </a:r>
            <a:r>
              <a:rPr b="0" i="0" lang="en" sz="1200" u="none" cap="none" strike="noStrike">
                <a:solidFill>
                  <a:schemeClr val="dk1"/>
                </a:solidFill>
                <a:latin typeface="Overpass"/>
                <a:ea typeface="Overpass"/>
                <a:cs typeface="Overpass"/>
                <a:sym typeface="Overpass"/>
              </a:rPr>
              <a:t>.</a:t>
            </a:r>
            <a:endParaRPr b="0" i="0" sz="1200" u="none" cap="none" strike="noStrike">
              <a:solidFill>
                <a:schemeClr val="dk1"/>
              </a:solidFill>
              <a:latin typeface="Overpass"/>
              <a:ea typeface="Overpass"/>
              <a:cs typeface="Overpass"/>
              <a:sym typeface="Overpass"/>
            </a:endParaRPr>
          </a:p>
        </p:txBody>
      </p:sp>
      <p:grpSp>
        <p:nvGrpSpPr>
          <p:cNvPr id="272" name="Google Shape;272;p57"/>
          <p:cNvGrpSpPr/>
          <p:nvPr/>
        </p:nvGrpSpPr>
        <p:grpSpPr>
          <a:xfrm>
            <a:off x="6949919" y="-1142700"/>
            <a:ext cx="3064405" cy="2884648"/>
            <a:chOff x="6949919" y="-1142700"/>
            <a:chExt cx="3064405" cy="2884648"/>
          </a:xfrm>
        </p:grpSpPr>
        <p:grpSp>
          <p:nvGrpSpPr>
            <p:cNvPr id="273" name="Google Shape;273;p57"/>
            <p:cNvGrpSpPr/>
            <p:nvPr/>
          </p:nvGrpSpPr>
          <p:grpSpPr>
            <a:xfrm rot="8100000">
              <a:off x="6591951" y="-66783"/>
              <a:ext cx="3167166" cy="299397"/>
              <a:chOff x="-304800" y="4182975"/>
              <a:chExt cx="3167197" cy="299400"/>
            </a:xfrm>
          </p:grpSpPr>
          <p:sp>
            <p:nvSpPr>
              <p:cNvPr id="274" name="Google Shape;274;p57"/>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7"/>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57"/>
            <p:cNvGrpSpPr/>
            <p:nvPr/>
          </p:nvGrpSpPr>
          <p:grpSpPr>
            <a:xfrm rot="8100000">
              <a:off x="7205126" y="-66783"/>
              <a:ext cx="3167166" cy="299397"/>
              <a:chOff x="-304800" y="4182975"/>
              <a:chExt cx="3167197" cy="299400"/>
            </a:xfrm>
          </p:grpSpPr>
          <p:sp>
            <p:nvSpPr>
              <p:cNvPr id="277" name="Google Shape;277;p57"/>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57"/>
            <p:cNvSpPr/>
            <p:nvPr/>
          </p:nvSpPr>
          <p:spPr>
            <a:xfrm rot="8100000">
              <a:off x="7486612" y="610134"/>
              <a:ext cx="2478126"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57"/>
          <p:cNvSpPr txBox="1"/>
          <p:nvPr>
            <p:ph type="ctrTitle"/>
          </p:nvPr>
        </p:nvSpPr>
        <p:spPr>
          <a:xfrm>
            <a:off x="965350" y="2131325"/>
            <a:ext cx="2731800" cy="102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500"/>
              <a:buNone/>
              <a:defRPr sz="5000"/>
            </a:lvl1pPr>
            <a:lvl2pPr lvl="1" algn="l">
              <a:lnSpc>
                <a:spcPct val="100000"/>
              </a:lnSpc>
              <a:spcBef>
                <a:spcPts val="0"/>
              </a:spcBef>
              <a:spcAft>
                <a:spcPts val="0"/>
              </a:spcAft>
              <a:buClr>
                <a:schemeClr val="lt1"/>
              </a:buClr>
              <a:buSzPts val="4500"/>
              <a:buNone/>
              <a:defRPr sz="4500">
                <a:solidFill>
                  <a:schemeClr val="lt1"/>
                </a:solidFill>
              </a:defRPr>
            </a:lvl2pPr>
            <a:lvl3pPr lvl="2" algn="l">
              <a:lnSpc>
                <a:spcPct val="100000"/>
              </a:lnSpc>
              <a:spcBef>
                <a:spcPts val="0"/>
              </a:spcBef>
              <a:spcAft>
                <a:spcPts val="0"/>
              </a:spcAft>
              <a:buClr>
                <a:schemeClr val="lt1"/>
              </a:buClr>
              <a:buSzPts val="4500"/>
              <a:buNone/>
              <a:defRPr sz="4500">
                <a:solidFill>
                  <a:schemeClr val="lt1"/>
                </a:solidFill>
              </a:defRPr>
            </a:lvl3pPr>
            <a:lvl4pPr lvl="3" algn="l">
              <a:lnSpc>
                <a:spcPct val="100000"/>
              </a:lnSpc>
              <a:spcBef>
                <a:spcPts val="0"/>
              </a:spcBef>
              <a:spcAft>
                <a:spcPts val="0"/>
              </a:spcAft>
              <a:buClr>
                <a:schemeClr val="lt1"/>
              </a:buClr>
              <a:buSzPts val="4500"/>
              <a:buNone/>
              <a:defRPr sz="4500">
                <a:solidFill>
                  <a:schemeClr val="lt1"/>
                </a:solidFill>
              </a:defRPr>
            </a:lvl4pPr>
            <a:lvl5pPr lvl="4" algn="l">
              <a:lnSpc>
                <a:spcPct val="100000"/>
              </a:lnSpc>
              <a:spcBef>
                <a:spcPts val="0"/>
              </a:spcBef>
              <a:spcAft>
                <a:spcPts val="0"/>
              </a:spcAft>
              <a:buClr>
                <a:schemeClr val="lt1"/>
              </a:buClr>
              <a:buSzPts val="4500"/>
              <a:buNone/>
              <a:defRPr sz="4500">
                <a:solidFill>
                  <a:schemeClr val="lt1"/>
                </a:solidFill>
              </a:defRPr>
            </a:lvl5pPr>
            <a:lvl6pPr lvl="5" algn="l">
              <a:lnSpc>
                <a:spcPct val="100000"/>
              </a:lnSpc>
              <a:spcBef>
                <a:spcPts val="0"/>
              </a:spcBef>
              <a:spcAft>
                <a:spcPts val="0"/>
              </a:spcAft>
              <a:buClr>
                <a:schemeClr val="lt1"/>
              </a:buClr>
              <a:buSzPts val="4500"/>
              <a:buNone/>
              <a:defRPr sz="4500">
                <a:solidFill>
                  <a:schemeClr val="lt1"/>
                </a:solidFill>
              </a:defRPr>
            </a:lvl6pPr>
            <a:lvl7pPr lvl="6" algn="l">
              <a:lnSpc>
                <a:spcPct val="100000"/>
              </a:lnSpc>
              <a:spcBef>
                <a:spcPts val="0"/>
              </a:spcBef>
              <a:spcAft>
                <a:spcPts val="0"/>
              </a:spcAft>
              <a:buClr>
                <a:schemeClr val="lt1"/>
              </a:buClr>
              <a:buSzPts val="4500"/>
              <a:buNone/>
              <a:defRPr sz="4500">
                <a:solidFill>
                  <a:schemeClr val="lt1"/>
                </a:solidFill>
              </a:defRPr>
            </a:lvl7pPr>
            <a:lvl8pPr lvl="7" algn="l">
              <a:lnSpc>
                <a:spcPct val="100000"/>
              </a:lnSpc>
              <a:spcBef>
                <a:spcPts val="0"/>
              </a:spcBef>
              <a:spcAft>
                <a:spcPts val="0"/>
              </a:spcAft>
              <a:buClr>
                <a:schemeClr val="lt1"/>
              </a:buClr>
              <a:buSzPts val="4500"/>
              <a:buNone/>
              <a:defRPr sz="4500">
                <a:solidFill>
                  <a:schemeClr val="lt1"/>
                </a:solidFill>
              </a:defRPr>
            </a:lvl8pPr>
            <a:lvl9pPr lvl="8" algn="l">
              <a:lnSpc>
                <a:spcPct val="100000"/>
              </a:lnSpc>
              <a:spcBef>
                <a:spcPts val="0"/>
              </a:spcBef>
              <a:spcAft>
                <a:spcPts val="0"/>
              </a:spcAft>
              <a:buClr>
                <a:schemeClr val="lt1"/>
              </a:buClr>
              <a:buSzPts val="4500"/>
              <a:buNone/>
              <a:defRPr sz="4500">
                <a:solidFill>
                  <a:schemeClr val="lt1"/>
                </a:solidFill>
              </a:defRPr>
            </a:lvl9pPr>
          </a:lstStyle>
          <a:p/>
        </p:txBody>
      </p:sp>
      <p:sp>
        <p:nvSpPr>
          <p:cNvPr id="281" name="Google Shape;281;p57"/>
          <p:cNvSpPr txBox="1"/>
          <p:nvPr>
            <p:ph idx="1" type="subTitle"/>
          </p:nvPr>
        </p:nvSpPr>
        <p:spPr>
          <a:xfrm>
            <a:off x="965350" y="3094175"/>
            <a:ext cx="2731800" cy="7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p:txBody>
      </p:sp>
      <p:sp>
        <p:nvSpPr>
          <p:cNvPr id="282" name="Google Shape;282;p57"/>
          <p:cNvSpPr txBox="1"/>
          <p:nvPr>
            <p:ph idx="2" type="subTitle"/>
          </p:nvPr>
        </p:nvSpPr>
        <p:spPr>
          <a:xfrm>
            <a:off x="965350" y="3806152"/>
            <a:ext cx="2586300" cy="798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3" name="Shape 283"/>
        <p:cNvGrpSpPr/>
        <p:nvPr/>
      </p:nvGrpSpPr>
      <p:grpSpPr>
        <a:xfrm>
          <a:off x="0" y="0"/>
          <a:ext cx="0" cy="0"/>
          <a:chOff x="0" y="0"/>
          <a:chExt cx="0" cy="0"/>
        </a:xfrm>
      </p:grpSpPr>
      <p:sp>
        <p:nvSpPr>
          <p:cNvPr id="284" name="Google Shape;284;p58"/>
          <p:cNvSpPr txBox="1"/>
          <p:nvPr>
            <p:ph idx="1" type="subTitle"/>
          </p:nvPr>
        </p:nvSpPr>
        <p:spPr>
          <a:xfrm>
            <a:off x="6124125" y="2307550"/>
            <a:ext cx="2201700" cy="19671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600"/>
              <a:buNone/>
              <a:defRPr/>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grpSp>
        <p:nvGrpSpPr>
          <p:cNvPr id="285" name="Google Shape;285;p58"/>
          <p:cNvGrpSpPr/>
          <p:nvPr/>
        </p:nvGrpSpPr>
        <p:grpSpPr>
          <a:xfrm rot="10800000">
            <a:off x="7894801" y="572457"/>
            <a:ext cx="1253473" cy="328535"/>
            <a:chOff x="-8549" y="582500"/>
            <a:chExt cx="1253473" cy="328535"/>
          </a:xfrm>
        </p:grpSpPr>
        <p:sp>
          <p:nvSpPr>
            <p:cNvPr id="286" name="Google Shape;286;p58"/>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8"/>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p58"/>
          <p:cNvSpPr txBox="1"/>
          <p:nvPr>
            <p:ph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9" name="Shape 28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2"/>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AutoNum type="arabicPeriod"/>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AutoNum type="romanLcPeriod"/>
              <a:defRPr sz="1200"/>
            </a:lvl3pPr>
            <a:lvl4pPr indent="-304800" lvl="3" marL="1828800" algn="l">
              <a:lnSpc>
                <a:spcPct val="115000"/>
              </a:lnSpc>
              <a:spcBef>
                <a:spcPts val="1600"/>
              </a:spcBef>
              <a:spcAft>
                <a:spcPts val="0"/>
              </a:spcAft>
              <a:buSzPts val="1200"/>
              <a:buAutoNum type="arabicPeriod"/>
              <a:defRPr sz="1200"/>
            </a:lvl4pPr>
            <a:lvl5pPr indent="-304800" lvl="4" marL="2286000" algn="l">
              <a:lnSpc>
                <a:spcPct val="115000"/>
              </a:lnSpc>
              <a:spcBef>
                <a:spcPts val="1600"/>
              </a:spcBef>
              <a:spcAft>
                <a:spcPts val="0"/>
              </a:spcAft>
              <a:buSzPts val="1200"/>
              <a:buAutoNum type="alphaLcPeriod"/>
              <a:defRPr sz="1200"/>
            </a:lvl5pPr>
            <a:lvl6pPr indent="-304800" lvl="5" marL="2743200" algn="l">
              <a:lnSpc>
                <a:spcPct val="115000"/>
              </a:lnSpc>
              <a:spcBef>
                <a:spcPts val="1600"/>
              </a:spcBef>
              <a:spcAft>
                <a:spcPts val="0"/>
              </a:spcAft>
              <a:buSzPts val="1200"/>
              <a:buAutoNum type="romanLcPeriod"/>
              <a:defRPr sz="1200"/>
            </a:lvl6pPr>
            <a:lvl7pPr indent="-304800" lvl="6" marL="3200400" algn="l">
              <a:lnSpc>
                <a:spcPct val="115000"/>
              </a:lnSpc>
              <a:spcBef>
                <a:spcPts val="1600"/>
              </a:spcBef>
              <a:spcAft>
                <a:spcPts val="0"/>
              </a:spcAft>
              <a:buSzPts val="1200"/>
              <a:buAutoNum type="arabicPeriod"/>
              <a:defRPr sz="1200"/>
            </a:lvl7pPr>
            <a:lvl8pPr indent="-304800" lvl="7" marL="3657600" algn="l">
              <a:lnSpc>
                <a:spcPct val="115000"/>
              </a:lnSpc>
              <a:spcBef>
                <a:spcPts val="1600"/>
              </a:spcBef>
              <a:spcAft>
                <a:spcPts val="0"/>
              </a:spcAft>
              <a:buSzPts val="1200"/>
              <a:buAutoNum type="alphaLcPeriod"/>
              <a:defRPr sz="1200"/>
            </a:lvl8pPr>
            <a:lvl9pPr indent="-304800" lvl="8" marL="4114800" algn="l">
              <a:lnSpc>
                <a:spcPct val="115000"/>
              </a:lnSpc>
              <a:spcBef>
                <a:spcPts val="1600"/>
              </a:spcBef>
              <a:spcAft>
                <a:spcPts val="1600"/>
              </a:spcAft>
              <a:buSzPts val="1200"/>
              <a:buAutoNum type="romanLcPeriod"/>
              <a:defRPr sz="1200"/>
            </a:lvl9pPr>
          </a:lstStyle>
          <a:p/>
        </p:txBody>
      </p:sp>
      <p:grpSp>
        <p:nvGrpSpPr>
          <p:cNvPr id="27" name="Google Shape;27;p42"/>
          <p:cNvGrpSpPr/>
          <p:nvPr/>
        </p:nvGrpSpPr>
        <p:grpSpPr>
          <a:xfrm>
            <a:off x="-4274" y="572458"/>
            <a:ext cx="1253473" cy="328535"/>
            <a:chOff x="-8549" y="582500"/>
            <a:chExt cx="1253473" cy="328535"/>
          </a:xfrm>
        </p:grpSpPr>
        <p:sp>
          <p:nvSpPr>
            <p:cNvPr id="28" name="Google Shape;28;p42"/>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2"/>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bg>
      <p:bgPr>
        <a:solidFill>
          <a:schemeClr val="lt2"/>
        </a:solidFill>
      </p:bgPr>
    </p:bg>
    <p:spTree>
      <p:nvGrpSpPr>
        <p:cNvPr id="290" name="Shape 29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chemeClr val="accent3"/>
        </a:solidFill>
      </p:bgPr>
    </p:bg>
    <p:spTree>
      <p:nvGrpSpPr>
        <p:cNvPr id="291" name="Shape 29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
    <p:bg>
      <p:bgPr>
        <a:solidFill>
          <a:schemeClr val="lt2"/>
        </a:solidFill>
      </p:bgPr>
    </p:bg>
    <p:spTree>
      <p:nvGrpSpPr>
        <p:cNvPr id="292" name="Shape 292"/>
        <p:cNvGrpSpPr/>
        <p:nvPr/>
      </p:nvGrpSpPr>
      <p:grpSpPr>
        <a:xfrm>
          <a:off x="0" y="0"/>
          <a:ext cx="0" cy="0"/>
          <a:chOff x="0" y="0"/>
          <a:chExt cx="0" cy="0"/>
        </a:xfrm>
      </p:grpSpPr>
      <p:grpSp>
        <p:nvGrpSpPr>
          <p:cNvPr id="293" name="Google Shape;293;p62"/>
          <p:cNvGrpSpPr/>
          <p:nvPr/>
        </p:nvGrpSpPr>
        <p:grpSpPr>
          <a:xfrm>
            <a:off x="-1491518" y="-434710"/>
            <a:ext cx="3370992" cy="3912150"/>
            <a:chOff x="-1491518" y="2460890"/>
            <a:chExt cx="3370992" cy="3912150"/>
          </a:xfrm>
        </p:grpSpPr>
        <p:grpSp>
          <p:nvGrpSpPr>
            <p:cNvPr id="294" name="Google Shape;294;p62"/>
            <p:cNvGrpSpPr/>
            <p:nvPr/>
          </p:nvGrpSpPr>
          <p:grpSpPr>
            <a:xfrm rot="-2700000">
              <a:off x="-1236311" y="4077080"/>
              <a:ext cx="3167166" cy="299397"/>
              <a:chOff x="-304800" y="4182975"/>
              <a:chExt cx="3167197" cy="299400"/>
            </a:xfrm>
          </p:grpSpPr>
          <p:sp>
            <p:nvSpPr>
              <p:cNvPr id="295" name="Google Shape;295;p6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62"/>
            <p:cNvGrpSpPr/>
            <p:nvPr/>
          </p:nvGrpSpPr>
          <p:grpSpPr>
            <a:xfrm rot="-2700000">
              <a:off x="-1849486" y="4077080"/>
              <a:ext cx="3167166" cy="299397"/>
              <a:chOff x="-304800" y="4182975"/>
              <a:chExt cx="3167197" cy="299400"/>
            </a:xfrm>
          </p:grpSpPr>
          <p:sp>
            <p:nvSpPr>
              <p:cNvPr id="298" name="Google Shape;298;p6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62"/>
            <p:cNvSpPr/>
            <p:nvPr/>
          </p:nvSpPr>
          <p:spPr>
            <a:xfrm rot="-2700000">
              <a:off x="-540907" y="2968275"/>
              <a:ext cx="1559170"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62"/>
            <p:cNvGrpSpPr/>
            <p:nvPr/>
          </p:nvGrpSpPr>
          <p:grpSpPr>
            <a:xfrm rot="-2700000">
              <a:off x="-929724" y="4997727"/>
              <a:ext cx="3167166" cy="299397"/>
              <a:chOff x="-304800" y="4182975"/>
              <a:chExt cx="3167197" cy="299400"/>
            </a:xfrm>
          </p:grpSpPr>
          <p:sp>
            <p:nvSpPr>
              <p:cNvPr id="302" name="Google Shape;302;p6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62"/>
            <p:cNvGrpSpPr/>
            <p:nvPr/>
          </p:nvGrpSpPr>
          <p:grpSpPr>
            <a:xfrm rot="-2700000">
              <a:off x="-1542899" y="4997727"/>
              <a:ext cx="3167166" cy="299397"/>
              <a:chOff x="-304800" y="4182975"/>
              <a:chExt cx="3167197" cy="299400"/>
            </a:xfrm>
          </p:grpSpPr>
          <p:sp>
            <p:nvSpPr>
              <p:cNvPr id="305" name="Google Shape;305;p62"/>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2"/>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4">
    <p:spTree>
      <p:nvGrpSpPr>
        <p:cNvPr id="307" name="Shape 307"/>
        <p:cNvGrpSpPr/>
        <p:nvPr/>
      </p:nvGrpSpPr>
      <p:grpSpPr>
        <a:xfrm>
          <a:off x="0" y="0"/>
          <a:ext cx="0" cy="0"/>
          <a:chOff x="0" y="0"/>
          <a:chExt cx="0" cy="0"/>
        </a:xfrm>
      </p:grpSpPr>
      <p:grpSp>
        <p:nvGrpSpPr>
          <p:cNvPr id="308" name="Google Shape;308;p63"/>
          <p:cNvGrpSpPr/>
          <p:nvPr/>
        </p:nvGrpSpPr>
        <p:grpSpPr>
          <a:xfrm rot="10800000">
            <a:off x="-1069131" y="3350374"/>
            <a:ext cx="3370994" cy="3371877"/>
            <a:chOff x="6949919" y="-1142700"/>
            <a:chExt cx="3370994" cy="3371877"/>
          </a:xfrm>
        </p:grpSpPr>
        <p:grpSp>
          <p:nvGrpSpPr>
            <p:cNvPr id="309" name="Google Shape;309;p63"/>
            <p:cNvGrpSpPr/>
            <p:nvPr/>
          </p:nvGrpSpPr>
          <p:grpSpPr>
            <a:xfrm rot="8100000">
              <a:off x="6591951" y="-66783"/>
              <a:ext cx="3167166" cy="299397"/>
              <a:chOff x="-304800" y="4182975"/>
              <a:chExt cx="3167197" cy="299400"/>
            </a:xfrm>
          </p:grpSpPr>
          <p:sp>
            <p:nvSpPr>
              <p:cNvPr id="310" name="Google Shape;310;p6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63"/>
            <p:cNvGrpSpPr/>
            <p:nvPr/>
          </p:nvGrpSpPr>
          <p:grpSpPr>
            <a:xfrm rot="8100000">
              <a:off x="7205126" y="-66783"/>
              <a:ext cx="3167166" cy="299397"/>
              <a:chOff x="-304800" y="4182975"/>
              <a:chExt cx="3167197" cy="299400"/>
            </a:xfrm>
          </p:grpSpPr>
          <p:sp>
            <p:nvSpPr>
              <p:cNvPr id="313" name="Google Shape;313;p6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63"/>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3"/>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63"/>
            <p:cNvGrpSpPr/>
            <p:nvPr/>
          </p:nvGrpSpPr>
          <p:grpSpPr>
            <a:xfrm rot="8100000">
              <a:off x="7511714" y="853864"/>
              <a:ext cx="3167166" cy="299397"/>
              <a:chOff x="-304800" y="4182975"/>
              <a:chExt cx="3167197" cy="299400"/>
            </a:xfrm>
          </p:grpSpPr>
          <p:sp>
            <p:nvSpPr>
              <p:cNvPr id="318" name="Google Shape;318;p63"/>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3"/>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5">
    <p:bg>
      <p:bgPr>
        <a:solidFill>
          <a:schemeClr val="accent3"/>
        </a:solidFill>
      </p:bgPr>
    </p:bg>
    <p:spTree>
      <p:nvGrpSpPr>
        <p:cNvPr id="320" name="Shape 320"/>
        <p:cNvGrpSpPr/>
        <p:nvPr/>
      </p:nvGrpSpPr>
      <p:grpSpPr>
        <a:xfrm>
          <a:off x="0" y="0"/>
          <a:ext cx="0" cy="0"/>
          <a:chOff x="0" y="0"/>
          <a:chExt cx="0" cy="0"/>
        </a:xfrm>
      </p:grpSpPr>
      <p:grpSp>
        <p:nvGrpSpPr>
          <p:cNvPr id="321" name="Google Shape;321;p64"/>
          <p:cNvGrpSpPr/>
          <p:nvPr/>
        </p:nvGrpSpPr>
        <p:grpSpPr>
          <a:xfrm>
            <a:off x="7633122" y="1542424"/>
            <a:ext cx="3064404" cy="3371877"/>
            <a:chOff x="7709322" y="1333606"/>
            <a:chExt cx="3064404" cy="3371877"/>
          </a:xfrm>
        </p:grpSpPr>
        <p:grpSp>
          <p:nvGrpSpPr>
            <p:cNvPr id="322" name="Google Shape;322;p64"/>
            <p:cNvGrpSpPr/>
            <p:nvPr/>
          </p:nvGrpSpPr>
          <p:grpSpPr>
            <a:xfrm rot="8100000">
              <a:off x="7657942" y="2409523"/>
              <a:ext cx="3167166" cy="299397"/>
              <a:chOff x="-304800" y="4182975"/>
              <a:chExt cx="3167197" cy="299400"/>
            </a:xfrm>
          </p:grpSpPr>
          <p:sp>
            <p:nvSpPr>
              <p:cNvPr id="323" name="Google Shape;323;p6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64"/>
            <p:cNvGrpSpPr/>
            <p:nvPr/>
          </p:nvGrpSpPr>
          <p:grpSpPr>
            <a:xfrm rot="8100000">
              <a:off x="7351354" y="3330170"/>
              <a:ext cx="3167166" cy="299397"/>
              <a:chOff x="-304800" y="4182975"/>
              <a:chExt cx="3167197" cy="299400"/>
            </a:xfrm>
          </p:grpSpPr>
          <p:sp>
            <p:nvSpPr>
              <p:cNvPr id="326" name="Google Shape;326;p6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64"/>
            <p:cNvGrpSpPr/>
            <p:nvPr/>
          </p:nvGrpSpPr>
          <p:grpSpPr>
            <a:xfrm rot="8100000">
              <a:off x="7964528" y="3330170"/>
              <a:ext cx="3167166" cy="299397"/>
              <a:chOff x="-304800" y="4182975"/>
              <a:chExt cx="3167197" cy="299400"/>
            </a:xfrm>
          </p:grpSpPr>
          <p:sp>
            <p:nvSpPr>
              <p:cNvPr id="329" name="Google Shape;329;p6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64"/>
          <p:cNvGrpSpPr/>
          <p:nvPr/>
        </p:nvGrpSpPr>
        <p:grpSpPr>
          <a:xfrm>
            <a:off x="-1491518" y="105563"/>
            <a:ext cx="3064405" cy="2451230"/>
            <a:chOff x="-1491518" y="3001163"/>
            <a:chExt cx="3064405" cy="2451230"/>
          </a:xfrm>
        </p:grpSpPr>
        <p:grpSp>
          <p:nvGrpSpPr>
            <p:cNvPr id="332" name="Google Shape;332;p64"/>
            <p:cNvGrpSpPr/>
            <p:nvPr/>
          </p:nvGrpSpPr>
          <p:grpSpPr>
            <a:xfrm rot="-2700000">
              <a:off x="-1236311" y="4077080"/>
              <a:ext cx="3167166" cy="299397"/>
              <a:chOff x="-304800" y="4182975"/>
              <a:chExt cx="3167197" cy="299400"/>
            </a:xfrm>
          </p:grpSpPr>
          <p:sp>
            <p:nvSpPr>
              <p:cNvPr id="333" name="Google Shape;333;p6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64"/>
            <p:cNvGrpSpPr/>
            <p:nvPr/>
          </p:nvGrpSpPr>
          <p:grpSpPr>
            <a:xfrm rot="-2700000">
              <a:off x="-1849486" y="4077080"/>
              <a:ext cx="3167166" cy="299397"/>
              <a:chOff x="-304800" y="4182975"/>
              <a:chExt cx="3167197" cy="299400"/>
            </a:xfrm>
          </p:grpSpPr>
          <p:sp>
            <p:nvSpPr>
              <p:cNvPr id="336" name="Google Shape;336;p64"/>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4"/>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16">
    <p:bg>
      <p:bgPr>
        <a:solidFill>
          <a:schemeClr val="lt2"/>
        </a:solidFill>
      </p:bgPr>
    </p:bg>
    <p:spTree>
      <p:nvGrpSpPr>
        <p:cNvPr id="338" name="Shape 338"/>
        <p:cNvGrpSpPr/>
        <p:nvPr/>
      </p:nvGrpSpPr>
      <p:grpSpPr>
        <a:xfrm>
          <a:off x="0" y="0"/>
          <a:ext cx="0" cy="0"/>
          <a:chOff x="0" y="0"/>
          <a:chExt cx="0" cy="0"/>
        </a:xfrm>
      </p:grpSpPr>
      <p:grpSp>
        <p:nvGrpSpPr>
          <p:cNvPr id="339" name="Google Shape;339;p65"/>
          <p:cNvGrpSpPr/>
          <p:nvPr/>
        </p:nvGrpSpPr>
        <p:grpSpPr>
          <a:xfrm>
            <a:off x="6949919" y="-1142700"/>
            <a:ext cx="3370994" cy="3371877"/>
            <a:chOff x="6949919" y="-1142700"/>
            <a:chExt cx="3370994" cy="3371877"/>
          </a:xfrm>
        </p:grpSpPr>
        <p:grpSp>
          <p:nvGrpSpPr>
            <p:cNvPr id="340" name="Google Shape;340;p65"/>
            <p:cNvGrpSpPr/>
            <p:nvPr/>
          </p:nvGrpSpPr>
          <p:grpSpPr>
            <a:xfrm rot="8100000">
              <a:off x="6591951" y="-66783"/>
              <a:ext cx="3167166" cy="299397"/>
              <a:chOff x="-304800" y="4182975"/>
              <a:chExt cx="3167197" cy="299400"/>
            </a:xfrm>
          </p:grpSpPr>
          <p:sp>
            <p:nvSpPr>
              <p:cNvPr id="341" name="Google Shape;341;p6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65"/>
            <p:cNvGrpSpPr/>
            <p:nvPr/>
          </p:nvGrpSpPr>
          <p:grpSpPr>
            <a:xfrm rot="8100000">
              <a:off x="7205126" y="-66783"/>
              <a:ext cx="3167166" cy="299397"/>
              <a:chOff x="-304800" y="4182975"/>
              <a:chExt cx="3167197" cy="299400"/>
            </a:xfrm>
          </p:grpSpPr>
          <p:sp>
            <p:nvSpPr>
              <p:cNvPr id="344" name="Google Shape;344;p6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65"/>
            <p:cNvSpPr/>
            <p:nvPr/>
          </p:nvSpPr>
          <p:spPr>
            <a:xfrm rot="8100000">
              <a:off x="7243633" y="710788"/>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5"/>
            <p:cNvSpPr/>
            <p:nvPr/>
          </p:nvSpPr>
          <p:spPr>
            <a:xfrm rot="8100000">
              <a:off x="8691136" y="1254041"/>
              <a:ext cx="1226123"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65"/>
            <p:cNvGrpSpPr/>
            <p:nvPr/>
          </p:nvGrpSpPr>
          <p:grpSpPr>
            <a:xfrm rot="8100000">
              <a:off x="7511714" y="853864"/>
              <a:ext cx="3167166" cy="299397"/>
              <a:chOff x="-304800" y="4182975"/>
              <a:chExt cx="3167197" cy="299400"/>
            </a:xfrm>
          </p:grpSpPr>
          <p:sp>
            <p:nvSpPr>
              <p:cNvPr id="349" name="Google Shape;349;p6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17">
    <p:spTree>
      <p:nvGrpSpPr>
        <p:cNvPr id="351" name="Shape 351"/>
        <p:cNvGrpSpPr/>
        <p:nvPr/>
      </p:nvGrpSpPr>
      <p:grpSpPr>
        <a:xfrm>
          <a:off x="0" y="0"/>
          <a:ext cx="0" cy="0"/>
          <a:chOff x="0" y="0"/>
          <a:chExt cx="0" cy="0"/>
        </a:xfrm>
      </p:grpSpPr>
      <p:grpSp>
        <p:nvGrpSpPr>
          <p:cNvPr id="352" name="Google Shape;352;p66"/>
          <p:cNvGrpSpPr/>
          <p:nvPr/>
        </p:nvGrpSpPr>
        <p:grpSpPr>
          <a:xfrm>
            <a:off x="6949919" y="-1142700"/>
            <a:ext cx="3813433" cy="5379074"/>
            <a:chOff x="6949919" y="-1142700"/>
            <a:chExt cx="3813433" cy="5379074"/>
          </a:xfrm>
        </p:grpSpPr>
        <p:grpSp>
          <p:nvGrpSpPr>
            <p:cNvPr id="353" name="Google Shape;353;p66"/>
            <p:cNvGrpSpPr/>
            <p:nvPr/>
          </p:nvGrpSpPr>
          <p:grpSpPr>
            <a:xfrm rot="8100000">
              <a:off x="6591951" y="-66783"/>
              <a:ext cx="3167166" cy="299397"/>
              <a:chOff x="-304800" y="4182975"/>
              <a:chExt cx="3167197" cy="299400"/>
            </a:xfrm>
          </p:grpSpPr>
          <p:sp>
            <p:nvSpPr>
              <p:cNvPr id="354" name="Google Shape;354;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 name="Google Shape;356;p66"/>
            <p:cNvGrpSpPr/>
            <p:nvPr/>
          </p:nvGrpSpPr>
          <p:grpSpPr>
            <a:xfrm rot="8100000">
              <a:off x="7205126" y="-66783"/>
              <a:ext cx="3167166" cy="299397"/>
              <a:chOff x="-304800" y="4182975"/>
              <a:chExt cx="3167197" cy="299400"/>
            </a:xfrm>
          </p:grpSpPr>
          <p:sp>
            <p:nvSpPr>
              <p:cNvPr id="357" name="Google Shape;357;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 name="Google Shape;359;p66"/>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66"/>
            <p:cNvGrpSpPr/>
            <p:nvPr/>
          </p:nvGrpSpPr>
          <p:grpSpPr>
            <a:xfrm rot="8100000">
              <a:off x="7034392" y="1940414"/>
              <a:ext cx="3167166" cy="299397"/>
              <a:chOff x="-304800" y="4182975"/>
              <a:chExt cx="3167197" cy="299400"/>
            </a:xfrm>
          </p:grpSpPr>
          <p:sp>
            <p:nvSpPr>
              <p:cNvPr id="361" name="Google Shape;361;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66"/>
            <p:cNvGrpSpPr/>
            <p:nvPr/>
          </p:nvGrpSpPr>
          <p:grpSpPr>
            <a:xfrm rot="8100000">
              <a:off x="7647567" y="1940414"/>
              <a:ext cx="3167166" cy="299397"/>
              <a:chOff x="-304800" y="4182975"/>
              <a:chExt cx="3167197" cy="299400"/>
            </a:xfrm>
          </p:grpSpPr>
          <p:sp>
            <p:nvSpPr>
              <p:cNvPr id="364" name="Google Shape;364;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66"/>
            <p:cNvGrpSpPr/>
            <p:nvPr/>
          </p:nvGrpSpPr>
          <p:grpSpPr>
            <a:xfrm rot="8100000">
              <a:off x="7340979" y="2861061"/>
              <a:ext cx="3167166" cy="299397"/>
              <a:chOff x="-304800" y="4182975"/>
              <a:chExt cx="3167197" cy="299400"/>
            </a:xfrm>
          </p:grpSpPr>
          <p:sp>
            <p:nvSpPr>
              <p:cNvPr id="367" name="Google Shape;367;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66"/>
            <p:cNvGrpSpPr/>
            <p:nvPr/>
          </p:nvGrpSpPr>
          <p:grpSpPr>
            <a:xfrm rot="8100000">
              <a:off x="7954153" y="2861061"/>
              <a:ext cx="3167166" cy="299397"/>
              <a:chOff x="-304800" y="4182975"/>
              <a:chExt cx="3167197" cy="299400"/>
            </a:xfrm>
          </p:grpSpPr>
          <p:sp>
            <p:nvSpPr>
              <p:cNvPr id="370" name="Google Shape;370;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66"/>
            <p:cNvGrpSpPr/>
            <p:nvPr/>
          </p:nvGrpSpPr>
          <p:grpSpPr>
            <a:xfrm rot="8100000">
              <a:off x="7511714" y="853864"/>
              <a:ext cx="3167166" cy="299397"/>
              <a:chOff x="-304800" y="4182975"/>
              <a:chExt cx="3167197" cy="299400"/>
            </a:xfrm>
          </p:grpSpPr>
          <p:sp>
            <p:nvSpPr>
              <p:cNvPr id="373" name="Google Shape;373;p66"/>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6"/>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1" name="Shape 31"/>
        <p:cNvGrpSpPr/>
        <p:nvPr/>
      </p:nvGrpSpPr>
      <p:grpSpPr>
        <a:xfrm>
          <a:off x="0" y="0"/>
          <a:ext cx="0" cy="0"/>
          <a:chOff x="0" y="0"/>
          <a:chExt cx="0" cy="0"/>
        </a:xfrm>
      </p:grpSpPr>
      <p:sp>
        <p:nvSpPr>
          <p:cNvPr id="32" name="Google Shape;32;p43"/>
          <p:cNvSpPr txBox="1"/>
          <p:nvPr>
            <p:ph type="title"/>
          </p:nvPr>
        </p:nvSpPr>
        <p:spPr>
          <a:xfrm>
            <a:off x="965350" y="1569350"/>
            <a:ext cx="4911000" cy="154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3" name="Google Shape;33;p43"/>
          <p:cNvGrpSpPr/>
          <p:nvPr/>
        </p:nvGrpSpPr>
        <p:grpSpPr>
          <a:xfrm>
            <a:off x="6949919" y="-1142700"/>
            <a:ext cx="3813433" cy="5379074"/>
            <a:chOff x="6949919" y="-1142700"/>
            <a:chExt cx="3813433" cy="5379074"/>
          </a:xfrm>
        </p:grpSpPr>
        <p:grpSp>
          <p:nvGrpSpPr>
            <p:cNvPr id="34" name="Google Shape;34;p43"/>
            <p:cNvGrpSpPr/>
            <p:nvPr/>
          </p:nvGrpSpPr>
          <p:grpSpPr>
            <a:xfrm rot="8100000">
              <a:off x="6591951" y="-66783"/>
              <a:ext cx="3167166" cy="299397"/>
              <a:chOff x="-304800" y="4182975"/>
              <a:chExt cx="3167197" cy="299400"/>
            </a:xfrm>
          </p:grpSpPr>
          <p:sp>
            <p:nvSpPr>
              <p:cNvPr id="35" name="Google Shape;35;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43"/>
            <p:cNvGrpSpPr/>
            <p:nvPr/>
          </p:nvGrpSpPr>
          <p:grpSpPr>
            <a:xfrm rot="8100000">
              <a:off x="7205126" y="-66783"/>
              <a:ext cx="3167166" cy="299397"/>
              <a:chOff x="-304800" y="4182975"/>
              <a:chExt cx="3167197" cy="299400"/>
            </a:xfrm>
          </p:grpSpPr>
          <p:sp>
            <p:nvSpPr>
              <p:cNvPr id="38" name="Google Shape;38;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43"/>
            <p:cNvSpPr/>
            <p:nvPr/>
          </p:nvSpPr>
          <p:spPr>
            <a:xfrm rot="8100000">
              <a:off x="7243633" y="710788"/>
              <a:ext cx="2762808" cy="29953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3"/>
            <p:cNvGrpSpPr/>
            <p:nvPr/>
          </p:nvGrpSpPr>
          <p:grpSpPr>
            <a:xfrm rot="8100000">
              <a:off x="7034392" y="1940414"/>
              <a:ext cx="3167166" cy="299397"/>
              <a:chOff x="-304800" y="4182975"/>
              <a:chExt cx="3167197" cy="299400"/>
            </a:xfrm>
          </p:grpSpPr>
          <p:sp>
            <p:nvSpPr>
              <p:cNvPr id="42" name="Google Shape;42;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43"/>
            <p:cNvGrpSpPr/>
            <p:nvPr/>
          </p:nvGrpSpPr>
          <p:grpSpPr>
            <a:xfrm rot="8100000">
              <a:off x="7647567" y="1940414"/>
              <a:ext cx="3167166" cy="299397"/>
              <a:chOff x="-304800" y="4182975"/>
              <a:chExt cx="3167197" cy="299400"/>
            </a:xfrm>
          </p:grpSpPr>
          <p:sp>
            <p:nvSpPr>
              <p:cNvPr id="45" name="Google Shape;45;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43"/>
            <p:cNvGrpSpPr/>
            <p:nvPr/>
          </p:nvGrpSpPr>
          <p:grpSpPr>
            <a:xfrm rot="8100000">
              <a:off x="7340979" y="2861061"/>
              <a:ext cx="3167166" cy="299397"/>
              <a:chOff x="-304800" y="4182975"/>
              <a:chExt cx="3167197" cy="299400"/>
            </a:xfrm>
          </p:grpSpPr>
          <p:sp>
            <p:nvSpPr>
              <p:cNvPr id="48" name="Google Shape;48;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3"/>
            <p:cNvGrpSpPr/>
            <p:nvPr/>
          </p:nvGrpSpPr>
          <p:grpSpPr>
            <a:xfrm rot="8100000">
              <a:off x="7954153" y="2861061"/>
              <a:ext cx="3167166" cy="299397"/>
              <a:chOff x="-304800" y="4182975"/>
              <a:chExt cx="3167197" cy="299400"/>
            </a:xfrm>
          </p:grpSpPr>
          <p:sp>
            <p:nvSpPr>
              <p:cNvPr id="51" name="Google Shape;51;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43"/>
            <p:cNvGrpSpPr/>
            <p:nvPr/>
          </p:nvGrpSpPr>
          <p:grpSpPr>
            <a:xfrm rot="8100000">
              <a:off x="7511714" y="853864"/>
              <a:ext cx="3167166" cy="299397"/>
              <a:chOff x="-304800" y="4182975"/>
              <a:chExt cx="3167197" cy="299400"/>
            </a:xfrm>
          </p:grpSpPr>
          <p:sp>
            <p:nvSpPr>
              <p:cNvPr id="54" name="Google Shape;54;p43"/>
              <p:cNvSpPr/>
              <p:nvPr/>
            </p:nvSpPr>
            <p:spPr>
              <a:xfrm>
                <a:off x="-304800" y="4182975"/>
                <a:ext cx="27630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2539597" y="4182975"/>
                <a:ext cx="322800" cy="29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 name="Google Shape;56;p43"/>
          <p:cNvSpPr txBox="1"/>
          <p:nvPr>
            <p:ph idx="1" type="subTitle"/>
          </p:nvPr>
        </p:nvSpPr>
        <p:spPr>
          <a:xfrm>
            <a:off x="965350" y="3200475"/>
            <a:ext cx="4703400" cy="4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7" name="Google Shape;57;p43"/>
          <p:cNvSpPr/>
          <p:nvPr/>
        </p:nvSpPr>
        <p:spPr>
          <a:xfrm>
            <a:off x="0" y="1640850"/>
            <a:ext cx="807600" cy="1861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
    <p:spTree>
      <p:nvGrpSpPr>
        <p:cNvPr id="58" name="Shape 58"/>
        <p:cNvGrpSpPr/>
        <p:nvPr/>
      </p:nvGrpSpPr>
      <p:grpSpPr>
        <a:xfrm>
          <a:off x="0" y="0"/>
          <a:ext cx="0" cy="0"/>
          <a:chOff x="0" y="0"/>
          <a:chExt cx="0" cy="0"/>
        </a:xfrm>
      </p:grpSpPr>
      <p:sp>
        <p:nvSpPr>
          <p:cNvPr id="59" name="Google Shape;59;p44"/>
          <p:cNvSpPr txBox="1"/>
          <p:nvPr>
            <p:ph idx="1" type="subTitle"/>
          </p:nvPr>
        </p:nvSpPr>
        <p:spPr>
          <a:xfrm>
            <a:off x="6298796" y="3714346"/>
            <a:ext cx="2176800" cy="48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600"/>
              <a:buNone/>
              <a:defRPr b="1" sz="1600"/>
            </a:lvl2pPr>
            <a:lvl3pPr lvl="2" algn="l">
              <a:lnSpc>
                <a:spcPct val="100000"/>
              </a:lnSpc>
              <a:spcBef>
                <a:spcPts val="0"/>
              </a:spcBef>
              <a:spcAft>
                <a:spcPts val="0"/>
              </a:spcAft>
              <a:buSzPts val="1600"/>
              <a:buNone/>
              <a:defRPr b="1" sz="1600"/>
            </a:lvl3pPr>
            <a:lvl4pPr lvl="3" algn="l">
              <a:lnSpc>
                <a:spcPct val="100000"/>
              </a:lnSpc>
              <a:spcBef>
                <a:spcPts val="0"/>
              </a:spcBef>
              <a:spcAft>
                <a:spcPts val="0"/>
              </a:spcAft>
              <a:buSzPts val="1600"/>
              <a:buNone/>
              <a:defRPr b="1" sz="1600"/>
            </a:lvl4pPr>
            <a:lvl5pPr lvl="4" algn="l">
              <a:lnSpc>
                <a:spcPct val="100000"/>
              </a:lnSpc>
              <a:spcBef>
                <a:spcPts val="0"/>
              </a:spcBef>
              <a:spcAft>
                <a:spcPts val="0"/>
              </a:spcAft>
              <a:buSzPts val="1600"/>
              <a:buNone/>
              <a:defRPr b="1" sz="1600"/>
            </a:lvl5pPr>
            <a:lvl6pPr lvl="5" algn="l">
              <a:lnSpc>
                <a:spcPct val="100000"/>
              </a:lnSpc>
              <a:spcBef>
                <a:spcPts val="0"/>
              </a:spcBef>
              <a:spcAft>
                <a:spcPts val="0"/>
              </a:spcAft>
              <a:buSzPts val="1600"/>
              <a:buNone/>
              <a:defRPr b="1" sz="1600"/>
            </a:lvl6pPr>
            <a:lvl7pPr lvl="6" algn="l">
              <a:lnSpc>
                <a:spcPct val="100000"/>
              </a:lnSpc>
              <a:spcBef>
                <a:spcPts val="0"/>
              </a:spcBef>
              <a:spcAft>
                <a:spcPts val="0"/>
              </a:spcAft>
              <a:buSzPts val="1600"/>
              <a:buNone/>
              <a:defRPr b="1" sz="1600"/>
            </a:lvl7pPr>
            <a:lvl8pPr lvl="7" algn="l">
              <a:lnSpc>
                <a:spcPct val="100000"/>
              </a:lnSpc>
              <a:spcBef>
                <a:spcPts val="0"/>
              </a:spcBef>
              <a:spcAft>
                <a:spcPts val="0"/>
              </a:spcAft>
              <a:buSzPts val="1600"/>
              <a:buNone/>
              <a:defRPr b="1" sz="1600"/>
            </a:lvl8pPr>
            <a:lvl9pPr lvl="8" algn="l">
              <a:lnSpc>
                <a:spcPct val="100000"/>
              </a:lnSpc>
              <a:spcBef>
                <a:spcPts val="0"/>
              </a:spcBef>
              <a:spcAft>
                <a:spcPts val="0"/>
              </a:spcAft>
              <a:buSzPts val="1600"/>
              <a:buNone/>
              <a:defRPr b="1" sz="1600"/>
            </a:lvl9pPr>
          </a:lstStyle>
          <a:p/>
        </p:txBody>
      </p:sp>
      <p:sp>
        <p:nvSpPr>
          <p:cNvPr id="60" name="Google Shape;60;p44"/>
          <p:cNvSpPr txBox="1"/>
          <p:nvPr>
            <p:ph idx="2" type="subTitle"/>
          </p:nvPr>
        </p:nvSpPr>
        <p:spPr>
          <a:xfrm>
            <a:off x="3524184" y="3714346"/>
            <a:ext cx="2176800" cy="48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600"/>
              <a:buNone/>
              <a:defRPr b="1" sz="1600"/>
            </a:lvl2pPr>
            <a:lvl3pPr lvl="2" algn="l">
              <a:lnSpc>
                <a:spcPct val="100000"/>
              </a:lnSpc>
              <a:spcBef>
                <a:spcPts val="0"/>
              </a:spcBef>
              <a:spcAft>
                <a:spcPts val="0"/>
              </a:spcAft>
              <a:buSzPts val="1600"/>
              <a:buNone/>
              <a:defRPr b="1" sz="1600"/>
            </a:lvl3pPr>
            <a:lvl4pPr lvl="3" algn="l">
              <a:lnSpc>
                <a:spcPct val="100000"/>
              </a:lnSpc>
              <a:spcBef>
                <a:spcPts val="0"/>
              </a:spcBef>
              <a:spcAft>
                <a:spcPts val="0"/>
              </a:spcAft>
              <a:buSzPts val="1600"/>
              <a:buNone/>
              <a:defRPr b="1" sz="1600"/>
            </a:lvl4pPr>
            <a:lvl5pPr lvl="4" algn="l">
              <a:lnSpc>
                <a:spcPct val="100000"/>
              </a:lnSpc>
              <a:spcBef>
                <a:spcPts val="0"/>
              </a:spcBef>
              <a:spcAft>
                <a:spcPts val="0"/>
              </a:spcAft>
              <a:buSzPts val="1600"/>
              <a:buNone/>
              <a:defRPr b="1" sz="1600"/>
            </a:lvl5pPr>
            <a:lvl6pPr lvl="5" algn="l">
              <a:lnSpc>
                <a:spcPct val="100000"/>
              </a:lnSpc>
              <a:spcBef>
                <a:spcPts val="0"/>
              </a:spcBef>
              <a:spcAft>
                <a:spcPts val="0"/>
              </a:spcAft>
              <a:buSzPts val="1600"/>
              <a:buNone/>
              <a:defRPr b="1" sz="1600"/>
            </a:lvl6pPr>
            <a:lvl7pPr lvl="6" algn="l">
              <a:lnSpc>
                <a:spcPct val="100000"/>
              </a:lnSpc>
              <a:spcBef>
                <a:spcPts val="0"/>
              </a:spcBef>
              <a:spcAft>
                <a:spcPts val="0"/>
              </a:spcAft>
              <a:buSzPts val="1600"/>
              <a:buNone/>
              <a:defRPr b="1" sz="1600"/>
            </a:lvl7pPr>
            <a:lvl8pPr lvl="7" algn="l">
              <a:lnSpc>
                <a:spcPct val="100000"/>
              </a:lnSpc>
              <a:spcBef>
                <a:spcPts val="0"/>
              </a:spcBef>
              <a:spcAft>
                <a:spcPts val="0"/>
              </a:spcAft>
              <a:buSzPts val="1600"/>
              <a:buNone/>
              <a:defRPr b="1" sz="1600"/>
            </a:lvl8pPr>
            <a:lvl9pPr lvl="8" algn="l">
              <a:lnSpc>
                <a:spcPct val="100000"/>
              </a:lnSpc>
              <a:spcBef>
                <a:spcPts val="0"/>
              </a:spcBef>
              <a:spcAft>
                <a:spcPts val="0"/>
              </a:spcAft>
              <a:buSzPts val="1600"/>
              <a:buNone/>
              <a:defRPr b="1" sz="1600"/>
            </a:lvl9pPr>
          </a:lstStyle>
          <a:p/>
        </p:txBody>
      </p:sp>
      <p:sp>
        <p:nvSpPr>
          <p:cNvPr id="61" name="Google Shape;61;p44"/>
          <p:cNvSpPr txBox="1"/>
          <p:nvPr>
            <p:ph idx="3" type="subTitle"/>
          </p:nvPr>
        </p:nvSpPr>
        <p:spPr>
          <a:xfrm>
            <a:off x="797825" y="3714346"/>
            <a:ext cx="2176800" cy="48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600"/>
              <a:buNone/>
              <a:defRPr b="1" sz="1600"/>
            </a:lvl2pPr>
            <a:lvl3pPr lvl="2" algn="l">
              <a:lnSpc>
                <a:spcPct val="100000"/>
              </a:lnSpc>
              <a:spcBef>
                <a:spcPts val="0"/>
              </a:spcBef>
              <a:spcAft>
                <a:spcPts val="0"/>
              </a:spcAft>
              <a:buSzPts val="1600"/>
              <a:buNone/>
              <a:defRPr b="1" sz="1600"/>
            </a:lvl3pPr>
            <a:lvl4pPr lvl="3" algn="l">
              <a:lnSpc>
                <a:spcPct val="100000"/>
              </a:lnSpc>
              <a:spcBef>
                <a:spcPts val="0"/>
              </a:spcBef>
              <a:spcAft>
                <a:spcPts val="0"/>
              </a:spcAft>
              <a:buSzPts val="1600"/>
              <a:buNone/>
              <a:defRPr b="1" sz="1600"/>
            </a:lvl4pPr>
            <a:lvl5pPr lvl="4" algn="l">
              <a:lnSpc>
                <a:spcPct val="100000"/>
              </a:lnSpc>
              <a:spcBef>
                <a:spcPts val="0"/>
              </a:spcBef>
              <a:spcAft>
                <a:spcPts val="0"/>
              </a:spcAft>
              <a:buSzPts val="1600"/>
              <a:buNone/>
              <a:defRPr b="1" sz="1600"/>
            </a:lvl5pPr>
            <a:lvl6pPr lvl="5" algn="l">
              <a:lnSpc>
                <a:spcPct val="100000"/>
              </a:lnSpc>
              <a:spcBef>
                <a:spcPts val="0"/>
              </a:spcBef>
              <a:spcAft>
                <a:spcPts val="0"/>
              </a:spcAft>
              <a:buSzPts val="1600"/>
              <a:buNone/>
              <a:defRPr b="1" sz="1600"/>
            </a:lvl6pPr>
            <a:lvl7pPr lvl="6" algn="l">
              <a:lnSpc>
                <a:spcPct val="100000"/>
              </a:lnSpc>
              <a:spcBef>
                <a:spcPts val="0"/>
              </a:spcBef>
              <a:spcAft>
                <a:spcPts val="0"/>
              </a:spcAft>
              <a:buSzPts val="1600"/>
              <a:buNone/>
              <a:defRPr b="1" sz="1600"/>
            </a:lvl7pPr>
            <a:lvl8pPr lvl="7" algn="l">
              <a:lnSpc>
                <a:spcPct val="100000"/>
              </a:lnSpc>
              <a:spcBef>
                <a:spcPts val="0"/>
              </a:spcBef>
              <a:spcAft>
                <a:spcPts val="0"/>
              </a:spcAft>
              <a:buSzPts val="1600"/>
              <a:buNone/>
              <a:defRPr b="1" sz="1600"/>
            </a:lvl8pPr>
            <a:lvl9pPr lvl="8" algn="l">
              <a:lnSpc>
                <a:spcPct val="100000"/>
              </a:lnSpc>
              <a:spcBef>
                <a:spcPts val="0"/>
              </a:spcBef>
              <a:spcAft>
                <a:spcPts val="0"/>
              </a:spcAft>
              <a:buSzPts val="1600"/>
              <a:buNone/>
              <a:defRPr b="1" sz="1600"/>
            </a:lvl9pPr>
          </a:lstStyle>
          <a:p/>
        </p:txBody>
      </p:sp>
      <p:sp>
        <p:nvSpPr>
          <p:cNvPr id="62" name="Google Shape;62;p44"/>
          <p:cNvSpPr txBox="1"/>
          <p:nvPr>
            <p:ph idx="4" type="subTitle"/>
          </p:nvPr>
        </p:nvSpPr>
        <p:spPr>
          <a:xfrm>
            <a:off x="3524177" y="1965375"/>
            <a:ext cx="2176800" cy="488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600"/>
              <a:buNone/>
              <a:defRPr b="1" sz="1600"/>
            </a:lvl2pPr>
            <a:lvl3pPr lvl="2" algn="l">
              <a:lnSpc>
                <a:spcPct val="100000"/>
              </a:lnSpc>
              <a:spcBef>
                <a:spcPts val="0"/>
              </a:spcBef>
              <a:spcAft>
                <a:spcPts val="0"/>
              </a:spcAft>
              <a:buSzPts val="1600"/>
              <a:buNone/>
              <a:defRPr b="1" sz="1600"/>
            </a:lvl3pPr>
            <a:lvl4pPr lvl="3" algn="l">
              <a:lnSpc>
                <a:spcPct val="100000"/>
              </a:lnSpc>
              <a:spcBef>
                <a:spcPts val="0"/>
              </a:spcBef>
              <a:spcAft>
                <a:spcPts val="0"/>
              </a:spcAft>
              <a:buSzPts val="1600"/>
              <a:buNone/>
              <a:defRPr b="1" sz="1600"/>
            </a:lvl4pPr>
            <a:lvl5pPr lvl="4" algn="l">
              <a:lnSpc>
                <a:spcPct val="100000"/>
              </a:lnSpc>
              <a:spcBef>
                <a:spcPts val="0"/>
              </a:spcBef>
              <a:spcAft>
                <a:spcPts val="0"/>
              </a:spcAft>
              <a:buSzPts val="1600"/>
              <a:buNone/>
              <a:defRPr b="1" sz="1600"/>
            </a:lvl5pPr>
            <a:lvl6pPr lvl="5" algn="l">
              <a:lnSpc>
                <a:spcPct val="100000"/>
              </a:lnSpc>
              <a:spcBef>
                <a:spcPts val="0"/>
              </a:spcBef>
              <a:spcAft>
                <a:spcPts val="0"/>
              </a:spcAft>
              <a:buSzPts val="1600"/>
              <a:buNone/>
              <a:defRPr b="1" sz="1600"/>
            </a:lvl6pPr>
            <a:lvl7pPr lvl="6" algn="l">
              <a:lnSpc>
                <a:spcPct val="100000"/>
              </a:lnSpc>
              <a:spcBef>
                <a:spcPts val="0"/>
              </a:spcBef>
              <a:spcAft>
                <a:spcPts val="0"/>
              </a:spcAft>
              <a:buSzPts val="1600"/>
              <a:buNone/>
              <a:defRPr b="1" sz="1600"/>
            </a:lvl7pPr>
            <a:lvl8pPr lvl="7" algn="l">
              <a:lnSpc>
                <a:spcPct val="100000"/>
              </a:lnSpc>
              <a:spcBef>
                <a:spcPts val="0"/>
              </a:spcBef>
              <a:spcAft>
                <a:spcPts val="0"/>
              </a:spcAft>
              <a:buSzPts val="1600"/>
              <a:buNone/>
              <a:defRPr b="1" sz="1600"/>
            </a:lvl8pPr>
            <a:lvl9pPr lvl="8" algn="l">
              <a:lnSpc>
                <a:spcPct val="100000"/>
              </a:lnSpc>
              <a:spcBef>
                <a:spcPts val="0"/>
              </a:spcBef>
              <a:spcAft>
                <a:spcPts val="0"/>
              </a:spcAft>
              <a:buSzPts val="1600"/>
              <a:buNone/>
              <a:defRPr b="1" sz="1600"/>
            </a:lvl9pPr>
          </a:lstStyle>
          <a:p/>
        </p:txBody>
      </p:sp>
      <p:sp>
        <p:nvSpPr>
          <p:cNvPr id="63" name="Google Shape;63;p44"/>
          <p:cNvSpPr txBox="1"/>
          <p:nvPr>
            <p:ph idx="5" type="subTitle"/>
          </p:nvPr>
        </p:nvSpPr>
        <p:spPr>
          <a:xfrm>
            <a:off x="797825" y="1965375"/>
            <a:ext cx="2176800" cy="48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verpass Black"/>
              <a:buNone/>
              <a:defRPr>
                <a:latin typeface="Overpass Black"/>
                <a:ea typeface="Overpass Black"/>
                <a:cs typeface="Overpass Black"/>
                <a:sym typeface="Overpass Black"/>
              </a:defRPr>
            </a:lvl1pPr>
            <a:lvl2pPr lvl="1" algn="l">
              <a:lnSpc>
                <a:spcPct val="100000"/>
              </a:lnSpc>
              <a:spcBef>
                <a:spcPts val="0"/>
              </a:spcBef>
              <a:spcAft>
                <a:spcPts val="0"/>
              </a:spcAft>
              <a:buSzPts val="1600"/>
              <a:buNone/>
              <a:defRPr b="1" sz="1600"/>
            </a:lvl2pPr>
            <a:lvl3pPr lvl="2" algn="l">
              <a:lnSpc>
                <a:spcPct val="100000"/>
              </a:lnSpc>
              <a:spcBef>
                <a:spcPts val="0"/>
              </a:spcBef>
              <a:spcAft>
                <a:spcPts val="0"/>
              </a:spcAft>
              <a:buSzPts val="1600"/>
              <a:buNone/>
              <a:defRPr b="1" sz="1600"/>
            </a:lvl3pPr>
            <a:lvl4pPr lvl="3" algn="l">
              <a:lnSpc>
                <a:spcPct val="100000"/>
              </a:lnSpc>
              <a:spcBef>
                <a:spcPts val="0"/>
              </a:spcBef>
              <a:spcAft>
                <a:spcPts val="0"/>
              </a:spcAft>
              <a:buSzPts val="1600"/>
              <a:buNone/>
              <a:defRPr b="1" sz="1600"/>
            </a:lvl4pPr>
            <a:lvl5pPr lvl="4" algn="l">
              <a:lnSpc>
                <a:spcPct val="100000"/>
              </a:lnSpc>
              <a:spcBef>
                <a:spcPts val="0"/>
              </a:spcBef>
              <a:spcAft>
                <a:spcPts val="0"/>
              </a:spcAft>
              <a:buSzPts val="1600"/>
              <a:buNone/>
              <a:defRPr b="1" sz="1600"/>
            </a:lvl5pPr>
            <a:lvl6pPr lvl="5" algn="l">
              <a:lnSpc>
                <a:spcPct val="100000"/>
              </a:lnSpc>
              <a:spcBef>
                <a:spcPts val="0"/>
              </a:spcBef>
              <a:spcAft>
                <a:spcPts val="0"/>
              </a:spcAft>
              <a:buSzPts val="1600"/>
              <a:buNone/>
              <a:defRPr b="1" sz="1600"/>
            </a:lvl6pPr>
            <a:lvl7pPr lvl="6" algn="l">
              <a:lnSpc>
                <a:spcPct val="100000"/>
              </a:lnSpc>
              <a:spcBef>
                <a:spcPts val="0"/>
              </a:spcBef>
              <a:spcAft>
                <a:spcPts val="0"/>
              </a:spcAft>
              <a:buSzPts val="1600"/>
              <a:buNone/>
              <a:defRPr b="1" sz="1600"/>
            </a:lvl7pPr>
            <a:lvl8pPr lvl="7" algn="l">
              <a:lnSpc>
                <a:spcPct val="100000"/>
              </a:lnSpc>
              <a:spcBef>
                <a:spcPts val="0"/>
              </a:spcBef>
              <a:spcAft>
                <a:spcPts val="0"/>
              </a:spcAft>
              <a:buSzPts val="1600"/>
              <a:buNone/>
              <a:defRPr b="1" sz="1600"/>
            </a:lvl8pPr>
            <a:lvl9pPr lvl="8" algn="l">
              <a:lnSpc>
                <a:spcPct val="100000"/>
              </a:lnSpc>
              <a:spcBef>
                <a:spcPts val="0"/>
              </a:spcBef>
              <a:spcAft>
                <a:spcPts val="0"/>
              </a:spcAft>
              <a:buSzPts val="1600"/>
              <a:buNone/>
              <a:defRPr b="1" sz="1600"/>
            </a:lvl9pPr>
          </a:lstStyle>
          <a:p/>
        </p:txBody>
      </p:sp>
      <p:sp>
        <p:nvSpPr>
          <p:cNvPr id="64" name="Google Shape;64;p44"/>
          <p:cNvSpPr txBox="1"/>
          <p:nvPr>
            <p:ph type="title"/>
          </p:nvPr>
        </p:nvSpPr>
        <p:spPr>
          <a:xfrm>
            <a:off x="6402943" y="3161443"/>
            <a:ext cx="552900" cy="5529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5" name="Google Shape;65;p44"/>
          <p:cNvSpPr txBox="1"/>
          <p:nvPr>
            <p:ph idx="6" type="subTitle"/>
          </p:nvPr>
        </p:nvSpPr>
        <p:spPr>
          <a:xfrm>
            <a:off x="6298789" y="4115229"/>
            <a:ext cx="2176800" cy="5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6" name="Google Shape;66;p44"/>
          <p:cNvSpPr txBox="1"/>
          <p:nvPr>
            <p:ph idx="7" type="title"/>
          </p:nvPr>
        </p:nvSpPr>
        <p:spPr>
          <a:xfrm>
            <a:off x="3628335" y="3161443"/>
            <a:ext cx="552900" cy="5529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7" name="Google Shape;67;p44"/>
          <p:cNvSpPr txBox="1"/>
          <p:nvPr>
            <p:ph idx="8" type="subTitle"/>
          </p:nvPr>
        </p:nvSpPr>
        <p:spPr>
          <a:xfrm>
            <a:off x="3524182" y="4115229"/>
            <a:ext cx="2176800" cy="5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8" name="Google Shape;68;p44"/>
          <p:cNvSpPr txBox="1"/>
          <p:nvPr>
            <p:ph idx="9" type="title"/>
          </p:nvPr>
        </p:nvSpPr>
        <p:spPr>
          <a:xfrm>
            <a:off x="911299" y="3161443"/>
            <a:ext cx="552900" cy="5529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69" name="Google Shape;69;p44"/>
          <p:cNvSpPr txBox="1"/>
          <p:nvPr>
            <p:ph idx="13" type="subTitle"/>
          </p:nvPr>
        </p:nvSpPr>
        <p:spPr>
          <a:xfrm>
            <a:off x="797828" y="4115229"/>
            <a:ext cx="2176800" cy="5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70" name="Google Shape;70;p44"/>
          <p:cNvSpPr txBox="1"/>
          <p:nvPr>
            <p:ph idx="14" type="title"/>
          </p:nvPr>
        </p:nvSpPr>
        <p:spPr>
          <a:xfrm>
            <a:off x="3628335" y="1412450"/>
            <a:ext cx="552900" cy="5529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1" name="Google Shape;71;p44"/>
          <p:cNvSpPr txBox="1"/>
          <p:nvPr>
            <p:ph idx="15" type="subTitle"/>
          </p:nvPr>
        </p:nvSpPr>
        <p:spPr>
          <a:xfrm>
            <a:off x="3524182" y="2366236"/>
            <a:ext cx="2176800" cy="5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72" name="Google Shape;72;p44"/>
          <p:cNvSpPr txBox="1"/>
          <p:nvPr>
            <p:ph idx="16" type="title"/>
          </p:nvPr>
        </p:nvSpPr>
        <p:spPr>
          <a:xfrm>
            <a:off x="911299" y="1412450"/>
            <a:ext cx="552900" cy="5529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73" name="Google Shape;73;p44"/>
          <p:cNvSpPr txBox="1"/>
          <p:nvPr>
            <p:ph idx="17" type="subTitle"/>
          </p:nvPr>
        </p:nvSpPr>
        <p:spPr>
          <a:xfrm>
            <a:off x="797828" y="2366236"/>
            <a:ext cx="2176800" cy="55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grpSp>
        <p:nvGrpSpPr>
          <p:cNvPr id="74" name="Google Shape;74;p44"/>
          <p:cNvGrpSpPr/>
          <p:nvPr/>
        </p:nvGrpSpPr>
        <p:grpSpPr>
          <a:xfrm>
            <a:off x="6949919" y="-1142700"/>
            <a:ext cx="3370994" cy="3371877"/>
            <a:chOff x="6949919" y="-1142700"/>
            <a:chExt cx="3370994" cy="3371877"/>
          </a:xfrm>
        </p:grpSpPr>
        <p:grpSp>
          <p:nvGrpSpPr>
            <p:cNvPr id="75" name="Google Shape;75;p44"/>
            <p:cNvGrpSpPr/>
            <p:nvPr/>
          </p:nvGrpSpPr>
          <p:grpSpPr>
            <a:xfrm rot="8100000">
              <a:off x="6591951" y="-66783"/>
              <a:ext cx="3167166" cy="299397"/>
              <a:chOff x="-304800" y="4182975"/>
              <a:chExt cx="3167197" cy="299400"/>
            </a:xfrm>
          </p:grpSpPr>
          <p:sp>
            <p:nvSpPr>
              <p:cNvPr id="76" name="Google Shape;76;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4"/>
            <p:cNvGrpSpPr/>
            <p:nvPr/>
          </p:nvGrpSpPr>
          <p:grpSpPr>
            <a:xfrm rot="8100000">
              <a:off x="7205126" y="-66783"/>
              <a:ext cx="3167166" cy="299397"/>
              <a:chOff x="-304800" y="4182975"/>
              <a:chExt cx="3167197" cy="299400"/>
            </a:xfrm>
          </p:grpSpPr>
          <p:sp>
            <p:nvSpPr>
              <p:cNvPr id="79" name="Google Shape;79;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44"/>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44"/>
            <p:cNvGrpSpPr/>
            <p:nvPr/>
          </p:nvGrpSpPr>
          <p:grpSpPr>
            <a:xfrm rot="8100000">
              <a:off x="7511714" y="853864"/>
              <a:ext cx="3167166" cy="299397"/>
              <a:chOff x="-304800" y="4182975"/>
              <a:chExt cx="3167197" cy="299400"/>
            </a:xfrm>
          </p:grpSpPr>
          <p:sp>
            <p:nvSpPr>
              <p:cNvPr id="84" name="Google Shape;84;p44"/>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 name="Google Shape;86;p44"/>
          <p:cNvGrpSpPr/>
          <p:nvPr/>
        </p:nvGrpSpPr>
        <p:grpSpPr>
          <a:xfrm>
            <a:off x="-4274" y="572458"/>
            <a:ext cx="1253473" cy="328535"/>
            <a:chOff x="-8549" y="582500"/>
            <a:chExt cx="1253473" cy="328535"/>
          </a:xfrm>
        </p:grpSpPr>
        <p:sp>
          <p:nvSpPr>
            <p:cNvPr id="87" name="Google Shape;87;p44"/>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4"/>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44"/>
          <p:cNvSpPr txBox="1"/>
          <p:nvPr>
            <p:ph idx="18"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45"/>
          <p:cNvSpPr/>
          <p:nvPr/>
        </p:nvSpPr>
        <p:spPr>
          <a:xfrm>
            <a:off x="2354850" y="0"/>
            <a:ext cx="6789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2352225" y="4068275"/>
            <a:ext cx="3457500" cy="652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grpSp>
        <p:nvGrpSpPr>
          <p:cNvPr id="93" name="Google Shape;93;p45"/>
          <p:cNvGrpSpPr/>
          <p:nvPr/>
        </p:nvGrpSpPr>
        <p:grpSpPr>
          <a:xfrm rot="8100000">
            <a:off x="4167726" y="152417"/>
            <a:ext cx="3167166" cy="299397"/>
            <a:chOff x="-304800" y="4182975"/>
            <a:chExt cx="3167197" cy="299400"/>
          </a:xfrm>
        </p:grpSpPr>
        <p:sp>
          <p:nvSpPr>
            <p:cNvPr id="94" name="Google Shape;94;p4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45"/>
          <p:cNvGrpSpPr/>
          <p:nvPr/>
        </p:nvGrpSpPr>
        <p:grpSpPr>
          <a:xfrm rot="8100000">
            <a:off x="4780901" y="152417"/>
            <a:ext cx="3167166" cy="299397"/>
            <a:chOff x="-304800" y="4182975"/>
            <a:chExt cx="3167197" cy="299400"/>
          </a:xfrm>
        </p:grpSpPr>
        <p:sp>
          <p:nvSpPr>
            <p:cNvPr id="97" name="Google Shape;97;p45"/>
            <p:cNvSpPr/>
            <p:nvPr/>
          </p:nvSpPr>
          <p:spPr>
            <a:xfrm>
              <a:off x="2539597" y="4182975"/>
              <a:ext cx="3228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5"/>
            <p:cNvSpPr/>
            <p:nvPr/>
          </p:nvSpPr>
          <p:spPr>
            <a:xfrm>
              <a:off x="-304800" y="4182975"/>
              <a:ext cx="2763000" cy="29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45"/>
          <p:cNvSpPr txBox="1"/>
          <p:nvPr>
            <p:ph idx="2" type="title"/>
          </p:nvPr>
        </p:nvSpPr>
        <p:spPr>
          <a:xfrm>
            <a:off x="2428425" y="1500475"/>
            <a:ext cx="2611200" cy="22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0000"/>
              <a:buNone/>
              <a:defRPr sz="30000">
                <a:solidFill>
                  <a:schemeClr val="accent1"/>
                </a:solidFill>
              </a:defRPr>
            </a:lvl1pPr>
            <a:lvl2pPr lvl="1" algn="ctr">
              <a:lnSpc>
                <a:spcPct val="100000"/>
              </a:lnSpc>
              <a:spcBef>
                <a:spcPts val="0"/>
              </a:spcBef>
              <a:spcAft>
                <a:spcPts val="0"/>
              </a:spcAft>
              <a:buClr>
                <a:schemeClr val="accent2"/>
              </a:buClr>
              <a:buSzPts val="30000"/>
              <a:buNone/>
              <a:defRPr sz="30000">
                <a:solidFill>
                  <a:schemeClr val="accent2"/>
                </a:solidFill>
              </a:defRPr>
            </a:lvl2pPr>
            <a:lvl3pPr lvl="2" algn="ctr">
              <a:lnSpc>
                <a:spcPct val="100000"/>
              </a:lnSpc>
              <a:spcBef>
                <a:spcPts val="0"/>
              </a:spcBef>
              <a:spcAft>
                <a:spcPts val="0"/>
              </a:spcAft>
              <a:buClr>
                <a:schemeClr val="accent2"/>
              </a:buClr>
              <a:buSzPts val="30000"/>
              <a:buNone/>
              <a:defRPr sz="30000">
                <a:solidFill>
                  <a:schemeClr val="accent2"/>
                </a:solidFill>
              </a:defRPr>
            </a:lvl3pPr>
            <a:lvl4pPr lvl="3" algn="ctr">
              <a:lnSpc>
                <a:spcPct val="100000"/>
              </a:lnSpc>
              <a:spcBef>
                <a:spcPts val="0"/>
              </a:spcBef>
              <a:spcAft>
                <a:spcPts val="0"/>
              </a:spcAft>
              <a:buClr>
                <a:schemeClr val="accent2"/>
              </a:buClr>
              <a:buSzPts val="30000"/>
              <a:buNone/>
              <a:defRPr sz="30000">
                <a:solidFill>
                  <a:schemeClr val="accent2"/>
                </a:solidFill>
              </a:defRPr>
            </a:lvl4pPr>
            <a:lvl5pPr lvl="4" algn="ctr">
              <a:lnSpc>
                <a:spcPct val="100000"/>
              </a:lnSpc>
              <a:spcBef>
                <a:spcPts val="0"/>
              </a:spcBef>
              <a:spcAft>
                <a:spcPts val="0"/>
              </a:spcAft>
              <a:buClr>
                <a:schemeClr val="accent2"/>
              </a:buClr>
              <a:buSzPts val="30000"/>
              <a:buNone/>
              <a:defRPr sz="30000">
                <a:solidFill>
                  <a:schemeClr val="accent2"/>
                </a:solidFill>
              </a:defRPr>
            </a:lvl5pPr>
            <a:lvl6pPr lvl="5" algn="ctr">
              <a:lnSpc>
                <a:spcPct val="100000"/>
              </a:lnSpc>
              <a:spcBef>
                <a:spcPts val="0"/>
              </a:spcBef>
              <a:spcAft>
                <a:spcPts val="0"/>
              </a:spcAft>
              <a:buClr>
                <a:schemeClr val="accent2"/>
              </a:buClr>
              <a:buSzPts val="30000"/>
              <a:buNone/>
              <a:defRPr sz="30000">
                <a:solidFill>
                  <a:schemeClr val="accent2"/>
                </a:solidFill>
              </a:defRPr>
            </a:lvl6pPr>
            <a:lvl7pPr lvl="6" algn="ctr">
              <a:lnSpc>
                <a:spcPct val="100000"/>
              </a:lnSpc>
              <a:spcBef>
                <a:spcPts val="0"/>
              </a:spcBef>
              <a:spcAft>
                <a:spcPts val="0"/>
              </a:spcAft>
              <a:buClr>
                <a:schemeClr val="accent2"/>
              </a:buClr>
              <a:buSzPts val="30000"/>
              <a:buNone/>
              <a:defRPr sz="30000">
                <a:solidFill>
                  <a:schemeClr val="accent2"/>
                </a:solidFill>
              </a:defRPr>
            </a:lvl7pPr>
            <a:lvl8pPr lvl="7" algn="ctr">
              <a:lnSpc>
                <a:spcPct val="100000"/>
              </a:lnSpc>
              <a:spcBef>
                <a:spcPts val="0"/>
              </a:spcBef>
              <a:spcAft>
                <a:spcPts val="0"/>
              </a:spcAft>
              <a:buClr>
                <a:schemeClr val="accent2"/>
              </a:buClr>
              <a:buSzPts val="30000"/>
              <a:buNone/>
              <a:defRPr sz="30000">
                <a:solidFill>
                  <a:schemeClr val="accent2"/>
                </a:solidFill>
              </a:defRPr>
            </a:lvl8pPr>
            <a:lvl9pPr lvl="8" algn="ctr">
              <a:lnSpc>
                <a:spcPct val="100000"/>
              </a:lnSpc>
              <a:spcBef>
                <a:spcPts val="0"/>
              </a:spcBef>
              <a:spcAft>
                <a:spcPts val="0"/>
              </a:spcAft>
              <a:buClr>
                <a:schemeClr val="accent2"/>
              </a:buClr>
              <a:buSzPts val="30000"/>
              <a:buNone/>
              <a:defRPr sz="30000">
                <a:solidFill>
                  <a:schemeClr val="accen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
    <p:spTree>
      <p:nvGrpSpPr>
        <p:cNvPr id="100" name="Shape 100"/>
        <p:cNvGrpSpPr/>
        <p:nvPr/>
      </p:nvGrpSpPr>
      <p:grpSpPr>
        <a:xfrm>
          <a:off x="0" y="0"/>
          <a:ext cx="0" cy="0"/>
          <a:chOff x="0" y="0"/>
          <a:chExt cx="0" cy="0"/>
        </a:xfrm>
      </p:grpSpPr>
      <p:sp>
        <p:nvSpPr>
          <p:cNvPr id="101" name="Google Shape;101;p46"/>
          <p:cNvSpPr txBox="1"/>
          <p:nvPr>
            <p:ph type="title"/>
          </p:nvPr>
        </p:nvSpPr>
        <p:spPr>
          <a:xfrm>
            <a:off x="911299" y="133625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2" name="Google Shape;102;p46"/>
          <p:cNvSpPr txBox="1"/>
          <p:nvPr>
            <p:ph idx="1" type="subTitle"/>
          </p:nvPr>
        </p:nvSpPr>
        <p:spPr>
          <a:xfrm>
            <a:off x="835100" y="1965350"/>
            <a:ext cx="1966500" cy="8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2" type="title"/>
          </p:nvPr>
        </p:nvSpPr>
        <p:spPr>
          <a:xfrm>
            <a:off x="3593699" y="133625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4" name="Google Shape;104;p46"/>
          <p:cNvSpPr txBox="1"/>
          <p:nvPr>
            <p:ph idx="3" type="subTitle"/>
          </p:nvPr>
        </p:nvSpPr>
        <p:spPr>
          <a:xfrm>
            <a:off x="3517500" y="1965350"/>
            <a:ext cx="1966500" cy="8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6"/>
          <p:cNvSpPr txBox="1"/>
          <p:nvPr>
            <p:ph idx="4" type="title"/>
          </p:nvPr>
        </p:nvSpPr>
        <p:spPr>
          <a:xfrm>
            <a:off x="6276099" y="133625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6" name="Google Shape;106;p46"/>
          <p:cNvSpPr txBox="1"/>
          <p:nvPr>
            <p:ph idx="5" type="subTitle"/>
          </p:nvPr>
        </p:nvSpPr>
        <p:spPr>
          <a:xfrm>
            <a:off x="6199900" y="1965350"/>
            <a:ext cx="1966500" cy="8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6"/>
          <p:cNvSpPr txBox="1"/>
          <p:nvPr>
            <p:ph idx="6" type="title"/>
          </p:nvPr>
        </p:nvSpPr>
        <p:spPr>
          <a:xfrm>
            <a:off x="911299" y="307770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8" name="Google Shape;108;p46"/>
          <p:cNvSpPr txBox="1"/>
          <p:nvPr>
            <p:ph idx="7" type="subTitle"/>
          </p:nvPr>
        </p:nvSpPr>
        <p:spPr>
          <a:xfrm>
            <a:off x="835100" y="3706800"/>
            <a:ext cx="1966500" cy="82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6"/>
          <p:cNvSpPr txBox="1"/>
          <p:nvPr>
            <p:ph idx="8" type="title"/>
          </p:nvPr>
        </p:nvSpPr>
        <p:spPr>
          <a:xfrm>
            <a:off x="3593699" y="307770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10" name="Google Shape;110;p46"/>
          <p:cNvSpPr txBox="1"/>
          <p:nvPr>
            <p:ph idx="9" type="subTitle"/>
          </p:nvPr>
        </p:nvSpPr>
        <p:spPr>
          <a:xfrm>
            <a:off x="3517500" y="3706800"/>
            <a:ext cx="1966500" cy="824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6"/>
          <p:cNvSpPr txBox="1"/>
          <p:nvPr>
            <p:ph idx="13" type="title"/>
          </p:nvPr>
        </p:nvSpPr>
        <p:spPr>
          <a:xfrm>
            <a:off x="6276099" y="3077700"/>
            <a:ext cx="552900" cy="5529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12" name="Google Shape;112;p46"/>
          <p:cNvSpPr txBox="1"/>
          <p:nvPr>
            <p:ph idx="14" type="subTitle"/>
          </p:nvPr>
        </p:nvSpPr>
        <p:spPr>
          <a:xfrm>
            <a:off x="6199900" y="3706800"/>
            <a:ext cx="1966500" cy="8241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13" name="Google Shape;113;p46"/>
          <p:cNvGrpSpPr/>
          <p:nvPr/>
        </p:nvGrpSpPr>
        <p:grpSpPr>
          <a:xfrm rot="10800000">
            <a:off x="7894801" y="572457"/>
            <a:ext cx="1253473" cy="328535"/>
            <a:chOff x="-8549" y="582500"/>
            <a:chExt cx="1253473" cy="328535"/>
          </a:xfrm>
        </p:grpSpPr>
        <p:sp>
          <p:nvSpPr>
            <p:cNvPr id="114" name="Google Shape;114;p46"/>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6"/>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46"/>
          <p:cNvSpPr txBox="1"/>
          <p:nvPr>
            <p:ph idx="15"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47"/>
          <p:cNvSpPr txBox="1"/>
          <p:nvPr>
            <p:ph hasCustomPrompt="1" type="title"/>
          </p:nvPr>
        </p:nvSpPr>
        <p:spPr>
          <a:xfrm>
            <a:off x="2613825" y="1106125"/>
            <a:ext cx="33042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2"/>
              </a:buClr>
              <a:buSzPts val="12000"/>
              <a:buNone/>
              <a:defRPr sz="12000">
                <a:solidFill>
                  <a:schemeClr val="accent2"/>
                </a:solidFill>
              </a:defRPr>
            </a:lvl1pPr>
            <a:lvl2pPr lvl="1" algn="ctr">
              <a:lnSpc>
                <a:spcPct val="100000"/>
              </a:lnSpc>
              <a:spcBef>
                <a:spcPts val="0"/>
              </a:spcBef>
              <a:spcAft>
                <a:spcPts val="0"/>
              </a:spcAft>
              <a:buClr>
                <a:schemeClr val="accent2"/>
              </a:buClr>
              <a:buSzPts val="12000"/>
              <a:buNone/>
              <a:defRPr sz="12000">
                <a:solidFill>
                  <a:schemeClr val="accent2"/>
                </a:solidFill>
              </a:defRPr>
            </a:lvl2pPr>
            <a:lvl3pPr lvl="2" algn="ctr">
              <a:lnSpc>
                <a:spcPct val="100000"/>
              </a:lnSpc>
              <a:spcBef>
                <a:spcPts val="0"/>
              </a:spcBef>
              <a:spcAft>
                <a:spcPts val="0"/>
              </a:spcAft>
              <a:buClr>
                <a:schemeClr val="accent2"/>
              </a:buClr>
              <a:buSzPts val="12000"/>
              <a:buNone/>
              <a:defRPr sz="12000">
                <a:solidFill>
                  <a:schemeClr val="accent2"/>
                </a:solidFill>
              </a:defRPr>
            </a:lvl3pPr>
            <a:lvl4pPr lvl="3" algn="ctr">
              <a:lnSpc>
                <a:spcPct val="100000"/>
              </a:lnSpc>
              <a:spcBef>
                <a:spcPts val="0"/>
              </a:spcBef>
              <a:spcAft>
                <a:spcPts val="0"/>
              </a:spcAft>
              <a:buClr>
                <a:schemeClr val="accent2"/>
              </a:buClr>
              <a:buSzPts val="12000"/>
              <a:buNone/>
              <a:defRPr sz="12000">
                <a:solidFill>
                  <a:schemeClr val="accent2"/>
                </a:solidFill>
              </a:defRPr>
            </a:lvl4pPr>
            <a:lvl5pPr lvl="4" algn="ctr">
              <a:lnSpc>
                <a:spcPct val="100000"/>
              </a:lnSpc>
              <a:spcBef>
                <a:spcPts val="0"/>
              </a:spcBef>
              <a:spcAft>
                <a:spcPts val="0"/>
              </a:spcAft>
              <a:buClr>
                <a:schemeClr val="accent2"/>
              </a:buClr>
              <a:buSzPts val="12000"/>
              <a:buNone/>
              <a:defRPr sz="12000">
                <a:solidFill>
                  <a:schemeClr val="accent2"/>
                </a:solidFill>
              </a:defRPr>
            </a:lvl5pPr>
            <a:lvl6pPr lvl="5" algn="ctr">
              <a:lnSpc>
                <a:spcPct val="100000"/>
              </a:lnSpc>
              <a:spcBef>
                <a:spcPts val="0"/>
              </a:spcBef>
              <a:spcAft>
                <a:spcPts val="0"/>
              </a:spcAft>
              <a:buClr>
                <a:schemeClr val="accent2"/>
              </a:buClr>
              <a:buSzPts val="12000"/>
              <a:buNone/>
              <a:defRPr sz="12000">
                <a:solidFill>
                  <a:schemeClr val="accent2"/>
                </a:solidFill>
              </a:defRPr>
            </a:lvl6pPr>
            <a:lvl7pPr lvl="6" algn="ctr">
              <a:lnSpc>
                <a:spcPct val="100000"/>
              </a:lnSpc>
              <a:spcBef>
                <a:spcPts val="0"/>
              </a:spcBef>
              <a:spcAft>
                <a:spcPts val="0"/>
              </a:spcAft>
              <a:buClr>
                <a:schemeClr val="accent2"/>
              </a:buClr>
              <a:buSzPts val="12000"/>
              <a:buNone/>
              <a:defRPr sz="12000">
                <a:solidFill>
                  <a:schemeClr val="accent2"/>
                </a:solidFill>
              </a:defRPr>
            </a:lvl7pPr>
            <a:lvl8pPr lvl="7" algn="ctr">
              <a:lnSpc>
                <a:spcPct val="100000"/>
              </a:lnSpc>
              <a:spcBef>
                <a:spcPts val="0"/>
              </a:spcBef>
              <a:spcAft>
                <a:spcPts val="0"/>
              </a:spcAft>
              <a:buClr>
                <a:schemeClr val="accent2"/>
              </a:buClr>
              <a:buSzPts val="12000"/>
              <a:buNone/>
              <a:defRPr sz="12000">
                <a:solidFill>
                  <a:schemeClr val="accent2"/>
                </a:solidFill>
              </a:defRPr>
            </a:lvl8pPr>
            <a:lvl9pPr lvl="8" algn="ctr">
              <a:lnSpc>
                <a:spcPct val="100000"/>
              </a:lnSpc>
              <a:spcBef>
                <a:spcPts val="0"/>
              </a:spcBef>
              <a:spcAft>
                <a:spcPts val="0"/>
              </a:spcAft>
              <a:buClr>
                <a:schemeClr val="accent2"/>
              </a:buClr>
              <a:buSzPts val="12000"/>
              <a:buNone/>
              <a:defRPr sz="12000">
                <a:solidFill>
                  <a:schemeClr val="accent2"/>
                </a:solidFill>
              </a:defRPr>
            </a:lvl9pPr>
          </a:lstStyle>
          <a:p>
            <a:r>
              <a:t>xx%</a:t>
            </a:r>
          </a:p>
        </p:txBody>
      </p:sp>
      <p:grpSp>
        <p:nvGrpSpPr>
          <p:cNvPr id="119" name="Google Shape;119;p47"/>
          <p:cNvGrpSpPr/>
          <p:nvPr/>
        </p:nvGrpSpPr>
        <p:grpSpPr>
          <a:xfrm>
            <a:off x="7633122" y="1542424"/>
            <a:ext cx="3064404" cy="3371877"/>
            <a:chOff x="7709322" y="1333606"/>
            <a:chExt cx="3064404" cy="3371877"/>
          </a:xfrm>
        </p:grpSpPr>
        <p:grpSp>
          <p:nvGrpSpPr>
            <p:cNvPr id="120" name="Google Shape;120;p47"/>
            <p:cNvGrpSpPr/>
            <p:nvPr/>
          </p:nvGrpSpPr>
          <p:grpSpPr>
            <a:xfrm rot="8100000">
              <a:off x="7657942" y="2409523"/>
              <a:ext cx="3167166" cy="299397"/>
              <a:chOff x="-304800" y="4182975"/>
              <a:chExt cx="3167197" cy="299400"/>
            </a:xfrm>
          </p:grpSpPr>
          <p:sp>
            <p:nvSpPr>
              <p:cNvPr id="121" name="Google Shape;121;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7"/>
            <p:cNvGrpSpPr/>
            <p:nvPr/>
          </p:nvGrpSpPr>
          <p:grpSpPr>
            <a:xfrm rot="8100000">
              <a:off x="7351354" y="3330170"/>
              <a:ext cx="3167166" cy="299397"/>
              <a:chOff x="-304800" y="4182975"/>
              <a:chExt cx="3167197" cy="299400"/>
            </a:xfrm>
          </p:grpSpPr>
          <p:sp>
            <p:nvSpPr>
              <p:cNvPr id="124" name="Google Shape;124;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47"/>
            <p:cNvGrpSpPr/>
            <p:nvPr/>
          </p:nvGrpSpPr>
          <p:grpSpPr>
            <a:xfrm rot="8100000">
              <a:off x="7964528" y="3330170"/>
              <a:ext cx="3167166" cy="299397"/>
              <a:chOff x="-304800" y="4182975"/>
              <a:chExt cx="3167197" cy="299400"/>
            </a:xfrm>
          </p:grpSpPr>
          <p:sp>
            <p:nvSpPr>
              <p:cNvPr id="127" name="Google Shape;127;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 name="Google Shape;129;p47"/>
          <p:cNvSpPr txBox="1"/>
          <p:nvPr>
            <p:ph idx="1" type="subTitle"/>
          </p:nvPr>
        </p:nvSpPr>
        <p:spPr>
          <a:xfrm>
            <a:off x="2708200" y="2904950"/>
            <a:ext cx="3115500" cy="68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1600"/>
              <a:buNone/>
              <a:defRPr>
                <a:solidFill>
                  <a:schemeClr val="accent2"/>
                </a:solidFill>
              </a:defRPr>
            </a:lvl1pPr>
            <a:lvl2pPr lvl="1" algn="ctr">
              <a:lnSpc>
                <a:spcPct val="100000"/>
              </a:lnSpc>
              <a:spcBef>
                <a:spcPts val="0"/>
              </a:spcBef>
              <a:spcAft>
                <a:spcPts val="0"/>
              </a:spcAft>
              <a:buClr>
                <a:schemeClr val="accent2"/>
              </a:buClr>
              <a:buSzPts val="1600"/>
              <a:buNone/>
              <a:defRPr sz="1600">
                <a:solidFill>
                  <a:schemeClr val="accent2"/>
                </a:solidFill>
              </a:defRPr>
            </a:lvl2pPr>
            <a:lvl3pPr lvl="2" algn="ctr">
              <a:lnSpc>
                <a:spcPct val="100000"/>
              </a:lnSpc>
              <a:spcBef>
                <a:spcPts val="0"/>
              </a:spcBef>
              <a:spcAft>
                <a:spcPts val="0"/>
              </a:spcAft>
              <a:buClr>
                <a:schemeClr val="accent2"/>
              </a:buClr>
              <a:buSzPts val="1600"/>
              <a:buNone/>
              <a:defRPr sz="1600">
                <a:solidFill>
                  <a:schemeClr val="accent2"/>
                </a:solidFill>
              </a:defRPr>
            </a:lvl3pPr>
            <a:lvl4pPr lvl="3" algn="ctr">
              <a:lnSpc>
                <a:spcPct val="100000"/>
              </a:lnSpc>
              <a:spcBef>
                <a:spcPts val="0"/>
              </a:spcBef>
              <a:spcAft>
                <a:spcPts val="0"/>
              </a:spcAft>
              <a:buClr>
                <a:schemeClr val="accent2"/>
              </a:buClr>
              <a:buSzPts val="1600"/>
              <a:buNone/>
              <a:defRPr sz="1600">
                <a:solidFill>
                  <a:schemeClr val="accent2"/>
                </a:solidFill>
              </a:defRPr>
            </a:lvl4pPr>
            <a:lvl5pPr lvl="4" algn="ctr">
              <a:lnSpc>
                <a:spcPct val="100000"/>
              </a:lnSpc>
              <a:spcBef>
                <a:spcPts val="0"/>
              </a:spcBef>
              <a:spcAft>
                <a:spcPts val="0"/>
              </a:spcAft>
              <a:buClr>
                <a:schemeClr val="accent2"/>
              </a:buClr>
              <a:buSzPts val="1600"/>
              <a:buNone/>
              <a:defRPr sz="1600">
                <a:solidFill>
                  <a:schemeClr val="accent2"/>
                </a:solidFill>
              </a:defRPr>
            </a:lvl5pPr>
            <a:lvl6pPr lvl="5" algn="ctr">
              <a:lnSpc>
                <a:spcPct val="100000"/>
              </a:lnSpc>
              <a:spcBef>
                <a:spcPts val="0"/>
              </a:spcBef>
              <a:spcAft>
                <a:spcPts val="0"/>
              </a:spcAft>
              <a:buClr>
                <a:schemeClr val="accent2"/>
              </a:buClr>
              <a:buSzPts val="1600"/>
              <a:buNone/>
              <a:defRPr sz="1600">
                <a:solidFill>
                  <a:schemeClr val="accent2"/>
                </a:solidFill>
              </a:defRPr>
            </a:lvl6pPr>
            <a:lvl7pPr lvl="6" algn="ctr">
              <a:lnSpc>
                <a:spcPct val="100000"/>
              </a:lnSpc>
              <a:spcBef>
                <a:spcPts val="0"/>
              </a:spcBef>
              <a:spcAft>
                <a:spcPts val="0"/>
              </a:spcAft>
              <a:buClr>
                <a:schemeClr val="accent2"/>
              </a:buClr>
              <a:buSzPts val="1600"/>
              <a:buNone/>
              <a:defRPr sz="1600">
                <a:solidFill>
                  <a:schemeClr val="accent2"/>
                </a:solidFill>
              </a:defRPr>
            </a:lvl7pPr>
            <a:lvl8pPr lvl="7" algn="ctr">
              <a:lnSpc>
                <a:spcPct val="100000"/>
              </a:lnSpc>
              <a:spcBef>
                <a:spcPts val="0"/>
              </a:spcBef>
              <a:spcAft>
                <a:spcPts val="0"/>
              </a:spcAft>
              <a:buClr>
                <a:schemeClr val="accent2"/>
              </a:buClr>
              <a:buSzPts val="1600"/>
              <a:buNone/>
              <a:defRPr sz="1600">
                <a:solidFill>
                  <a:schemeClr val="accent2"/>
                </a:solidFill>
              </a:defRPr>
            </a:lvl8pPr>
            <a:lvl9pPr lvl="8"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130" name="Google Shape;130;p47"/>
          <p:cNvGrpSpPr/>
          <p:nvPr/>
        </p:nvGrpSpPr>
        <p:grpSpPr>
          <a:xfrm>
            <a:off x="-1491518" y="105563"/>
            <a:ext cx="3064405" cy="2451230"/>
            <a:chOff x="-1491518" y="3001163"/>
            <a:chExt cx="3064405" cy="2451230"/>
          </a:xfrm>
        </p:grpSpPr>
        <p:grpSp>
          <p:nvGrpSpPr>
            <p:cNvPr id="131" name="Google Shape;131;p47"/>
            <p:cNvGrpSpPr/>
            <p:nvPr/>
          </p:nvGrpSpPr>
          <p:grpSpPr>
            <a:xfrm rot="-2700000">
              <a:off x="-1236311" y="4077080"/>
              <a:ext cx="3167166" cy="299397"/>
              <a:chOff x="-304800" y="4182975"/>
              <a:chExt cx="3167197" cy="299400"/>
            </a:xfrm>
          </p:grpSpPr>
          <p:sp>
            <p:nvSpPr>
              <p:cNvPr id="132" name="Google Shape;132;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47"/>
            <p:cNvGrpSpPr/>
            <p:nvPr/>
          </p:nvGrpSpPr>
          <p:grpSpPr>
            <a:xfrm rot="-2700000">
              <a:off x="-1849486" y="4077080"/>
              <a:ext cx="3167166" cy="299397"/>
              <a:chOff x="-304800" y="4182975"/>
              <a:chExt cx="3167197" cy="299400"/>
            </a:xfrm>
          </p:grpSpPr>
          <p:sp>
            <p:nvSpPr>
              <p:cNvPr id="135" name="Google Shape;135;p47"/>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7"/>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grpSp>
        <p:nvGrpSpPr>
          <p:cNvPr id="138" name="Google Shape;138;p48"/>
          <p:cNvGrpSpPr/>
          <p:nvPr/>
        </p:nvGrpSpPr>
        <p:grpSpPr>
          <a:xfrm>
            <a:off x="6949919" y="-1142700"/>
            <a:ext cx="3370994" cy="3371877"/>
            <a:chOff x="6949919" y="-1142700"/>
            <a:chExt cx="3370994" cy="3371877"/>
          </a:xfrm>
        </p:grpSpPr>
        <p:grpSp>
          <p:nvGrpSpPr>
            <p:cNvPr id="139" name="Google Shape;139;p48"/>
            <p:cNvGrpSpPr/>
            <p:nvPr/>
          </p:nvGrpSpPr>
          <p:grpSpPr>
            <a:xfrm rot="8100000">
              <a:off x="6591951" y="-66783"/>
              <a:ext cx="3167166" cy="299397"/>
              <a:chOff x="-304800" y="4182975"/>
              <a:chExt cx="3167197" cy="299400"/>
            </a:xfrm>
          </p:grpSpPr>
          <p:sp>
            <p:nvSpPr>
              <p:cNvPr id="140" name="Google Shape;140;p4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48"/>
            <p:cNvGrpSpPr/>
            <p:nvPr/>
          </p:nvGrpSpPr>
          <p:grpSpPr>
            <a:xfrm rot="8100000">
              <a:off x="7205126" y="-66783"/>
              <a:ext cx="3167166" cy="299397"/>
              <a:chOff x="-304800" y="4182975"/>
              <a:chExt cx="3167197" cy="299400"/>
            </a:xfrm>
          </p:grpSpPr>
          <p:sp>
            <p:nvSpPr>
              <p:cNvPr id="143" name="Google Shape;143;p4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48"/>
            <p:cNvSpPr/>
            <p:nvPr/>
          </p:nvSpPr>
          <p:spPr>
            <a:xfrm rot="8100000">
              <a:off x="7243633" y="710788"/>
              <a:ext cx="2762808"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8"/>
            <p:cNvSpPr/>
            <p:nvPr/>
          </p:nvSpPr>
          <p:spPr>
            <a:xfrm rot="8100000">
              <a:off x="8691136" y="1254041"/>
              <a:ext cx="1226123" cy="29953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48"/>
            <p:cNvGrpSpPr/>
            <p:nvPr/>
          </p:nvGrpSpPr>
          <p:grpSpPr>
            <a:xfrm rot="8100000">
              <a:off x="7511714" y="853864"/>
              <a:ext cx="3167166" cy="299397"/>
              <a:chOff x="-304800" y="4182975"/>
              <a:chExt cx="3167197" cy="299400"/>
            </a:xfrm>
          </p:grpSpPr>
          <p:sp>
            <p:nvSpPr>
              <p:cNvPr id="148" name="Google Shape;148;p48"/>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8"/>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0" name="Google Shape;150;p48"/>
          <p:cNvSpPr txBox="1"/>
          <p:nvPr>
            <p:ph idx="1" type="subTitle"/>
          </p:nvPr>
        </p:nvSpPr>
        <p:spPr>
          <a:xfrm>
            <a:off x="797825" y="3107625"/>
            <a:ext cx="2435400" cy="50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151" name="Google Shape;151;p48"/>
          <p:cNvSpPr txBox="1"/>
          <p:nvPr>
            <p:ph idx="2" type="subTitle"/>
          </p:nvPr>
        </p:nvSpPr>
        <p:spPr>
          <a:xfrm>
            <a:off x="797825" y="3535929"/>
            <a:ext cx="2503200" cy="103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2" name="Google Shape;152;p48"/>
          <p:cNvSpPr txBox="1"/>
          <p:nvPr>
            <p:ph idx="3" type="subTitle"/>
          </p:nvPr>
        </p:nvSpPr>
        <p:spPr>
          <a:xfrm>
            <a:off x="4399200" y="3107625"/>
            <a:ext cx="2435400" cy="50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Overpass Black"/>
              <a:buNone/>
              <a:defRPr sz="1800">
                <a:latin typeface="Overpass Black"/>
                <a:ea typeface="Overpass Black"/>
                <a:cs typeface="Overpass Black"/>
                <a:sym typeface="Overpass Black"/>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153" name="Google Shape;153;p48"/>
          <p:cNvSpPr txBox="1"/>
          <p:nvPr>
            <p:ph idx="4" type="subTitle"/>
          </p:nvPr>
        </p:nvSpPr>
        <p:spPr>
          <a:xfrm>
            <a:off x="4399200" y="3535929"/>
            <a:ext cx="2503200" cy="103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4" name="Google Shape;154;p48"/>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55" name="Google Shape;155;p48"/>
          <p:cNvGrpSpPr/>
          <p:nvPr/>
        </p:nvGrpSpPr>
        <p:grpSpPr>
          <a:xfrm>
            <a:off x="-4274" y="572458"/>
            <a:ext cx="1253473" cy="328535"/>
            <a:chOff x="-8549" y="582500"/>
            <a:chExt cx="1253473" cy="328535"/>
          </a:xfrm>
        </p:grpSpPr>
        <p:sp>
          <p:nvSpPr>
            <p:cNvPr id="156" name="Google Shape;156;p48"/>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8"/>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grpSp>
        <p:nvGrpSpPr>
          <p:cNvPr id="159" name="Google Shape;159;p49"/>
          <p:cNvGrpSpPr/>
          <p:nvPr/>
        </p:nvGrpSpPr>
        <p:grpSpPr>
          <a:xfrm>
            <a:off x="-1491518" y="105563"/>
            <a:ext cx="3064405" cy="2451230"/>
            <a:chOff x="-1491518" y="3001163"/>
            <a:chExt cx="3064405" cy="2451230"/>
          </a:xfrm>
        </p:grpSpPr>
        <p:grpSp>
          <p:nvGrpSpPr>
            <p:cNvPr id="160" name="Google Shape;160;p49"/>
            <p:cNvGrpSpPr/>
            <p:nvPr/>
          </p:nvGrpSpPr>
          <p:grpSpPr>
            <a:xfrm rot="-2700000">
              <a:off x="-1236311" y="4077080"/>
              <a:ext cx="3167166" cy="299397"/>
              <a:chOff x="-304800" y="4182975"/>
              <a:chExt cx="3167197" cy="299400"/>
            </a:xfrm>
          </p:grpSpPr>
          <p:sp>
            <p:nvSpPr>
              <p:cNvPr id="161" name="Google Shape;161;p4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49"/>
            <p:cNvGrpSpPr/>
            <p:nvPr/>
          </p:nvGrpSpPr>
          <p:grpSpPr>
            <a:xfrm rot="-2700000">
              <a:off x="-1849486" y="4077080"/>
              <a:ext cx="3167166" cy="299397"/>
              <a:chOff x="-304800" y="4182975"/>
              <a:chExt cx="3167197" cy="299400"/>
            </a:xfrm>
          </p:grpSpPr>
          <p:sp>
            <p:nvSpPr>
              <p:cNvPr id="164" name="Google Shape;164;p49"/>
              <p:cNvSpPr/>
              <p:nvPr/>
            </p:nvSpPr>
            <p:spPr>
              <a:xfrm>
                <a:off x="2539597" y="4182975"/>
                <a:ext cx="3228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9"/>
              <p:cNvSpPr/>
              <p:nvPr/>
            </p:nvSpPr>
            <p:spPr>
              <a:xfrm>
                <a:off x="-304800" y="4182975"/>
                <a:ext cx="2763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6" name="Google Shape;166;p49"/>
          <p:cNvSpPr txBox="1"/>
          <p:nvPr>
            <p:ph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grpSp>
        <p:nvGrpSpPr>
          <p:cNvPr id="167" name="Google Shape;167;p49"/>
          <p:cNvGrpSpPr/>
          <p:nvPr/>
        </p:nvGrpSpPr>
        <p:grpSpPr>
          <a:xfrm rot="10800000">
            <a:off x="7894801" y="572457"/>
            <a:ext cx="1253473" cy="328535"/>
            <a:chOff x="-8549" y="582500"/>
            <a:chExt cx="1253473" cy="328535"/>
          </a:xfrm>
        </p:grpSpPr>
        <p:sp>
          <p:nvSpPr>
            <p:cNvPr id="168" name="Google Shape;168;p49"/>
            <p:cNvSpPr/>
            <p:nvPr/>
          </p:nvSpPr>
          <p:spPr>
            <a:xfrm rot="5400000">
              <a:off x="253776" y="320175"/>
              <a:ext cx="328525" cy="853174"/>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9"/>
            <p:cNvSpPr/>
            <p:nvPr/>
          </p:nvSpPr>
          <p:spPr>
            <a:xfrm rot="5400000">
              <a:off x="914547" y="580657"/>
              <a:ext cx="328525" cy="332230"/>
            </a:xfrm>
            <a:custGeom>
              <a:rect b="b" l="l" r="r" t="t"/>
              <a:pathLst>
                <a:path extrusionOk="0" h="63433" w="9696">
                  <a:moveTo>
                    <a:pt x="0" y="0"/>
                  </a:moveTo>
                  <a:lnTo>
                    <a:pt x="0" y="63432"/>
                  </a:lnTo>
                  <a:lnTo>
                    <a:pt x="9695" y="63432"/>
                  </a:lnTo>
                  <a:lnTo>
                    <a:pt x="96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20000" y="540000"/>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1pPr>
            <a:lvl2pPr lvl="1"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2pPr>
            <a:lvl3pPr lvl="2"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3pPr>
            <a:lvl4pPr lvl="3"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4pPr>
            <a:lvl5pPr lvl="4"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5pPr>
            <a:lvl6pPr lvl="5"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6pPr>
            <a:lvl7pPr lvl="6"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7pPr>
            <a:lvl8pPr lvl="7"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8pPr>
            <a:lvl9pPr lvl="8" marR="0" rtl="0" algn="l">
              <a:lnSpc>
                <a:spcPct val="100000"/>
              </a:lnSpc>
              <a:spcBef>
                <a:spcPts val="0"/>
              </a:spcBef>
              <a:spcAft>
                <a:spcPts val="0"/>
              </a:spcAft>
              <a:buClr>
                <a:schemeClr val="dk1"/>
              </a:buClr>
              <a:buSzPts val="2800"/>
              <a:buFont typeface="Rubik"/>
              <a:buNone/>
              <a:defRPr b="1" i="0" sz="2800" u="none" cap="none" strike="noStrike">
                <a:solidFill>
                  <a:schemeClr val="dk1"/>
                </a:solidFill>
                <a:latin typeface="Rubik"/>
                <a:ea typeface="Rubik"/>
                <a:cs typeface="Rubik"/>
                <a:sym typeface="Rubik"/>
              </a:defRPr>
            </a:lvl9pPr>
          </a:lstStyle>
          <a:p/>
        </p:txBody>
      </p:sp>
      <p:sp>
        <p:nvSpPr>
          <p:cNvPr id="7" name="Google Shape;7;p40"/>
          <p:cNvSpPr txBox="1"/>
          <p:nvPr>
            <p:ph idx="1" type="body"/>
          </p:nvPr>
        </p:nvSpPr>
        <p:spPr>
          <a:xfrm>
            <a:off x="720000" y="1247450"/>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1"/>
              </a:buClr>
              <a:buSzPts val="1600"/>
              <a:buFont typeface="Overpass"/>
              <a:buChar char="●"/>
              <a:defRPr b="0" i="0" sz="1600" u="none" cap="none" strike="noStrike">
                <a:solidFill>
                  <a:schemeClr val="dk1"/>
                </a:solidFill>
                <a:latin typeface="Overpass"/>
                <a:ea typeface="Overpass"/>
                <a:cs typeface="Overpass"/>
                <a:sym typeface="Overpass"/>
              </a:defRPr>
            </a:lvl1pPr>
            <a:lvl2pPr indent="-317500" lvl="1" marL="9144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2pPr>
            <a:lvl3pPr indent="-317500" lvl="2" marL="13716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3pPr>
            <a:lvl4pPr indent="-317500" lvl="3" marL="18288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4pPr>
            <a:lvl5pPr indent="-317500" lvl="4" marL="22860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5pPr>
            <a:lvl6pPr indent="-317500" lvl="5" marL="27432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6pPr>
            <a:lvl7pPr indent="-317500" lvl="6" marL="32004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7pPr>
            <a:lvl8pPr indent="-317500" lvl="7" marL="3657600" marR="0" rtl="0" algn="l">
              <a:lnSpc>
                <a:spcPct val="115000"/>
              </a:lnSpc>
              <a:spcBef>
                <a:spcPts val="1600"/>
              </a:spcBef>
              <a:spcAft>
                <a:spcPts val="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8pPr>
            <a:lvl9pPr indent="-317500" lvl="8" marL="4114800" marR="0" rtl="0" algn="l">
              <a:lnSpc>
                <a:spcPct val="115000"/>
              </a:lnSpc>
              <a:spcBef>
                <a:spcPts val="1600"/>
              </a:spcBef>
              <a:spcAft>
                <a:spcPts val="1600"/>
              </a:spcAft>
              <a:buClr>
                <a:schemeClr val="dk1"/>
              </a:buClr>
              <a:buSzPts val="1400"/>
              <a:buFont typeface="Overpass"/>
              <a:buChar char="■"/>
              <a:defRPr b="0" i="0" sz="1400" u="none" cap="none" strike="noStrike">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jp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
          <p:cNvSpPr txBox="1"/>
          <p:nvPr>
            <p:ph type="ctrTitle"/>
          </p:nvPr>
        </p:nvSpPr>
        <p:spPr>
          <a:xfrm>
            <a:off x="565932" y="2439400"/>
            <a:ext cx="4645500" cy="1353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t>DATA INTELLIGENCE</a:t>
            </a:r>
            <a:br>
              <a:rPr lang="en"/>
            </a:br>
            <a:r>
              <a:rPr lang="en"/>
              <a:t>BOOTCADEMY</a:t>
            </a:r>
            <a:endParaRPr/>
          </a:p>
        </p:txBody>
      </p:sp>
      <p:grpSp>
        <p:nvGrpSpPr>
          <p:cNvPr id="380" name="Google Shape;380;p1"/>
          <p:cNvGrpSpPr/>
          <p:nvPr/>
        </p:nvGrpSpPr>
        <p:grpSpPr>
          <a:xfrm>
            <a:off x="4203662" y="1039088"/>
            <a:ext cx="5110440" cy="3565413"/>
            <a:chOff x="1190200" y="1058700"/>
            <a:chExt cx="5212075" cy="3635950"/>
          </a:xfrm>
        </p:grpSpPr>
        <p:sp>
          <p:nvSpPr>
            <p:cNvPr id="381" name="Google Shape;381;p1"/>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4552600" y="4420275"/>
              <a:ext cx="90075" cy="2525"/>
            </a:xfrm>
            <a:custGeom>
              <a:rect b="b" l="l" r="r" t="t"/>
              <a:pathLst>
                <a:path extrusionOk="0" h="101" w="3603">
                  <a:moveTo>
                    <a:pt x="0" y="0"/>
                  </a:moveTo>
                  <a:lnTo>
                    <a:pt x="0" y="100"/>
                  </a:lnTo>
                  <a:lnTo>
                    <a:pt x="3603" y="100"/>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2753800" y="4291025"/>
              <a:ext cx="241875" cy="2525"/>
            </a:xfrm>
            <a:custGeom>
              <a:rect b="b" l="l" r="r" t="t"/>
              <a:pathLst>
                <a:path extrusionOk="0" h="101" w="9675">
                  <a:moveTo>
                    <a:pt x="1" y="0"/>
                  </a:moveTo>
                  <a:lnTo>
                    <a:pt x="1" y="100"/>
                  </a:lnTo>
                  <a:lnTo>
                    <a:pt x="9674" y="100"/>
                  </a:lnTo>
                  <a:lnTo>
                    <a:pt x="96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5381525" y="4346875"/>
              <a:ext cx="591275" cy="2550"/>
            </a:xfrm>
            <a:custGeom>
              <a:rect b="b" l="l" r="r" t="t"/>
              <a:pathLst>
                <a:path extrusionOk="0" h="102" w="23651">
                  <a:moveTo>
                    <a:pt x="0" y="1"/>
                  </a:moveTo>
                  <a:lnTo>
                    <a:pt x="0" y="101"/>
                  </a:lnTo>
                  <a:lnTo>
                    <a:pt x="23650" y="101"/>
                  </a:lnTo>
                  <a:lnTo>
                    <a:pt x="2365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1635500" y="4346875"/>
              <a:ext cx="590450" cy="2550"/>
            </a:xfrm>
            <a:custGeom>
              <a:rect b="b" l="l" r="r" t="t"/>
              <a:pathLst>
                <a:path extrusionOk="0" h="102" w="23618">
                  <a:moveTo>
                    <a:pt x="1" y="1"/>
                  </a:moveTo>
                  <a:lnTo>
                    <a:pt x="1" y="101"/>
                  </a:lnTo>
                  <a:lnTo>
                    <a:pt x="23618" y="101"/>
                  </a:lnTo>
                  <a:lnTo>
                    <a:pt x="236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2371025" y="1198800"/>
              <a:ext cx="2767850" cy="1503600"/>
            </a:xfrm>
            <a:custGeom>
              <a:rect b="b" l="l" r="r" t="t"/>
              <a:pathLst>
                <a:path extrusionOk="0" h="60144" w="110714">
                  <a:moveTo>
                    <a:pt x="1" y="1"/>
                  </a:moveTo>
                  <a:lnTo>
                    <a:pt x="1" y="60144"/>
                  </a:lnTo>
                  <a:lnTo>
                    <a:pt x="110713" y="60144"/>
                  </a:lnTo>
                  <a:lnTo>
                    <a:pt x="1107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2340175" y="1198800"/>
              <a:ext cx="2767000" cy="1503600"/>
            </a:xfrm>
            <a:custGeom>
              <a:rect b="b" l="l" r="r" t="t"/>
              <a:pathLst>
                <a:path extrusionOk="0" h="60144" w="110680">
                  <a:moveTo>
                    <a:pt x="1" y="1"/>
                  </a:moveTo>
                  <a:lnTo>
                    <a:pt x="1" y="60144"/>
                  </a:lnTo>
                  <a:lnTo>
                    <a:pt x="110680" y="60144"/>
                  </a:lnTo>
                  <a:lnTo>
                    <a:pt x="1106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2396050" y="1262175"/>
              <a:ext cx="2655250" cy="1376850"/>
            </a:xfrm>
            <a:custGeom>
              <a:rect b="b" l="l" r="r" t="t"/>
              <a:pathLst>
                <a:path extrusionOk="0" h="55074" w="106210">
                  <a:moveTo>
                    <a:pt x="0" y="1"/>
                  </a:moveTo>
                  <a:lnTo>
                    <a:pt x="0" y="55073"/>
                  </a:lnTo>
                  <a:lnTo>
                    <a:pt x="106210" y="55073"/>
                  </a:lnTo>
                  <a:lnTo>
                    <a:pt x="1062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2396050" y="1262175"/>
              <a:ext cx="24200" cy="1376850"/>
            </a:xfrm>
            <a:custGeom>
              <a:rect b="b" l="l" r="r" t="t"/>
              <a:pathLst>
                <a:path extrusionOk="0" h="55074" w="968">
                  <a:moveTo>
                    <a:pt x="0" y="1"/>
                  </a:moveTo>
                  <a:lnTo>
                    <a:pt x="0" y="55073"/>
                  </a:lnTo>
                  <a:lnTo>
                    <a:pt x="968" y="55073"/>
                  </a:lnTo>
                  <a:lnTo>
                    <a:pt x="9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2362700" y="2312100"/>
              <a:ext cx="2721950" cy="85075"/>
            </a:xfrm>
            <a:custGeom>
              <a:rect b="b" l="l" r="r" t="t"/>
              <a:pathLst>
                <a:path extrusionOk="0" h="3403" w="108878">
                  <a:moveTo>
                    <a:pt x="0" y="0"/>
                  </a:moveTo>
                  <a:lnTo>
                    <a:pt x="0" y="3403"/>
                  </a:lnTo>
                  <a:lnTo>
                    <a:pt x="108878" y="3403"/>
                  </a:lnTo>
                  <a:lnTo>
                    <a:pt x="1088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2362700" y="1589925"/>
              <a:ext cx="2721950" cy="85075"/>
            </a:xfrm>
            <a:custGeom>
              <a:rect b="b" l="l" r="r" t="t"/>
              <a:pathLst>
                <a:path extrusionOk="0" h="3403" w="108878">
                  <a:moveTo>
                    <a:pt x="0" y="0"/>
                  </a:moveTo>
                  <a:lnTo>
                    <a:pt x="0" y="3402"/>
                  </a:lnTo>
                  <a:lnTo>
                    <a:pt x="108878" y="3402"/>
                  </a:lnTo>
                  <a:lnTo>
                    <a:pt x="1088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2225925" y="1058700"/>
              <a:ext cx="101775" cy="87200"/>
            </a:xfrm>
            <a:custGeom>
              <a:rect b="b" l="l" r="r" t="t"/>
              <a:pathLst>
                <a:path extrusionOk="0" h="3488" w="4071">
                  <a:moveTo>
                    <a:pt x="1735" y="0"/>
                  </a:moveTo>
                  <a:cubicBezTo>
                    <a:pt x="801" y="0"/>
                    <a:pt x="1" y="801"/>
                    <a:pt x="1" y="1735"/>
                  </a:cubicBezTo>
                  <a:cubicBezTo>
                    <a:pt x="1" y="2794"/>
                    <a:pt x="867" y="3487"/>
                    <a:pt x="1759" y="3487"/>
                  </a:cubicBezTo>
                  <a:cubicBezTo>
                    <a:pt x="2188" y="3487"/>
                    <a:pt x="2623" y="3327"/>
                    <a:pt x="2969" y="2969"/>
                  </a:cubicBezTo>
                  <a:cubicBezTo>
                    <a:pt x="4070" y="1869"/>
                    <a:pt x="3303"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2397725" y="1102075"/>
              <a:ext cx="24200" cy="49225"/>
            </a:xfrm>
            <a:custGeom>
              <a:rect b="b" l="l" r="r" t="t"/>
              <a:pathLst>
                <a:path extrusionOk="0" h="1969" w="968">
                  <a:moveTo>
                    <a:pt x="501" y="0"/>
                  </a:moveTo>
                  <a:cubicBezTo>
                    <a:pt x="234" y="0"/>
                    <a:pt x="0" y="200"/>
                    <a:pt x="0" y="467"/>
                  </a:cubicBezTo>
                  <a:lnTo>
                    <a:pt x="0" y="1468"/>
                  </a:lnTo>
                  <a:cubicBezTo>
                    <a:pt x="0" y="1735"/>
                    <a:pt x="200" y="1968"/>
                    <a:pt x="501" y="1968"/>
                  </a:cubicBezTo>
                  <a:cubicBezTo>
                    <a:pt x="734" y="1968"/>
                    <a:pt x="968" y="1735"/>
                    <a:pt x="968" y="1501"/>
                  </a:cubicBezTo>
                  <a:lnTo>
                    <a:pt x="968" y="467"/>
                  </a:lnTo>
                  <a:cubicBezTo>
                    <a:pt x="934" y="200"/>
                    <a:pt x="734" y="0"/>
                    <a:pt x="5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2280975" y="1102075"/>
              <a:ext cx="2803675" cy="316075"/>
            </a:xfrm>
            <a:custGeom>
              <a:rect b="b" l="l" r="r" t="t"/>
              <a:pathLst>
                <a:path extrusionOk="0" h="12643" w="112147">
                  <a:moveTo>
                    <a:pt x="0" y="0"/>
                  </a:moveTo>
                  <a:lnTo>
                    <a:pt x="0" y="12642"/>
                  </a:lnTo>
                  <a:lnTo>
                    <a:pt x="112147" y="12642"/>
                  </a:lnTo>
                  <a:lnTo>
                    <a:pt x="1121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4944525" y="1058700"/>
              <a:ext cx="86775" cy="87600"/>
            </a:xfrm>
            <a:custGeom>
              <a:rect b="b" l="l" r="r" t="t"/>
              <a:pathLst>
                <a:path extrusionOk="0" h="3504" w="3471">
                  <a:moveTo>
                    <a:pt x="1735" y="0"/>
                  </a:moveTo>
                  <a:cubicBezTo>
                    <a:pt x="768" y="0"/>
                    <a:pt x="1" y="801"/>
                    <a:pt x="1" y="1735"/>
                  </a:cubicBezTo>
                  <a:cubicBezTo>
                    <a:pt x="1" y="2702"/>
                    <a:pt x="768" y="3503"/>
                    <a:pt x="1735" y="3503"/>
                  </a:cubicBezTo>
                  <a:cubicBezTo>
                    <a:pt x="2669" y="3503"/>
                    <a:pt x="3470" y="2702"/>
                    <a:pt x="3470" y="1735"/>
                  </a:cubicBezTo>
                  <a:cubicBezTo>
                    <a:pt x="3470" y="801"/>
                    <a:pt x="2669"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1909032" y="3475421"/>
              <a:ext cx="2063573" cy="748900"/>
            </a:xfrm>
            <a:custGeom>
              <a:rect b="b" l="l" r="r" t="t"/>
              <a:pathLst>
                <a:path extrusionOk="0" h="29956" w="61779">
                  <a:moveTo>
                    <a:pt x="1" y="1"/>
                  </a:moveTo>
                  <a:lnTo>
                    <a:pt x="1" y="29955"/>
                  </a:lnTo>
                  <a:lnTo>
                    <a:pt x="61778" y="29955"/>
                  </a:lnTo>
                  <a:lnTo>
                    <a:pt x="6177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2487775" y="3726450"/>
              <a:ext cx="326925" cy="331925"/>
            </a:xfrm>
            <a:custGeom>
              <a:rect b="b" l="l" r="r" t="t"/>
              <a:pathLst>
                <a:path extrusionOk="0" h="13277" w="13077">
                  <a:moveTo>
                    <a:pt x="1" y="0"/>
                  </a:moveTo>
                  <a:lnTo>
                    <a:pt x="1" y="13276"/>
                  </a:lnTo>
                  <a:lnTo>
                    <a:pt x="13077" y="13276"/>
                  </a:lnTo>
                  <a:lnTo>
                    <a:pt x="1307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1904025" y="3555475"/>
              <a:ext cx="2068175" cy="42575"/>
            </a:xfrm>
            <a:custGeom>
              <a:rect b="b" l="l" r="r" t="t"/>
              <a:pathLst>
                <a:path extrusionOk="0" h="1703" w="82727">
                  <a:moveTo>
                    <a:pt x="1" y="1"/>
                  </a:moveTo>
                  <a:lnTo>
                    <a:pt x="1" y="1702"/>
                  </a:lnTo>
                  <a:lnTo>
                    <a:pt x="82726" y="1702"/>
                  </a:lnTo>
                  <a:lnTo>
                    <a:pt x="8272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3453475" y="3449575"/>
              <a:ext cx="547900" cy="123450"/>
            </a:xfrm>
            <a:custGeom>
              <a:rect b="b" l="l" r="r" t="t"/>
              <a:pathLst>
                <a:path extrusionOk="0" h="4938" w="21916">
                  <a:moveTo>
                    <a:pt x="0" y="1"/>
                  </a:moveTo>
                  <a:lnTo>
                    <a:pt x="0" y="4937"/>
                  </a:lnTo>
                  <a:lnTo>
                    <a:pt x="21916" y="4937"/>
                  </a:lnTo>
                  <a:lnTo>
                    <a:pt x="219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1880675" y="3449575"/>
              <a:ext cx="1572825" cy="123450"/>
            </a:xfrm>
            <a:custGeom>
              <a:rect b="b" l="l" r="r" t="t"/>
              <a:pathLst>
                <a:path extrusionOk="0" h="4938" w="62913">
                  <a:moveTo>
                    <a:pt x="1" y="1"/>
                  </a:moveTo>
                  <a:lnTo>
                    <a:pt x="1" y="4937"/>
                  </a:lnTo>
                  <a:lnTo>
                    <a:pt x="62912" y="4937"/>
                  </a:lnTo>
                  <a:lnTo>
                    <a:pt x="629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2325175" y="3239425"/>
              <a:ext cx="778075" cy="210175"/>
            </a:xfrm>
            <a:custGeom>
              <a:rect b="b" l="l" r="r" t="t"/>
              <a:pathLst>
                <a:path extrusionOk="0" h="8407" w="31123">
                  <a:moveTo>
                    <a:pt x="0" y="1"/>
                  </a:moveTo>
                  <a:cubicBezTo>
                    <a:pt x="0" y="1"/>
                    <a:pt x="400" y="8407"/>
                    <a:pt x="15545" y="8407"/>
                  </a:cubicBezTo>
                  <a:cubicBezTo>
                    <a:pt x="30722" y="8407"/>
                    <a:pt x="31122" y="1"/>
                    <a:pt x="31122"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2325175" y="3100150"/>
              <a:ext cx="778075" cy="210175"/>
            </a:xfrm>
            <a:custGeom>
              <a:rect b="b" l="l" r="r" t="t"/>
              <a:pathLst>
                <a:path extrusionOk="0" h="8407" w="31123">
                  <a:moveTo>
                    <a:pt x="0" y="1"/>
                  </a:moveTo>
                  <a:cubicBezTo>
                    <a:pt x="0" y="1"/>
                    <a:pt x="400" y="8407"/>
                    <a:pt x="15545" y="8407"/>
                  </a:cubicBezTo>
                  <a:cubicBezTo>
                    <a:pt x="30722" y="8407"/>
                    <a:pt x="31122" y="1"/>
                    <a:pt x="31122"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2160875" y="4350225"/>
              <a:ext cx="1024100" cy="192650"/>
            </a:xfrm>
            <a:custGeom>
              <a:rect b="b" l="l" r="r" t="t"/>
              <a:pathLst>
                <a:path extrusionOk="0" h="7706" w="40964">
                  <a:moveTo>
                    <a:pt x="1" y="0"/>
                  </a:moveTo>
                  <a:lnTo>
                    <a:pt x="1"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2160875" y="4350225"/>
              <a:ext cx="1024100" cy="21700"/>
            </a:xfrm>
            <a:custGeom>
              <a:rect b="b" l="l" r="r" t="t"/>
              <a:pathLst>
                <a:path extrusionOk="0" h="868" w="40964">
                  <a:moveTo>
                    <a:pt x="1" y="0"/>
                  </a:moveTo>
                  <a:lnTo>
                    <a:pt x="1"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2235925"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2328500"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2421075" y="4350225"/>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2513625" y="4350225"/>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2606200" y="4350225"/>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2698775" y="4350225"/>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2791325" y="4350225"/>
              <a:ext cx="40900" cy="192650"/>
            </a:xfrm>
            <a:custGeom>
              <a:rect b="b" l="l" r="r" t="t"/>
              <a:pathLst>
                <a:path extrusionOk="0" h="7706" w="1636">
                  <a:moveTo>
                    <a:pt x="1" y="0"/>
                  </a:moveTo>
                  <a:lnTo>
                    <a:pt x="1"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2884725" y="435022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2977300" y="435022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3069875" y="435022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2120025" y="4157575"/>
              <a:ext cx="1023250" cy="192675"/>
            </a:xfrm>
            <a:custGeom>
              <a:rect b="b" l="l" r="r" t="t"/>
              <a:pathLst>
                <a:path extrusionOk="0" h="7707" w="40930">
                  <a:moveTo>
                    <a:pt x="0" y="1"/>
                  </a:moveTo>
                  <a:lnTo>
                    <a:pt x="0" y="7706"/>
                  </a:lnTo>
                  <a:lnTo>
                    <a:pt x="40929" y="7706"/>
                  </a:lnTo>
                  <a:lnTo>
                    <a:pt x="409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2120025" y="4157575"/>
              <a:ext cx="1023250" cy="21725"/>
            </a:xfrm>
            <a:custGeom>
              <a:rect b="b" l="l" r="r" t="t"/>
              <a:pathLst>
                <a:path extrusionOk="0" h="869" w="40930">
                  <a:moveTo>
                    <a:pt x="0" y="1"/>
                  </a:moveTo>
                  <a:lnTo>
                    <a:pt x="0" y="868"/>
                  </a:lnTo>
                  <a:lnTo>
                    <a:pt x="40929" y="868"/>
                  </a:lnTo>
                  <a:lnTo>
                    <a:pt x="409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2194250"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2286800" y="415757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2379375"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2471925" y="415757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2565325" y="415757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2657075" y="4157575"/>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2749625" y="4157575"/>
              <a:ext cx="40900" cy="192675"/>
            </a:xfrm>
            <a:custGeom>
              <a:rect b="b" l="l" r="r" t="t"/>
              <a:pathLst>
                <a:path extrusionOk="0" h="7707" w="1636">
                  <a:moveTo>
                    <a:pt x="1" y="1"/>
                  </a:moveTo>
                  <a:lnTo>
                    <a:pt x="1" y="7706"/>
                  </a:lnTo>
                  <a:lnTo>
                    <a:pt x="1635" y="7706"/>
                  </a:lnTo>
                  <a:lnTo>
                    <a:pt x="1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2843025" y="4157575"/>
              <a:ext cx="40075" cy="192675"/>
            </a:xfrm>
            <a:custGeom>
              <a:rect b="b" l="l" r="r" t="t"/>
              <a:pathLst>
                <a:path extrusionOk="0" h="7707" w="1603">
                  <a:moveTo>
                    <a:pt x="1" y="1"/>
                  </a:moveTo>
                  <a:lnTo>
                    <a:pt x="1" y="7706"/>
                  </a:lnTo>
                  <a:lnTo>
                    <a:pt x="1602" y="7706"/>
                  </a:lnTo>
                  <a:lnTo>
                    <a:pt x="16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2935600" y="4157575"/>
              <a:ext cx="40050" cy="192675"/>
            </a:xfrm>
            <a:custGeom>
              <a:rect b="b" l="l" r="r" t="t"/>
              <a:pathLst>
                <a:path extrusionOk="0" h="7707" w="1602">
                  <a:moveTo>
                    <a:pt x="1" y="1"/>
                  </a:moveTo>
                  <a:lnTo>
                    <a:pt x="1" y="7706"/>
                  </a:lnTo>
                  <a:lnTo>
                    <a:pt x="1602" y="7706"/>
                  </a:lnTo>
                  <a:lnTo>
                    <a:pt x="16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3028175" y="415757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2090000" y="3964950"/>
              <a:ext cx="1024075" cy="192650"/>
            </a:xfrm>
            <a:custGeom>
              <a:rect b="b" l="l" r="r" t="t"/>
              <a:pathLst>
                <a:path extrusionOk="0" h="7706" w="40963">
                  <a:moveTo>
                    <a:pt x="0" y="0"/>
                  </a:moveTo>
                  <a:lnTo>
                    <a:pt x="0"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2090000" y="3964950"/>
              <a:ext cx="1024075" cy="21700"/>
            </a:xfrm>
            <a:custGeom>
              <a:rect b="b" l="l" r="r" t="t"/>
              <a:pathLst>
                <a:path extrusionOk="0" h="868" w="40963">
                  <a:moveTo>
                    <a:pt x="0" y="0"/>
                  </a:moveTo>
                  <a:lnTo>
                    <a:pt x="0"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2165050" y="396495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2257625" y="396495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2350175" y="396495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2442750" y="3964950"/>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535325"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2627875" y="396495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2720450"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813025" y="396495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2905575" y="3964950"/>
              <a:ext cx="40900" cy="192650"/>
            </a:xfrm>
            <a:custGeom>
              <a:rect b="b" l="l" r="r" t="t"/>
              <a:pathLst>
                <a:path extrusionOk="0" h="7706" w="1636">
                  <a:moveTo>
                    <a:pt x="1" y="0"/>
                  </a:moveTo>
                  <a:lnTo>
                    <a:pt x="1"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2998150" y="3964950"/>
              <a:ext cx="40875" cy="192650"/>
            </a:xfrm>
            <a:custGeom>
              <a:rect b="b" l="l" r="r" t="t"/>
              <a:pathLst>
                <a:path extrusionOk="0" h="7706" w="1635">
                  <a:moveTo>
                    <a:pt x="0" y="0"/>
                  </a:moveTo>
                  <a:lnTo>
                    <a:pt x="0" y="7706"/>
                  </a:lnTo>
                  <a:lnTo>
                    <a:pt x="1635" y="7706"/>
                  </a:lnTo>
                  <a:lnTo>
                    <a:pt x="1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2136700" y="3772300"/>
              <a:ext cx="1023250" cy="192675"/>
            </a:xfrm>
            <a:custGeom>
              <a:rect b="b" l="l" r="r" t="t"/>
              <a:pathLst>
                <a:path extrusionOk="0" h="7707" w="40930">
                  <a:moveTo>
                    <a:pt x="0" y="1"/>
                  </a:moveTo>
                  <a:lnTo>
                    <a:pt x="0"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2136700" y="3772300"/>
              <a:ext cx="1023250" cy="21725"/>
            </a:xfrm>
            <a:custGeom>
              <a:rect b="b" l="l" r="r" t="t"/>
              <a:pathLst>
                <a:path extrusionOk="0" h="869" w="40930">
                  <a:moveTo>
                    <a:pt x="0" y="1"/>
                  </a:moveTo>
                  <a:lnTo>
                    <a:pt x="0"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2210925" y="377230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23043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23968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2489450" y="377230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25820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26745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2767150" y="377230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2859725" y="377230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2952275" y="377230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3044850" y="3772300"/>
              <a:ext cx="40050" cy="192675"/>
            </a:xfrm>
            <a:custGeom>
              <a:rect b="b" l="l" r="r" t="t"/>
              <a:pathLst>
                <a:path extrusionOk="0" h="7707" w="1602">
                  <a:moveTo>
                    <a:pt x="0" y="1"/>
                  </a:moveTo>
                  <a:lnTo>
                    <a:pt x="0" y="7706"/>
                  </a:lnTo>
                  <a:lnTo>
                    <a:pt x="1601" y="7706"/>
                  </a:lnTo>
                  <a:lnTo>
                    <a:pt x="1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2091675" y="3579675"/>
              <a:ext cx="1023250" cy="192650"/>
            </a:xfrm>
            <a:custGeom>
              <a:rect b="b" l="l" r="r" t="t"/>
              <a:pathLst>
                <a:path extrusionOk="0" h="7706" w="40930">
                  <a:moveTo>
                    <a:pt x="0" y="0"/>
                  </a:moveTo>
                  <a:lnTo>
                    <a:pt x="0" y="7706"/>
                  </a:lnTo>
                  <a:lnTo>
                    <a:pt x="40929" y="7706"/>
                  </a:lnTo>
                  <a:lnTo>
                    <a:pt x="409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2091675" y="3579675"/>
              <a:ext cx="1023250" cy="21700"/>
            </a:xfrm>
            <a:custGeom>
              <a:rect b="b" l="l" r="r" t="t"/>
              <a:pathLst>
                <a:path extrusionOk="0" h="868" w="40930">
                  <a:moveTo>
                    <a:pt x="0" y="0"/>
                  </a:moveTo>
                  <a:lnTo>
                    <a:pt x="0" y="868"/>
                  </a:lnTo>
                  <a:lnTo>
                    <a:pt x="40929" y="868"/>
                  </a:lnTo>
                  <a:lnTo>
                    <a:pt x="409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29998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2907250" y="357967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2814675"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27221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2629550" y="3579675"/>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2536975"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24444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2351850" y="3579675"/>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2259275" y="3579675"/>
              <a:ext cx="40075" cy="192650"/>
            </a:xfrm>
            <a:custGeom>
              <a:rect b="b" l="l" r="r" t="t"/>
              <a:pathLst>
                <a:path extrusionOk="0" h="7706" w="1603">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2166725" y="3579675"/>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2133350" y="3387025"/>
              <a:ext cx="1023275" cy="192675"/>
            </a:xfrm>
            <a:custGeom>
              <a:rect b="b" l="l" r="r" t="t"/>
              <a:pathLst>
                <a:path extrusionOk="0" h="7707" w="40931">
                  <a:moveTo>
                    <a:pt x="1" y="1"/>
                  </a:moveTo>
                  <a:lnTo>
                    <a:pt x="1"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2133350" y="3387025"/>
              <a:ext cx="1023275" cy="21725"/>
            </a:xfrm>
            <a:custGeom>
              <a:rect b="b" l="l" r="r" t="t"/>
              <a:pathLst>
                <a:path extrusionOk="0" h="869" w="40931">
                  <a:moveTo>
                    <a:pt x="1" y="1"/>
                  </a:moveTo>
                  <a:lnTo>
                    <a:pt x="1"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3041500" y="338702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2948950"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28563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2763800" y="3387025"/>
              <a:ext cx="40075" cy="192675"/>
            </a:xfrm>
            <a:custGeom>
              <a:rect b="b" l="l" r="r" t="t"/>
              <a:pathLst>
                <a:path extrusionOk="0" h="7707" w="1603">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2671250"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25786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2486125" y="3387025"/>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2393550" y="3387025"/>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2300975" y="3387025"/>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2207575" y="3387025"/>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2162550" y="3194400"/>
              <a:ext cx="1024100" cy="192650"/>
            </a:xfrm>
            <a:custGeom>
              <a:rect b="b" l="l" r="r" t="t"/>
              <a:pathLst>
                <a:path extrusionOk="0" h="7706" w="40964">
                  <a:moveTo>
                    <a:pt x="0" y="0"/>
                  </a:moveTo>
                  <a:lnTo>
                    <a:pt x="0" y="7706"/>
                  </a:lnTo>
                  <a:lnTo>
                    <a:pt x="40963" y="7706"/>
                  </a:lnTo>
                  <a:lnTo>
                    <a:pt x="409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2162550" y="3194400"/>
              <a:ext cx="1024100" cy="21700"/>
            </a:xfrm>
            <a:custGeom>
              <a:rect b="b" l="l" r="r" t="t"/>
              <a:pathLst>
                <a:path extrusionOk="0" h="868" w="40964">
                  <a:moveTo>
                    <a:pt x="0" y="0"/>
                  </a:moveTo>
                  <a:lnTo>
                    <a:pt x="0" y="868"/>
                  </a:lnTo>
                  <a:lnTo>
                    <a:pt x="40963" y="868"/>
                  </a:lnTo>
                  <a:lnTo>
                    <a:pt x="409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3070700" y="319440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2978125" y="3194400"/>
              <a:ext cx="40900" cy="192650"/>
            </a:xfrm>
            <a:custGeom>
              <a:rect b="b" l="l" r="r" t="t"/>
              <a:pathLst>
                <a:path extrusionOk="0" h="7706" w="1636">
                  <a:moveTo>
                    <a:pt x="1" y="0"/>
                  </a:moveTo>
                  <a:lnTo>
                    <a:pt x="1"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2885575" y="3194400"/>
              <a:ext cx="40875" cy="192650"/>
            </a:xfrm>
            <a:custGeom>
              <a:rect b="b" l="l" r="r" t="t"/>
              <a:pathLst>
                <a:path extrusionOk="0" h="7706" w="1635">
                  <a:moveTo>
                    <a:pt x="0" y="0"/>
                  </a:moveTo>
                  <a:lnTo>
                    <a:pt x="0" y="7706"/>
                  </a:lnTo>
                  <a:lnTo>
                    <a:pt x="1635" y="7706"/>
                  </a:lnTo>
                  <a:lnTo>
                    <a:pt x="16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2793000" y="3194400"/>
              <a:ext cx="40050" cy="192650"/>
            </a:xfrm>
            <a:custGeom>
              <a:rect b="b" l="l" r="r" t="t"/>
              <a:pathLst>
                <a:path extrusionOk="0" h="7706" w="1602">
                  <a:moveTo>
                    <a:pt x="0" y="0"/>
                  </a:moveTo>
                  <a:lnTo>
                    <a:pt x="0"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2700425"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2607875" y="319440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2515300"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2422725" y="3194400"/>
              <a:ext cx="40075" cy="192650"/>
            </a:xfrm>
            <a:custGeom>
              <a:rect b="b" l="l" r="r" t="t"/>
              <a:pathLst>
                <a:path extrusionOk="0" h="7706" w="1603">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2330175" y="3194400"/>
              <a:ext cx="40050" cy="192650"/>
            </a:xfrm>
            <a:custGeom>
              <a:rect b="b" l="l" r="r" t="t"/>
              <a:pathLst>
                <a:path extrusionOk="0" h="7706" w="1602">
                  <a:moveTo>
                    <a:pt x="0" y="0"/>
                  </a:moveTo>
                  <a:lnTo>
                    <a:pt x="0" y="7706"/>
                  </a:lnTo>
                  <a:lnTo>
                    <a:pt x="1601" y="7706"/>
                  </a:lnTo>
                  <a:lnTo>
                    <a:pt x="16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2237600" y="3194400"/>
              <a:ext cx="40050" cy="192650"/>
            </a:xfrm>
            <a:custGeom>
              <a:rect b="b" l="l" r="r" t="t"/>
              <a:pathLst>
                <a:path extrusionOk="0" h="7706" w="1602">
                  <a:moveTo>
                    <a:pt x="1" y="0"/>
                  </a:moveTo>
                  <a:lnTo>
                    <a:pt x="1" y="7706"/>
                  </a:lnTo>
                  <a:lnTo>
                    <a:pt x="1602" y="7706"/>
                  </a:lnTo>
                  <a:lnTo>
                    <a:pt x="16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2116675" y="3001750"/>
              <a:ext cx="1023275" cy="192675"/>
            </a:xfrm>
            <a:custGeom>
              <a:rect b="b" l="l" r="r" t="t"/>
              <a:pathLst>
                <a:path extrusionOk="0" h="7707" w="40931">
                  <a:moveTo>
                    <a:pt x="1" y="1"/>
                  </a:moveTo>
                  <a:lnTo>
                    <a:pt x="1" y="7706"/>
                  </a:lnTo>
                  <a:lnTo>
                    <a:pt x="40930" y="7706"/>
                  </a:lnTo>
                  <a:lnTo>
                    <a:pt x="409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2116675" y="3001750"/>
              <a:ext cx="1023275" cy="21725"/>
            </a:xfrm>
            <a:custGeom>
              <a:rect b="b" l="l" r="r" t="t"/>
              <a:pathLst>
                <a:path extrusionOk="0" h="869" w="40931">
                  <a:moveTo>
                    <a:pt x="1" y="1"/>
                  </a:moveTo>
                  <a:lnTo>
                    <a:pt x="1" y="868"/>
                  </a:lnTo>
                  <a:lnTo>
                    <a:pt x="40930" y="868"/>
                  </a:lnTo>
                  <a:lnTo>
                    <a:pt x="409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3024825" y="300175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2932275" y="300175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2839700" y="3001750"/>
              <a:ext cx="40050" cy="192675"/>
            </a:xfrm>
            <a:custGeom>
              <a:rect b="b" l="l" r="r" t="t"/>
              <a:pathLst>
                <a:path extrusionOk="0" h="7707" w="1602">
                  <a:moveTo>
                    <a:pt x="0" y="1"/>
                  </a:moveTo>
                  <a:lnTo>
                    <a:pt x="0"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2746300" y="300175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2654575" y="3001750"/>
              <a:ext cx="40050" cy="192675"/>
            </a:xfrm>
            <a:custGeom>
              <a:rect b="b" l="l" r="r" t="t"/>
              <a:pathLst>
                <a:path extrusionOk="0" h="7707" w="1602">
                  <a:moveTo>
                    <a:pt x="0" y="1"/>
                  </a:moveTo>
                  <a:lnTo>
                    <a:pt x="0" y="7706"/>
                  </a:lnTo>
                  <a:lnTo>
                    <a:pt x="1601" y="7706"/>
                  </a:lnTo>
                  <a:lnTo>
                    <a:pt x="16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2562000" y="3001750"/>
              <a:ext cx="40050" cy="192675"/>
            </a:xfrm>
            <a:custGeom>
              <a:rect b="b" l="l" r="r" t="t"/>
              <a:pathLst>
                <a:path extrusionOk="0" h="7707" w="1602">
                  <a:moveTo>
                    <a:pt x="1" y="1"/>
                  </a:moveTo>
                  <a:lnTo>
                    <a:pt x="1" y="7706"/>
                  </a:lnTo>
                  <a:lnTo>
                    <a:pt x="1602" y="7706"/>
                  </a:lnTo>
                  <a:lnTo>
                    <a:pt x="160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2468600"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2376025"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2283475" y="3001750"/>
              <a:ext cx="40875" cy="192675"/>
            </a:xfrm>
            <a:custGeom>
              <a:rect b="b" l="l" r="r" t="t"/>
              <a:pathLst>
                <a:path extrusionOk="0" h="7707" w="1635">
                  <a:moveTo>
                    <a:pt x="0" y="1"/>
                  </a:moveTo>
                  <a:lnTo>
                    <a:pt x="0"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2190900" y="3001750"/>
              <a:ext cx="40900" cy="192675"/>
            </a:xfrm>
            <a:custGeom>
              <a:rect b="b" l="l" r="r" t="t"/>
              <a:pathLst>
                <a:path extrusionOk="0" h="7707" w="1636">
                  <a:moveTo>
                    <a:pt x="1" y="1"/>
                  </a:moveTo>
                  <a:lnTo>
                    <a:pt x="1" y="7706"/>
                  </a:lnTo>
                  <a:lnTo>
                    <a:pt x="1635" y="7706"/>
                  </a:lnTo>
                  <a:lnTo>
                    <a:pt x="163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2400225" y="2239050"/>
              <a:ext cx="3086825" cy="2320525"/>
            </a:xfrm>
            <a:custGeom>
              <a:rect b="b" l="l" r="r" t="t"/>
              <a:pathLst>
                <a:path extrusionOk="0" h="92821" w="123473">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2400225" y="2239050"/>
              <a:ext cx="3086825" cy="2320525"/>
            </a:xfrm>
            <a:custGeom>
              <a:rect b="b" l="l" r="r" t="t"/>
              <a:pathLst>
                <a:path extrusionOk="0" h="92821" w="123473">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2511975" y="2297925"/>
              <a:ext cx="2908750" cy="2204925"/>
            </a:xfrm>
            <a:custGeom>
              <a:rect b="b" l="l" r="r" t="t"/>
              <a:pathLst>
                <a:path extrusionOk="0" h="88197" w="11635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775250" y="3904900"/>
              <a:ext cx="43375" cy="637975"/>
            </a:xfrm>
            <a:custGeom>
              <a:rect b="b" l="l" r="r" t="t"/>
              <a:pathLst>
                <a:path extrusionOk="0" h="25519" w="1735">
                  <a:moveTo>
                    <a:pt x="0" y="1"/>
                  </a:moveTo>
                  <a:lnTo>
                    <a:pt x="0" y="25519"/>
                  </a:lnTo>
                  <a:lnTo>
                    <a:pt x="1735" y="25519"/>
                  </a:lnTo>
                  <a:lnTo>
                    <a:pt x="17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5150525" y="3558000"/>
              <a:ext cx="42550" cy="984875"/>
            </a:xfrm>
            <a:custGeom>
              <a:rect b="b" l="l" r="r" t="t"/>
              <a:pathLst>
                <a:path extrusionOk="0" h="39395" w="1702">
                  <a:moveTo>
                    <a:pt x="0" y="0"/>
                  </a:moveTo>
                  <a:lnTo>
                    <a:pt x="0" y="39395"/>
                  </a:lnTo>
                  <a:lnTo>
                    <a:pt x="1701" y="39395"/>
                  </a:lnTo>
                  <a:lnTo>
                    <a:pt x="17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5531625" y="3794000"/>
              <a:ext cx="43375" cy="748875"/>
            </a:xfrm>
            <a:custGeom>
              <a:rect b="b" l="l" r="r" t="t"/>
              <a:pathLst>
                <a:path extrusionOk="0" h="29955" w="1735">
                  <a:moveTo>
                    <a:pt x="0" y="0"/>
                  </a:moveTo>
                  <a:lnTo>
                    <a:pt x="0" y="29955"/>
                  </a:lnTo>
                  <a:lnTo>
                    <a:pt x="1735" y="29955"/>
                  </a:lnTo>
                  <a:lnTo>
                    <a:pt x="17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475025" y="3904900"/>
              <a:ext cx="300250" cy="637975"/>
            </a:xfrm>
            <a:custGeom>
              <a:rect b="b" l="l" r="r" t="t"/>
              <a:pathLst>
                <a:path extrusionOk="0" h="25519" w="12010">
                  <a:moveTo>
                    <a:pt x="1" y="1"/>
                  </a:moveTo>
                  <a:lnTo>
                    <a:pt x="1" y="25519"/>
                  </a:lnTo>
                  <a:lnTo>
                    <a:pt x="12009" y="25519"/>
                  </a:lnTo>
                  <a:lnTo>
                    <a:pt x="120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475025" y="3904900"/>
              <a:ext cx="150150" cy="378625"/>
            </a:xfrm>
            <a:custGeom>
              <a:rect b="b" l="l" r="r" t="t"/>
              <a:pathLst>
                <a:path extrusionOk="0" h="15145" w="6006">
                  <a:moveTo>
                    <a:pt x="1" y="1"/>
                  </a:moveTo>
                  <a:lnTo>
                    <a:pt x="1" y="15145"/>
                  </a:lnTo>
                  <a:lnTo>
                    <a:pt x="60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849475" y="3558000"/>
              <a:ext cx="301075" cy="984875"/>
            </a:xfrm>
            <a:custGeom>
              <a:rect b="b" l="l" r="r" t="t"/>
              <a:pathLst>
                <a:path extrusionOk="0" h="39395" w="12043">
                  <a:moveTo>
                    <a:pt x="0" y="0"/>
                  </a:moveTo>
                  <a:lnTo>
                    <a:pt x="0" y="39395"/>
                  </a:lnTo>
                  <a:lnTo>
                    <a:pt x="12042" y="39395"/>
                  </a:lnTo>
                  <a:lnTo>
                    <a:pt x="120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850300" y="3558000"/>
              <a:ext cx="150125" cy="377775"/>
            </a:xfrm>
            <a:custGeom>
              <a:rect b="b" l="l" r="r" t="t"/>
              <a:pathLst>
                <a:path extrusionOk="0" h="15111" w="6005">
                  <a:moveTo>
                    <a:pt x="1" y="0"/>
                  </a:moveTo>
                  <a:lnTo>
                    <a:pt x="1" y="15111"/>
                  </a:lnTo>
                  <a:lnTo>
                    <a:pt x="60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5231400" y="3794000"/>
              <a:ext cx="301075" cy="748875"/>
            </a:xfrm>
            <a:custGeom>
              <a:rect b="b" l="l" r="r" t="t"/>
              <a:pathLst>
                <a:path extrusionOk="0" h="29955" w="12043">
                  <a:moveTo>
                    <a:pt x="1" y="0"/>
                  </a:moveTo>
                  <a:lnTo>
                    <a:pt x="1" y="29955"/>
                  </a:lnTo>
                  <a:lnTo>
                    <a:pt x="12043" y="29955"/>
                  </a:lnTo>
                  <a:lnTo>
                    <a:pt x="120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5231400" y="3794000"/>
              <a:ext cx="150975" cy="336925"/>
            </a:xfrm>
            <a:custGeom>
              <a:rect b="b" l="l" r="r" t="t"/>
              <a:pathLst>
                <a:path extrusionOk="0" h="13477" w="6039">
                  <a:moveTo>
                    <a:pt x="1" y="0"/>
                  </a:moveTo>
                  <a:lnTo>
                    <a:pt x="1" y="13476"/>
                  </a:lnTo>
                  <a:lnTo>
                    <a:pt x="60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3695300" y="4285175"/>
              <a:ext cx="94275" cy="205175"/>
            </a:xfrm>
            <a:custGeom>
              <a:rect b="b" l="l" r="r" t="t"/>
              <a:pathLst>
                <a:path extrusionOk="0" h="8207" w="3771">
                  <a:moveTo>
                    <a:pt x="568" y="1"/>
                  </a:moveTo>
                  <a:lnTo>
                    <a:pt x="1" y="7606"/>
                  </a:lnTo>
                  <a:lnTo>
                    <a:pt x="3237" y="8206"/>
                  </a:lnTo>
                  <a:lnTo>
                    <a:pt x="3770" y="601"/>
                  </a:lnTo>
                  <a:lnTo>
                    <a:pt x="568"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4215675" y="4298525"/>
              <a:ext cx="102600" cy="190150"/>
            </a:xfrm>
            <a:custGeom>
              <a:rect b="b" l="l" r="r" t="t"/>
              <a:pathLst>
                <a:path extrusionOk="0" h="7606" w="4104">
                  <a:moveTo>
                    <a:pt x="1" y="0"/>
                  </a:moveTo>
                  <a:lnTo>
                    <a:pt x="835" y="7606"/>
                  </a:lnTo>
                  <a:lnTo>
                    <a:pt x="4104" y="7606"/>
                  </a:lnTo>
                  <a:lnTo>
                    <a:pt x="3303"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4071400" y="4478650"/>
              <a:ext cx="282750" cy="93425"/>
            </a:xfrm>
            <a:custGeom>
              <a:rect b="b" l="l" r="r" t="t"/>
              <a:pathLst>
                <a:path extrusionOk="0" h="3737" w="1131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3506000" y="4457475"/>
              <a:ext cx="289400" cy="109050"/>
            </a:xfrm>
            <a:custGeom>
              <a:rect b="b" l="l" r="r" t="t"/>
              <a:pathLst>
                <a:path extrusionOk="0" h="4362" w="11576">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3438450" y="1939325"/>
              <a:ext cx="539575" cy="381125"/>
            </a:xfrm>
            <a:custGeom>
              <a:rect b="b" l="l" r="r" t="t"/>
              <a:pathLst>
                <a:path extrusionOk="0" h="15245" w="21583">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3732825" y="1883375"/>
              <a:ext cx="355300" cy="323675"/>
            </a:xfrm>
            <a:custGeom>
              <a:rect b="b" l="l" r="r" t="t"/>
              <a:pathLst>
                <a:path extrusionOk="0" h="12947" w="14212">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3732825" y="1883375"/>
              <a:ext cx="355300" cy="323675"/>
            </a:xfrm>
            <a:custGeom>
              <a:rect b="b" l="l" r="r" t="t"/>
              <a:pathLst>
                <a:path extrusionOk="0" h="12947" w="14212">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3798725" y="1988525"/>
              <a:ext cx="185150" cy="211850"/>
            </a:xfrm>
            <a:custGeom>
              <a:rect b="b" l="l" r="r" t="t"/>
              <a:pathLst>
                <a:path extrusionOk="0" h="8474" w="7406">
                  <a:moveTo>
                    <a:pt x="4136" y="1"/>
                  </a:moveTo>
                  <a:cubicBezTo>
                    <a:pt x="1935" y="1535"/>
                    <a:pt x="400" y="4371"/>
                    <a:pt x="0" y="6706"/>
                  </a:cubicBezTo>
                  <a:lnTo>
                    <a:pt x="4337" y="8474"/>
                  </a:lnTo>
                  <a:cubicBezTo>
                    <a:pt x="5137" y="7273"/>
                    <a:pt x="5904" y="5905"/>
                    <a:pt x="6772" y="4671"/>
                  </a:cubicBezTo>
                  <a:cubicBezTo>
                    <a:pt x="7005" y="4037"/>
                    <a:pt x="7239" y="3370"/>
                    <a:pt x="7405" y="2669"/>
                  </a:cubicBezTo>
                  <a:lnTo>
                    <a:pt x="41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3378425" y="2199525"/>
              <a:ext cx="115925" cy="97475"/>
            </a:xfrm>
            <a:custGeom>
              <a:rect b="b" l="l" r="r" t="t"/>
              <a:pathLst>
                <a:path extrusionOk="0" h="3899" w="4637">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3329225" y="2199525"/>
              <a:ext cx="98425" cy="94250"/>
            </a:xfrm>
            <a:custGeom>
              <a:rect b="b" l="l" r="r" t="t"/>
              <a:pathLst>
                <a:path extrusionOk="0" h="3770" w="3937">
                  <a:moveTo>
                    <a:pt x="1468" y="0"/>
                  </a:moveTo>
                  <a:lnTo>
                    <a:pt x="0" y="3303"/>
                  </a:lnTo>
                  <a:lnTo>
                    <a:pt x="1935" y="3770"/>
                  </a:lnTo>
                  <a:lnTo>
                    <a:pt x="3936"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3701975" y="4285175"/>
              <a:ext cx="87600" cy="113450"/>
            </a:xfrm>
            <a:custGeom>
              <a:rect b="b" l="l" r="r" t="t"/>
              <a:pathLst>
                <a:path extrusionOk="0" h="4538" w="3504">
                  <a:moveTo>
                    <a:pt x="301" y="1"/>
                  </a:moveTo>
                  <a:lnTo>
                    <a:pt x="1" y="3903"/>
                  </a:lnTo>
                  <a:lnTo>
                    <a:pt x="3236" y="4537"/>
                  </a:lnTo>
                  <a:lnTo>
                    <a:pt x="3503" y="601"/>
                  </a:lnTo>
                  <a:lnTo>
                    <a:pt x="301" y="1"/>
                  </a:lnTo>
                  <a:close/>
                </a:path>
              </a:pathLst>
            </a:custGeom>
            <a:solidFill>
              <a:srgbClr val="63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4215675" y="4298525"/>
              <a:ext cx="92600" cy="98425"/>
            </a:xfrm>
            <a:custGeom>
              <a:rect b="b" l="l" r="r" t="t"/>
              <a:pathLst>
                <a:path extrusionOk="0" h="3937" w="3704">
                  <a:moveTo>
                    <a:pt x="1" y="0"/>
                  </a:moveTo>
                  <a:lnTo>
                    <a:pt x="434" y="3936"/>
                  </a:lnTo>
                  <a:lnTo>
                    <a:pt x="3703" y="3936"/>
                  </a:lnTo>
                  <a:lnTo>
                    <a:pt x="3303" y="0"/>
                  </a:lnTo>
                  <a:close/>
                </a:path>
              </a:pathLst>
            </a:custGeom>
            <a:solidFill>
              <a:srgbClr val="63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3773700" y="1878450"/>
              <a:ext cx="572925" cy="750575"/>
            </a:xfrm>
            <a:custGeom>
              <a:rect b="b" l="l" r="r" t="t"/>
              <a:pathLst>
                <a:path extrusionOk="0" h="30023" w="22917">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4234850" y="2037725"/>
              <a:ext cx="82600" cy="189325"/>
            </a:xfrm>
            <a:custGeom>
              <a:rect b="b" l="l" r="r" t="t"/>
              <a:pathLst>
                <a:path extrusionOk="0" h="7573" w="3304">
                  <a:moveTo>
                    <a:pt x="34" y="1"/>
                  </a:moveTo>
                  <a:lnTo>
                    <a:pt x="34" y="1"/>
                  </a:lnTo>
                  <a:cubicBezTo>
                    <a:pt x="1" y="2669"/>
                    <a:pt x="768" y="5305"/>
                    <a:pt x="2203" y="7573"/>
                  </a:cubicBezTo>
                  <a:cubicBezTo>
                    <a:pt x="2269" y="7073"/>
                    <a:pt x="2336" y="6572"/>
                    <a:pt x="2369" y="6072"/>
                  </a:cubicBezTo>
                  <a:cubicBezTo>
                    <a:pt x="2603" y="4137"/>
                    <a:pt x="2903" y="2169"/>
                    <a:pt x="3303" y="168"/>
                  </a:cubicBez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4002200" y="1679975"/>
              <a:ext cx="199325" cy="259100"/>
            </a:xfrm>
            <a:custGeom>
              <a:rect b="b" l="l" r="r" t="t"/>
              <a:pathLst>
                <a:path extrusionOk="0" h="10364" w="7973">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4016375" y="1938500"/>
              <a:ext cx="79250" cy="57900"/>
            </a:xfrm>
            <a:custGeom>
              <a:rect b="b" l="l" r="r" t="t"/>
              <a:pathLst>
                <a:path extrusionOk="0" h="2316" w="317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3973000" y="1984375"/>
              <a:ext cx="87600" cy="445325"/>
            </a:xfrm>
            <a:custGeom>
              <a:rect b="b" l="l" r="r" t="t"/>
              <a:pathLst>
                <a:path extrusionOk="0" h="17813" w="3504">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4063075" y="1883975"/>
              <a:ext cx="180975" cy="101250"/>
            </a:xfrm>
            <a:custGeom>
              <a:rect b="b" l="l" r="r" t="t"/>
              <a:pathLst>
                <a:path extrusionOk="0" h="4050" w="7239">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3966325" y="1872575"/>
              <a:ext cx="96775" cy="106800"/>
            </a:xfrm>
            <a:custGeom>
              <a:rect b="b" l="l" r="r" t="t"/>
              <a:pathLst>
                <a:path extrusionOk="0" h="4272" w="3871">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4076425" y="1716675"/>
              <a:ext cx="73400" cy="86750"/>
            </a:xfrm>
            <a:custGeom>
              <a:rect b="b" l="l" r="r" t="t"/>
              <a:pathLst>
                <a:path extrusionOk="0" h="3470" w="2936">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63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3981625" y="1487575"/>
              <a:ext cx="121125" cy="124850"/>
            </a:xfrm>
            <a:custGeom>
              <a:rect b="b" l="l" r="r" t="t"/>
              <a:pathLst>
                <a:path extrusionOk="0" h="4994" w="4845">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3980900" y="1464500"/>
              <a:ext cx="274725" cy="315725"/>
            </a:xfrm>
            <a:custGeom>
              <a:rect b="b" l="l" r="r" t="t"/>
              <a:pathLst>
                <a:path extrusionOk="0" h="12629" w="10989">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3950500" y="1351550"/>
              <a:ext cx="386125" cy="381650"/>
            </a:xfrm>
            <a:custGeom>
              <a:rect b="b" l="l" r="r" t="t"/>
              <a:pathLst>
                <a:path extrusionOk="0" h="15266" w="15445">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4055575" y="1669350"/>
              <a:ext cx="55900" cy="16575"/>
            </a:xfrm>
            <a:custGeom>
              <a:rect b="b" l="l" r="r" t="t"/>
              <a:pathLst>
                <a:path extrusionOk="0" h="663" w="2236">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4158975" y="1632575"/>
              <a:ext cx="106775" cy="81675"/>
            </a:xfrm>
            <a:custGeom>
              <a:rect b="b" l="l" r="r" t="t"/>
              <a:pathLst>
                <a:path extrusionOk="0" h="3267" w="4271">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3644450" y="2598125"/>
              <a:ext cx="477025" cy="1785475"/>
            </a:xfrm>
            <a:custGeom>
              <a:rect b="b" l="l" r="r" t="t"/>
              <a:pathLst>
                <a:path extrusionOk="0" h="71419" w="19081">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3938825" y="2774925"/>
              <a:ext cx="120100" cy="489550"/>
            </a:xfrm>
            <a:custGeom>
              <a:rect b="b" l="l" r="r" t="t"/>
              <a:pathLst>
                <a:path extrusionOk="0" h="19582" w="4804">
                  <a:moveTo>
                    <a:pt x="3603" y="1"/>
                  </a:moveTo>
                  <a:cubicBezTo>
                    <a:pt x="767" y="3403"/>
                    <a:pt x="0" y="13911"/>
                    <a:pt x="567" y="19581"/>
                  </a:cubicBezTo>
                  <a:cubicBezTo>
                    <a:pt x="1835" y="13777"/>
                    <a:pt x="3469" y="7506"/>
                    <a:pt x="4804" y="2569"/>
                  </a:cubicBezTo>
                  <a:lnTo>
                    <a:pt x="360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3988850" y="2608975"/>
              <a:ext cx="350275" cy="1768800"/>
            </a:xfrm>
            <a:custGeom>
              <a:rect b="b" l="l" r="r" t="t"/>
              <a:pathLst>
                <a:path extrusionOk="0" h="70752" w="14011">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4160650" y="4324375"/>
              <a:ext cx="195150" cy="56725"/>
            </a:xfrm>
            <a:custGeom>
              <a:rect b="b" l="l" r="r" t="t"/>
              <a:pathLst>
                <a:path extrusionOk="0" h="2269" w="7806">
                  <a:moveTo>
                    <a:pt x="0" y="0"/>
                  </a:moveTo>
                  <a:lnTo>
                    <a:pt x="400" y="2269"/>
                  </a:lnTo>
                  <a:lnTo>
                    <a:pt x="7472" y="2269"/>
                  </a:lnTo>
                  <a:lnTo>
                    <a:pt x="7806" y="1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3661950" y="4302700"/>
              <a:ext cx="175975" cy="86750"/>
            </a:xfrm>
            <a:custGeom>
              <a:rect b="b" l="l" r="r" t="t"/>
              <a:pathLst>
                <a:path extrusionOk="0" h="3470" w="7039">
                  <a:moveTo>
                    <a:pt x="1" y="0"/>
                  </a:moveTo>
                  <a:lnTo>
                    <a:pt x="167" y="2302"/>
                  </a:lnTo>
                  <a:lnTo>
                    <a:pt x="6338" y="3469"/>
                  </a:lnTo>
                  <a:lnTo>
                    <a:pt x="7039" y="13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4094750" y="1591475"/>
              <a:ext cx="18375" cy="23575"/>
            </a:xfrm>
            <a:custGeom>
              <a:rect b="b" l="l" r="r" t="t"/>
              <a:pathLst>
                <a:path extrusionOk="0" h="943" w="735">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4023050" y="1572300"/>
              <a:ext cx="17525" cy="23575"/>
            </a:xfrm>
            <a:custGeom>
              <a:rect b="b" l="l" r="r" t="t"/>
              <a:pathLst>
                <a:path extrusionOk="0" h="943" w="701">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4010525" y="1592425"/>
              <a:ext cx="45075" cy="58450"/>
            </a:xfrm>
            <a:custGeom>
              <a:rect b="b" l="l" r="r" t="t"/>
              <a:pathLst>
                <a:path extrusionOk="0" h="2338" w="1803">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4105025" y="1555650"/>
              <a:ext cx="33950" cy="28450"/>
            </a:xfrm>
            <a:custGeom>
              <a:rect b="b" l="l" r="r" t="t"/>
              <a:pathLst>
                <a:path extrusionOk="0" h="1138" w="1358">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4004700" y="1528950"/>
              <a:ext cx="37550" cy="20950"/>
            </a:xfrm>
            <a:custGeom>
              <a:rect b="b" l="l" r="r" t="t"/>
              <a:pathLst>
                <a:path extrusionOk="0" h="838" w="1502">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4182325" y="4472675"/>
              <a:ext cx="43400" cy="21000"/>
            </a:xfrm>
            <a:custGeom>
              <a:rect b="b" l="l" r="r" t="t"/>
              <a:pathLst>
                <a:path extrusionOk="0" h="840" w="1736">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4198175" y="4453625"/>
              <a:ext cx="27550" cy="36725"/>
            </a:xfrm>
            <a:custGeom>
              <a:rect b="b" l="l" r="r" t="t"/>
              <a:pathLst>
                <a:path extrusionOk="0" h="1469" w="1102">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3639425" y="4442450"/>
              <a:ext cx="50075" cy="25375"/>
            </a:xfrm>
            <a:custGeom>
              <a:rect b="b" l="l" r="r" t="t"/>
              <a:pathLst>
                <a:path extrusionOk="0" h="1015" w="2003">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3661125" y="4427625"/>
              <a:ext cx="30050" cy="40200"/>
            </a:xfrm>
            <a:custGeom>
              <a:rect b="b" l="l" r="r" t="t"/>
              <a:pathLst>
                <a:path extrusionOk="0" h="1608" w="1202">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3395925" y="2262050"/>
              <a:ext cx="826450" cy="867625"/>
            </a:xfrm>
            <a:custGeom>
              <a:rect b="b" l="l" r="r" t="t"/>
              <a:pathLst>
                <a:path extrusionOk="0" h="34705" w="33058">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3395925" y="2262050"/>
              <a:ext cx="826450" cy="867625"/>
            </a:xfrm>
            <a:custGeom>
              <a:rect b="b" l="l" r="r" t="t"/>
              <a:pathLst>
                <a:path extrusionOk="0" h="34705" w="33058">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3159100" y="2510575"/>
              <a:ext cx="32550" cy="192650"/>
            </a:xfrm>
            <a:custGeom>
              <a:rect b="b" l="l" r="r" t="t"/>
              <a:pathLst>
                <a:path extrusionOk="0" h="7706" w="1302">
                  <a:moveTo>
                    <a:pt x="901" y="0"/>
                  </a:moveTo>
                  <a:cubicBezTo>
                    <a:pt x="200" y="2502"/>
                    <a:pt x="0" y="5137"/>
                    <a:pt x="334" y="7706"/>
                  </a:cubicBezTo>
                  <a:lnTo>
                    <a:pt x="767" y="7673"/>
                  </a:lnTo>
                  <a:cubicBezTo>
                    <a:pt x="434" y="5137"/>
                    <a:pt x="634" y="2569"/>
                    <a:pt x="1301" y="100"/>
                  </a:cubicBezTo>
                  <a:lnTo>
                    <a:pt x="9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3176600" y="2754075"/>
              <a:ext cx="32550" cy="75075"/>
            </a:xfrm>
            <a:custGeom>
              <a:rect b="b" l="l" r="r" t="t"/>
              <a:pathLst>
                <a:path extrusionOk="0" h="3003" w="1302">
                  <a:moveTo>
                    <a:pt x="401" y="1"/>
                  </a:moveTo>
                  <a:lnTo>
                    <a:pt x="1" y="67"/>
                  </a:lnTo>
                  <a:cubicBezTo>
                    <a:pt x="201" y="1068"/>
                    <a:pt x="501" y="2035"/>
                    <a:pt x="901" y="3003"/>
                  </a:cubicBezTo>
                  <a:lnTo>
                    <a:pt x="1302" y="2836"/>
                  </a:lnTo>
                  <a:cubicBezTo>
                    <a:pt x="935" y="1902"/>
                    <a:pt x="635" y="968"/>
                    <a:pt x="4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3157425" y="2174125"/>
              <a:ext cx="1023250" cy="938150"/>
            </a:xfrm>
            <a:custGeom>
              <a:rect b="b" l="l" r="r" t="t"/>
              <a:pathLst>
                <a:path extrusionOk="0" h="37526" w="4093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3465150" y="2426350"/>
              <a:ext cx="398650" cy="444500"/>
            </a:xfrm>
            <a:custGeom>
              <a:rect b="b" l="l" r="r" t="t"/>
              <a:pathLst>
                <a:path extrusionOk="0" h="17780" w="15946">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3246650" y="2261875"/>
              <a:ext cx="802275" cy="468050"/>
            </a:xfrm>
            <a:custGeom>
              <a:rect b="b" l="l" r="r" t="t"/>
              <a:pathLst>
                <a:path extrusionOk="0" h="18722" w="32091">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4218175" y="1964350"/>
              <a:ext cx="312750" cy="621300"/>
            </a:xfrm>
            <a:custGeom>
              <a:rect b="b" l="l" r="r" t="t"/>
              <a:pathLst>
                <a:path extrusionOk="0" h="24852" w="1251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4195100" y="1916200"/>
              <a:ext cx="295800" cy="337550"/>
            </a:xfrm>
            <a:custGeom>
              <a:rect b="b" l="l" r="r" t="t"/>
              <a:pathLst>
                <a:path extrusionOk="0" h="13502" w="11832">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4153975" y="2526425"/>
              <a:ext cx="122600" cy="99250"/>
            </a:xfrm>
            <a:custGeom>
              <a:rect b="b" l="l" r="r" t="t"/>
              <a:pathLst>
                <a:path extrusionOk="0" h="3970" w="4904">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4104775" y="2535600"/>
              <a:ext cx="103425" cy="120100"/>
            </a:xfrm>
            <a:custGeom>
              <a:rect b="b" l="l" r="r" t="t"/>
              <a:pathLst>
                <a:path extrusionOk="0" h="4804" w="4137">
                  <a:moveTo>
                    <a:pt x="1968" y="0"/>
                  </a:moveTo>
                  <a:lnTo>
                    <a:pt x="0" y="1901"/>
                  </a:lnTo>
                  <a:lnTo>
                    <a:pt x="1902" y="4804"/>
                  </a:lnTo>
                  <a:lnTo>
                    <a:pt x="4137" y="3603"/>
                  </a:lnTo>
                  <a:lnTo>
                    <a:pt x="1968" y="0"/>
                  </a:lnTo>
                  <a:close/>
                </a:path>
              </a:pathLst>
            </a:custGeom>
            <a:solidFill>
              <a:srgbClr val="7F3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1"/>
          <p:cNvSpPr txBox="1"/>
          <p:nvPr>
            <p:ph idx="1" type="subTitle"/>
          </p:nvPr>
        </p:nvSpPr>
        <p:spPr>
          <a:xfrm>
            <a:off x="491126" y="4083975"/>
            <a:ext cx="4471500" cy="46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Alexandra LAW, John LEE, M</a:t>
            </a:r>
            <a:r>
              <a:rPr lang="en"/>
              <a:t>ena LIU</a:t>
            </a:r>
            <a:r>
              <a:rPr lang="en"/>
              <a:t> [Team 1]</a:t>
            </a:r>
            <a:endParaRPr/>
          </a:p>
          <a:p>
            <a:pPr indent="0" lvl="0" marL="0" rtl="0" algn="l">
              <a:lnSpc>
                <a:spcPct val="100000"/>
              </a:lnSpc>
              <a:spcBef>
                <a:spcPts val="0"/>
              </a:spcBef>
              <a:spcAft>
                <a:spcPts val="0"/>
              </a:spcAft>
              <a:buSzPts val="1600"/>
              <a:buNone/>
            </a:pPr>
            <a:r>
              <a:t/>
            </a:r>
            <a:endParaRPr/>
          </a:p>
        </p:txBody>
      </p:sp>
      <p:pic>
        <p:nvPicPr>
          <p:cNvPr id="563" name="Google Shape;563;p1"/>
          <p:cNvPicPr preferRelativeResize="0"/>
          <p:nvPr/>
        </p:nvPicPr>
        <p:blipFill rotWithShape="1">
          <a:blip r:embed="rId3">
            <a:alphaModFix/>
          </a:blip>
          <a:srcRect b="0" l="0" r="0" t="0"/>
          <a:stretch/>
        </p:blipFill>
        <p:spPr>
          <a:xfrm>
            <a:off x="8565533" y="4588122"/>
            <a:ext cx="487363" cy="4873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0"/>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#1 - Asia</a:t>
            </a:r>
            <a:endParaRPr/>
          </a:p>
        </p:txBody>
      </p:sp>
      <p:grpSp>
        <p:nvGrpSpPr>
          <p:cNvPr id="871" name="Google Shape;871;p10"/>
          <p:cNvGrpSpPr/>
          <p:nvPr/>
        </p:nvGrpSpPr>
        <p:grpSpPr>
          <a:xfrm>
            <a:off x="977382" y="627038"/>
            <a:ext cx="206559" cy="205115"/>
            <a:chOff x="1172725" y="238125"/>
            <a:chExt cx="5255950" cy="5219200"/>
          </a:xfrm>
        </p:grpSpPr>
        <p:sp>
          <p:nvSpPr>
            <p:cNvPr id="872" name="Google Shape;872;p10"/>
            <p:cNvSpPr/>
            <p:nvPr/>
          </p:nvSpPr>
          <p:spPr>
            <a:xfrm>
              <a:off x="1954725" y="997350"/>
              <a:ext cx="3690150" cy="3647725"/>
            </a:xfrm>
            <a:custGeom>
              <a:rect b="b" l="l" r="r" t="t"/>
              <a:pathLst>
                <a:path extrusionOk="0" h="145909" w="147606">
                  <a:moveTo>
                    <a:pt x="73820" y="0"/>
                  </a:moveTo>
                  <a:cubicBezTo>
                    <a:pt x="69579" y="0"/>
                    <a:pt x="66154" y="3425"/>
                    <a:pt x="66154" y="7633"/>
                  </a:cubicBezTo>
                  <a:lnTo>
                    <a:pt x="66154" y="25672"/>
                  </a:lnTo>
                  <a:lnTo>
                    <a:pt x="7666" y="25672"/>
                  </a:lnTo>
                  <a:cubicBezTo>
                    <a:pt x="3426" y="25672"/>
                    <a:pt x="1" y="29064"/>
                    <a:pt x="1" y="33305"/>
                  </a:cubicBezTo>
                  <a:cubicBezTo>
                    <a:pt x="1" y="37513"/>
                    <a:pt x="3426" y="40938"/>
                    <a:pt x="7666" y="40938"/>
                  </a:cubicBezTo>
                  <a:lnTo>
                    <a:pt x="66154" y="40938"/>
                  </a:lnTo>
                  <a:lnTo>
                    <a:pt x="66154" y="138276"/>
                  </a:lnTo>
                  <a:cubicBezTo>
                    <a:pt x="66154" y="142516"/>
                    <a:pt x="69579" y="145909"/>
                    <a:pt x="73820" y="145909"/>
                  </a:cubicBezTo>
                  <a:cubicBezTo>
                    <a:pt x="78028" y="145909"/>
                    <a:pt x="81453" y="142516"/>
                    <a:pt x="81453" y="138276"/>
                  </a:cubicBezTo>
                  <a:lnTo>
                    <a:pt x="81453" y="40938"/>
                  </a:lnTo>
                  <a:lnTo>
                    <a:pt x="139973" y="40938"/>
                  </a:lnTo>
                  <a:cubicBezTo>
                    <a:pt x="144181" y="40938"/>
                    <a:pt x="147606" y="37513"/>
                    <a:pt x="147606" y="33305"/>
                  </a:cubicBezTo>
                  <a:cubicBezTo>
                    <a:pt x="147606" y="29064"/>
                    <a:pt x="144181" y="25672"/>
                    <a:pt x="139973" y="25672"/>
                  </a:cubicBezTo>
                  <a:lnTo>
                    <a:pt x="81453" y="25672"/>
                  </a:lnTo>
                  <a:lnTo>
                    <a:pt x="81453" y="7633"/>
                  </a:lnTo>
                  <a:cubicBezTo>
                    <a:pt x="81453" y="3425"/>
                    <a:pt x="78028" y="0"/>
                    <a:pt x="7382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0"/>
            <p:cNvSpPr/>
            <p:nvPr/>
          </p:nvSpPr>
          <p:spPr>
            <a:xfrm>
              <a:off x="3800200" y="997350"/>
              <a:ext cx="1844675" cy="3647725"/>
            </a:xfrm>
            <a:custGeom>
              <a:rect b="b" l="l" r="r" t="t"/>
              <a:pathLst>
                <a:path extrusionOk="0" h="145909" w="73787">
                  <a:moveTo>
                    <a:pt x="1" y="0"/>
                  </a:moveTo>
                  <a:lnTo>
                    <a:pt x="1" y="145909"/>
                  </a:lnTo>
                  <a:cubicBezTo>
                    <a:pt x="4209" y="145909"/>
                    <a:pt x="7634" y="142484"/>
                    <a:pt x="7634" y="138276"/>
                  </a:cubicBezTo>
                  <a:lnTo>
                    <a:pt x="7634" y="40938"/>
                  </a:lnTo>
                  <a:lnTo>
                    <a:pt x="66154" y="40938"/>
                  </a:lnTo>
                  <a:cubicBezTo>
                    <a:pt x="70362" y="40938"/>
                    <a:pt x="73787" y="37513"/>
                    <a:pt x="73787" y="33305"/>
                  </a:cubicBezTo>
                  <a:cubicBezTo>
                    <a:pt x="73787" y="29064"/>
                    <a:pt x="70362" y="25672"/>
                    <a:pt x="66154" y="25672"/>
                  </a:cubicBezTo>
                  <a:lnTo>
                    <a:pt x="7634" y="25672"/>
                  </a:lnTo>
                  <a:lnTo>
                    <a:pt x="7634" y="7633"/>
                  </a:lnTo>
                  <a:cubicBezTo>
                    <a:pt x="7634" y="3425"/>
                    <a:pt x="4209"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0"/>
            <p:cNvSpPr/>
            <p:nvPr/>
          </p:nvSpPr>
          <p:spPr>
            <a:xfrm>
              <a:off x="3229350" y="238125"/>
              <a:ext cx="1140900" cy="1140900"/>
            </a:xfrm>
            <a:custGeom>
              <a:rect b="b" l="l" r="r" t="t"/>
              <a:pathLst>
                <a:path extrusionOk="0" h="45636" w="45636">
                  <a:moveTo>
                    <a:pt x="22835" y="0"/>
                  </a:moveTo>
                  <a:cubicBezTo>
                    <a:pt x="10243" y="0"/>
                    <a:pt x="1" y="10243"/>
                    <a:pt x="1" y="22834"/>
                  </a:cubicBezTo>
                  <a:cubicBezTo>
                    <a:pt x="1" y="35393"/>
                    <a:pt x="10243" y="45635"/>
                    <a:pt x="22835" y="45635"/>
                  </a:cubicBezTo>
                  <a:cubicBezTo>
                    <a:pt x="35393" y="45635"/>
                    <a:pt x="45636" y="35393"/>
                    <a:pt x="45636" y="22834"/>
                  </a:cubicBezTo>
                  <a:cubicBezTo>
                    <a:pt x="45636" y="10243"/>
                    <a:pt x="35393" y="0"/>
                    <a:pt x="228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0"/>
            <p:cNvSpPr/>
            <p:nvPr/>
          </p:nvSpPr>
          <p:spPr>
            <a:xfrm>
              <a:off x="2793875" y="4263400"/>
              <a:ext cx="2011850" cy="1193925"/>
            </a:xfrm>
            <a:custGeom>
              <a:rect b="b" l="l" r="r" t="t"/>
              <a:pathLst>
                <a:path extrusionOk="0" h="47757" w="80474">
                  <a:moveTo>
                    <a:pt x="14158" y="1"/>
                  </a:moveTo>
                  <a:cubicBezTo>
                    <a:pt x="10472" y="1"/>
                    <a:pt x="7275" y="2643"/>
                    <a:pt x="6655" y="6296"/>
                  </a:cubicBezTo>
                  <a:lnTo>
                    <a:pt x="849" y="38786"/>
                  </a:lnTo>
                  <a:cubicBezTo>
                    <a:pt x="1" y="43450"/>
                    <a:pt x="3621" y="47756"/>
                    <a:pt x="8351" y="47756"/>
                  </a:cubicBezTo>
                  <a:lnTo>
                    <a:pt x="72123" y="47756"/>
                  </a:lnTo>
                  <a:cubicBezTo>
                    <a:pt x="76853" y="47756"/>
                    <a:pt x="80474" y="43450"/>
                    <a:pt x="79626" y="38786"/>
                  </a:cubicBezTo>
                  <a:lnTo>
                    <a:pt x="73852" y="6296"/>
                  </a:lnTo>
                  <a:cubicBezTo>
                    <a:pt x="73200" y="2643"/>
                    <a:pt x="70036" y="1"/>
                    <a:pt x="66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0"/>
            <p:cNvSpPr/>
            <p:nvPr/>
          </p:nvSpPr>
          <p:spPr>
            <a:xfrm>
              <a:off x="1172725" y="1639025"/>
              <a:ext cx="1946825" cy="1477725"/>
            </a:xfrm>
            <a:custGeom>
              <a:rect b="b" l="l" r="r" t="t"/>
              <a:pathLst>
                <a:path extrusionOk="0" h="59109" w="77873">
                  <a:moveTo>
                    <a:pt x="38947" y="1"/>
                  </a:moveTo>
                  <a:cubicBezTo>
                    <a:pt x="36500" y="1"/>
                    <a:pt x="34056" y="1159"/>
                    <a:pt x="32553" y="3463"/>
                  </a:cubicBezTo>
                  <a:lnTo>
                    <a:pt x="3913" y="47206"/>
                  </a:lnTo>
                  <a:cubicBezTo>
                    <a:pt x="0" y="53190"/>
                    <a:pt x="5213" y="59108"/>
                    <a:pt x="10558" y="59108"/>
                  </a:cubicBezTo>
                  <a:cubicBezTo>
                    <a:pt x="12790" y="59108"/>
                    <a:pt x="15044" y="58077"/>
                    <a:pt x="16667" y="55589"/>
                  </a:cubicBezTo>
                  <a:lnTo>
                    <a:pt x="38946" y="21567"/>
                  </a:lnTo>
                  <a:lnTo>
                    <a:pt x="61193" y="55589"/>
                  </a:lnTo>
                  <a:cubicBezTo>
                    <a:pt x="62824" y="58073"/>
                    <a:pt x="65077" y="59102"/>
                    <a:pt x="67307" y="59102"/>
                  </a:cubicBezTo>
                  <a:cubicBezTo>
                    <a:pt x="72660" y="59102"/>
                    <a:pt x="77872" y="53170"/>
                    <a:pt x="73980" y="47206"/>
                  </a:cubicBezTo>
                  <a:lnTo>
                    <a:pt x="45340" y="3463"/>
                  </a:lnTo>
                  <a:cubicBezTo>
                    <a:pt x="43826" y="1151"/>
                    <a:pt x="41385" y="1"/>
                    <a:pt x="389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0"/>
            <p:cNvSpPr/>
            <p:nvPr/>
          </p:nvSpPr>
          <p:spPr>
            <a:xfrm>
              <a:off x="1238725" y="2732725"/>
              <a:ext cx="1814500" cy="1098500"/>
            </a:xfrm>
            <a:custGeom>
              <a:rect b="b" l="l" r="r" t="t"/>
              <a:pathLst>
                <a:path extrusionOk="0" h="43940" w="72580">
                  <a:moveTo>
                    <a:pt x="7634" y="0"/>
                  </a:moveTo>
                  <a:cubicBezTo>
                    <a:pt x="3426" y="0"/>
                    <a:pt x="1" y="3425"/>
                    <a:pt x="1" y="7633"/>
                  </a:cubicBezTo>
                  <a:cubicBezTo>
                    <a:pt x="1" y="27662"/>
                    <a:pt x="16278" y="43939"/>
                    <a:pt x="36306" y="43939"/>
                  </a:cubicBezTo>
                  <a:cubicBezTo>
                    <a:pt x="56302"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0"/>
            <p:cNvSpPr/>
            <p:nvPr/>
          </p:nvSpPr>
          <p:spPr>
            <a:xfrm>
              <a:off x="3800200" y="238125"/>
              <a:ext cx="570050" cy="1140900"/>
            </a:xfrm>
            <a:custGeom>
              <a:rect b="b" l="l" r="r" t="t"/>
              <a:pathLst>
                <a:path extrusionOk="0" h="45636" w="22802">
                  <a:moveTo>
                    <a:pt x="1" y="0"/>
                  </a:moveTo>
                  <a:lnTo>
                    <a:pt x="1" y="45635"/>
                  </a:lnTo>
                  <a:cubicBezTo>
                    <a:pt x="12592" y="45635"/>
                    <a:pt x="22802" y="35393"/>
                    <a:pt x="22802" y="22834"/>
                  </a:cubicBezTo>
                  <a:cubicBezTo>
                    <a:pt x="22802" y="10243"/>
                    <a:pt x="12592"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0"/>
            <p:cNvSpPr/>
            <p:nvPr/>
          </p:nvSpPr>
          <p:spPr>
            <a:xfrm>
              <a:off x="3800200" y="4263400"/>
              <a:ext cx="1005525" cy="1193925"/>
            </a:xfrm>
            <a:custGeom>
              <a:rect b="b" l="l" r="r" t="t"/>
              <a:pathLst>
                <a:path extrusionOk="0" h="47757" w="40221">
                  <a:moveTo>
                    <a:pt x="1" y="1"/>
                  </a:moveTo>
                  <a:lnTo>
                    <a:pt x="1" y="47756"/>
                  </a:lnTo>
                  <a:lnTo>
                    <a:pt x="31870" y="47756"/>
                  </a:lnTo>
                  <a:cubicBezTo>
                    <a:pt x="36600" y="47756"/>
                    <a:pt x="40221" y="43450"/>
                    <a:pt x="39373" y="38786"/>
                  </a:cubicBezTo>
                  <a:lnTo>
                    <a:pt x="33599" y="6296"/>
                  </a:lnTo>
                  <a:cubicBezTo>
                    <a:pt x="32947" y="2643"/>
                    <a:pt x="29783" y="1"/>
                    <a:pt x="26064"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0"/>
            <p:cNvSpPr/>
            <p:nvPr/>
          </p:nvSpPr>
          <p:spPr>
            <a:xfrm>
              <a:off x="4480325" y="1639125"/>
              <a:ext cx="1948350" cy="1477475"/>
            </a:xfrm>
            <a:custGeom>
              <a:rect b="b" l="l" r="r" t="t"/>
              <a:pathLst>
                <a:path extrusionOk="0" h="59099" w="77934">
                  <a:moveTo>
                    <a:pt x="38949" y="1"/>
                  </a:moveTo>
                  <a:cubicBezTo>
                    <a:pt x="36372" y="1"/>
                    <a:pt x="33958" y="1273"/>
                    <a:pt x="32555" y="3459"/>
                  </a:cubicBezTo>
                  <a:lnTo>
                    <a:pt x="3915" y="47202"/>
                  </a:lnTo>
                  <a:cubicBezTo>
                    <a:pt x="0" y="53166"/>
                    <a:pt x="5222" y="59098"/>
                    <a:pt x="10571" y="59098"/>
                  </a:cubicBezTo>
                  <a:cubicBezTo>
                    <a:pt x="12799" y="59098"/>
                    <a:pt x="15048" y="58069"/>
                    <a:pt x="16669" y="55585"/>
                  </a:cubicBezTo>
                  <a:lnTo>
                    <a:pt x="38949" y="21563"/>
                  </a:lnTo>
                  <a:lnTo>
                    <a:pt x="61195" y="55585"/>
                  </a:lnTo>
                  <a:cubicBezTo>
                    <a:pt x="62797" y="58036"/>
                    <a:pt x="65060" y="59056"/>
                    <a:pt x="67309" y="59056"/>
                  </a:cubicBezTo>
                  <a:cubicBezTo>
                    <a:pt x="72663" y="59056"/>
                    <a:pt x="77934" y="53267"/>
                    <a:pt x="73982" y="47202"/>
                  </a:cubicBezTo>
                  <a:lnTo>
                    <a:pt x="45342" y="3459"/>
                  </a:lnTo>
                  <a:cubicBezTo>
                    <a:pt x="43907" y="1273"/>
                    <a:pt x="41526" y="1"/>
                    <a:pt x="389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0"/>
            <p:cNvSpPr/>
            <p:nvPr/>
          </p:nvSpPr>
          <p:spPr>
            <a:xfrm>
              <a:off x="4546375" y="2732725"/>
              <a:ext cx="1814500" cy="1098500"/>
            </a:xfrm>
            <a:custGeom>
              <a:rect b="b" l="l" r="r" t="t"/>
              <a:pathLst>
                <a:path extrusionOk="0" h="43940" w="72580">
                  <a:moveTo>
                    <a:pt x="7666" y="0"/>
                  </a:moveTo>
                  <a:cubicBezTo>
                    <a:pt x="3426" y="0"/>
                    <a:pt x="1" y="3425"/>
                    <a:pt x="1" y="7633"/>
                  </a:cubicBezTo>
                  <a:cubicBezTo>
                    <a:pt x="1" y="27662"/>
                    <a:pt x="16278" y="43939"/>
                    <a:pt x="36307" y="43939"/>
                  </a:cubicBezTo>
                  <a:cubicBezTo>
                    <a:pt x="56303"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82" name="Google Shape;882;p10"/>
          <p:cNvPicPr preferRelativeResize="0"/>
          <p:nvPr/>
        </p:nvPicPr>
        <p:blipFill rotWithShape="1">
          <a:blip r:embed="rId3">
            <a:alphaModFix/>
          </a:blip>
          <a:srcRect b="0" l="0" r="0" t="0"/>
          <a:stretch/>
        </p:blipFill>
        <p:spPr>
          <a:xfrm>
            <a:off x="753520" y="1260104"/>
            <a:ext cx="7636959" cy="3474724"/>
          </a:xfrm>
          <a:prstGeom prst="rect">
            <a:avLst/>
          </a:prstGeom>
          <a:noFill/>
          <a:ln>
            <a:noFill/>
          </a:ln>
        </p:spPr>
      </p:pic>
      <p:pic>
        <p:nvPicPr>
          <p:cNvPr id="883" name="Google Shape;883;p10"/>
          <p:cNvPicPr preferRelativeResize="0"/>
          <p:nvPr/>
        </p:nvPicPr>
        <p:blipFill rotWithShape="1">
          <a:blip r:embed="rId4">
            <a:alphaModFix/>
          </a:blip>
          <a:srcRect b="0" l="0" r="0" t="0"/>
          <a:stretch/>
        </p:blipFill>
        <p:spPr>
          <a:xfrm>
            <a:off x="8390479" y="4434681"/>
            <a:ext cx="487363" cy="4873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1"/>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#1 - Asia</a:t>
            </a:r>
            <a:endParaRPr/>
          </a:p>
        </p:txBody>
      </p:sp>
      <p:grpSp>
        <p:nvGrpSpPr>
          <p:cNvPr id="889" name="Google Shape;889;p11"/>
          <p:cNvGrpSpPr/>
          <p:nvPr/>
        </p:nvGrpSpPr>
        <p:grpSpPr>
          <a:xfrm>
            <a:off x="977382" y="627038"/>
            <a:ext cx="206559" cy="205115"/>
            <a:chOff x="1172725" y="238125"/>
            <a:chExt cx="5255950" cy="5219200"/>
          </a:xfrm>
        </p:grpSpPr>
        <p:sp>
          <p:nvSpPr>
            <p:cNvPr id="890" name="Google Shape;890;p11"/>
            <p:cNvSpPr/>
            <p:nvPr/>
          </p:nvSpPr>
          <p:spPr>
            <a:xfrm>
              <a:off x="1954725" y="997350"/>
              <a:ext cx="3690150" cy="3647725"/>
            </a:xfrm>
            <a:custGeom>
              <a:rect b="b" l="l" r="r" t="t"/>
              <a:pathLst>
                <a:path extrusionOk="0" h="145909" w="147606">
                  <a:moveTo>
                    <a:pt x="73820" y="0"/>
                  </a:moveTo>
                  <a:cubicBezTo>
                    <a:pt x="69579" y="0"/>
                    <a:pt x="66154" y="3425"/>
                    <a:pt x="66154" y="7633"/>
                  </a:cubicBezTo>
                  <a:lnTo>
                    <a:pt x="66154" y="25672"/>
                  </a:lnTo>
                  <a:lnTo>
                    <a:pt x="7666" y="25672"/>
                  </a:lnTo>
                  <a:cubicBezTo>
                    <a:pt x="3426" y="25672"/>
                    <a:pt x="1" y="29064"/>
                    <a:pt x="1" y="33305"/>
                  </a:cubicBezTo>
                  <a:cubicBezTo>
                    <a:pt x="1" y="37513"/>
                    <a:pt x="3426" y="40938"/>
                    <a:pt x="7666" y="40938"/>
                  </a:cubicBezTo>
                  <a:lnTo>
                    <a:pt x="66154" y="40938"/>
                  </a:lnTo>
                  <a:lnTo>
                    <a:pt x="66154" y="138276"/>
                  </a:lnTo>
                  <a:cubicBezTo>
                    <a:pt x="66154" y="142516"/>
                    <a:pt x="69579" y="145909"/>
                    <a:pt x="73820" y="145909"/>
                  </a:cubicBezTo>
                  <a:cubicBezTo>
                    <a:pt x="78028" y="145909"/>
                    <a:pt x="81453" y="142516"/>
                    <a:pt x="81453" y="138276"/>
                  </a:cubicBezTo>
                  <a:lnTo>
                    <a:pt x="81453" y="40938"/>
                  </a:lnTo>
                  <a:lnTo>
                    <a:pt x="139973" y="40938"/>
                  </a:lnTo>
                  <a:cubicBezTo>
                    <a:pt x="144181" y="40938"/>
                    <a:pt x="147606" y="37513"/>
                    <a:pt x="147606" y="33305"/>
                  </a:cubicBezTo>
                  <a:cubicBezTo>
                    <a:pt x="147606" y="29064"/>
                    <a:pt x="144181" y="25672"/>
                    <a:pt x="139973" y="25672"/>
                  </a:cubicBezTo>
                  <a:lnTo>
                    <a:pt x="81453" y="25672"/>
                  </a:lnTo>
                  <a:lnTo>
                    <a:pt x="81453" y="7633"/>
                  </a:lnTo>
                  <a:cubicBezTo>
                    <a:pt x="81453" y="3425"/>
                    <a:pt x="78028" y="0"/>
                    <a:pt x="7382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3800200" y="997350"/>
              <a:ext cx="1844675" cy="3647725"/>
            </a:xfrm>
            <a:custGeom>
              <a:rect b="b" l="l" r="r" t="t"/>
              <a:pathLst>
                <a:path extrusionOk="0" h="145909" w="73787">
                  <a:moveTo>
                    <a:pt x="1" y="0"/>
                  </a:moveTo>
                  <a:lnTo>
                    <a:pt x="1" y="145909"/>
                  </a:lnTo>
                  <a:cubicBezTo>
                    <a:pt x="4209" y="145909"/>
                    <a:pt x="7634" y="142484"/>
                    <a:pt x="7634" y="138276"/>
                  </a:cubicBezTo>
                  <a:lnTo>
                    <a:pt x="7634" y="40938"/>
                  </a:lnTo>
                  <a:lnTo>
                    <a:pt x="66154" y="40938"/>
                  </a:lnTo>
                  <a:cubicBezTo>
                    <a:pt x="70362" y="40938"/>
                    <a:pt x="73787" y="37513"/>
                    <a:pt x="73787" y="33305"/>
                  </a:cubicBezTo>
                  <a:cubicBezTo>
                    <a:pt x="73787" y="29064"/>
                    <a:pt x="70362" y="25672"/>
                    <a:pt x="66154" y="25672"/>
                  </a:cubicBezTo>
                  <a:lnTo>
                    <a:pt x="7634" y="25672"/>
                  </a:lnTo>
                  <a:lnTo>
                    <a:pt x="7634" y="7633"/>
                  </a:lnTo>
                  <a:cubicBezTo>
                    <a:pt x="7634" y="3425"/>
                    <a:pt x="4209"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3229350" y="238125"/>
              <a:ext cx="1140900" cy="1140900"/>
            </a:xfrm>
            <a:custGeom>
              <a:rect b="b" l="l" r="r" t="t"/>
              <a:pathLst>
                <a:path extrusionOk="0" h="45636" w="45636">
                  <a:moveTo>
                    <a:pt x="22835" y="0"/>
                  </a:moveTo>
                  <a:cubicBezTo>
                    <a:pt x="10243" y="0"/>
                    <a:pt x="1" y="10243"/>
                    <a:pt x="1" y="22834"/>
                  </a:cubicBezTo>
                  <a:cubicBezTo>
                    <a:pt x="1" y="35393"/>
                    <a:pt x="10243" y="45635"/>
                    <a:pt x="22835" y="45635"/>
                  </a:cubicBezTo>
                  <a:cubicBezTo>
                    <a:pt x="35393" y="45635"/>
                    <a:pt x="45636" y="35393"/>
                    <a:pt x="45636" y="22834"/>
                  </a:cubicBezTo>
                  <a:cubicBezTo>
                    <a:pt x="45636" y="10243"/>
                    <a:pt x="35393" y="0"/>
                    <a:pt x="228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2793875" y="4263400"/>
              <a:ext cx="2011850" cy="1193925"/>
            </a:xfrm>
            <a:custGeom>
              <a:rect b="b" l="l" r="r" t="t"/>
              <a:pathLst>
                <a:path extrusionOk="0" h="47757" w="80474">
                  <a:moveTo>
                    <a:pt x="14158" y="1"/>
                  </a:moveTo>
                  <a:cubicBezTo>
                    <a:pt x="10472" y="1"/>
                    <a:pt x="7275" y="2643"/>
                    <a:pt x="6655" y="6296"/>
                  </a:cubicBezTo>
                  <a:lnTo>
                    <a:pt x="849" y="38786"/>
                  </a:lnTo>
                  <a:cubicBezTo>
                    <a:pt x="1" y="43450"/>
                    <a:pt x="3621" y="47756"/>
                    <a:pt x="8351" y="47756"/>
                  </a:cubicBezTo>
                  <a:lnTo>
                    <a:pt x="72123" y="47756"/>
                  </a:lnTo>
                  <a:cubicBezTo>
                    <a:pt x="76853" y="47756"/>
                    <a:pt x="80474" y="43450"/>
                    <a:pt x="79626" y="38786"/>
                  </a:cubicBezTo>
                  <a:lnTo>
                    <a:pt x="73852" y="6296"/>
                  </a:lnTo>
                  <a:cubicBezTo>
                    <a:pt x="73200" y="2643"/>
                    <a:pt x="70036" y="1"/>
                    <a:pt x="66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1172725" y="1639025"/>
              <a:ext cx="1946825" cy="1477725"/>
            </a:xfrm>
            <a:custGeom>
              <a:rect b="b" l="l" r="r" t="t"/>
              <a:pathLst>
                <a:path extrusionOk="0" h="59109" w="77873">
                  <a:moveTo>
                    <a:pt x="38947" y="1"/>
                  </a:moveTo>
                  <a:cubicBezTo>
                    <a:pt x="36500" y="1"/>
                    <a:pt x="34056" y="1159"/>
                    <a:pt x="32553" y="3463"/>
                  </a:cubicBezTo>
                  <a:lnTo>
                    <a:pt x="3913" y="47206"/>
                  </a:lnTo>
                  <a:cubicBezTo>
                    <a:pt x="0" y="53190"/>
                    <a:pt x="5213" y="59108"/>
                    <a:pt x="10558" y="59108"/>
                  </a:cubicBezTo>
                  <a:cubicBezTo>
                    <a:pt x="12790" y="59108"/>
                    <a:pt x="15044" y="58077"/>
                    <a:pt x="16667" y="55589"/>
                  </a:cubicBezTo>
                  <a:lnTo>
                    <a:pt x="38946" y="21567"/>
                  </a:lnTo>
                  <a:lnTo>
                    <a:pt x="61193" y="55589"/>
                  </a:lnTo>
                  <a:cubicBezTo>
                    <a:pt x="62824" y="58073"/>
                    <a:pt x="65077" y="59102"/>
                    <a:pt x="67307" y="59102"/>
                  </a:cubicBezTo>
                  <a:cubicBezTo>
                    <a:pt x="72660" y="59102"/>
                    <a:pt x="77872" y="53170"/>
                    <a:pt x="73980" y="47206"/>
                  </a:cubicBezTo>
                  <a:lnTo>
                    <a:pt x="45340" y="3463"/>
                  </a:lnTo>
                  <a:cubicBezTo>
                    <a:pt x="43826" y="1151"/>
                    <a:pt x="41385" y="1"/>
                    <a:pt x="389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1238725" y="2732725"/>
              <a:ext cx="1814500" cy="1098500"/>
            </a:xfrm>
            <a:custGeom>
              <a:rect b="b" l="l" r="r" t="t"/>
              <a:pathLst>
                <a:path extrusionOk="0" h="43940" w="72580">
                  <a:moveTo>
                    <a:pt x="7634" y="0"/>
                  </a:moveTo>
                  <a:cubicBezTo>
                    <a:pt x="3426" y="0"/>
                    <a:pt x="1" y="3425"/>
                    <a:pt x="1" y="7633"/>
                  </a:cubicBezTo>
                  <a:cubicBezTo>
                    <a:pt x="1" y="27662"/>
                    <a:pt x="16278" y="43939"/>
                    <a:pt x="36306" y="43939"/>
                  </a:cubicBezTo>
                  <a:cubicBezTo>
                    <a:pt x="56302"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3800200" y="238125"/>
              <a:ext cx="570050" cy="1140900"/>
            </a:xfrm>
            <a:custGeom>
              <a:rect b="b" l="l" r="r" t="t"/>
              <a:pathLst>
                <a:path extrusionOk="0" h="45636" w="22802">
                  <a:moveTo>
                    <a:pt x="1" y="0"/>
                  </a:moveTo>
                  <a:lnTo>
                    <a:pt x="1" y="45635"/>
                  </a:lnTo>
                  <a:cubicBezTo>
                    <a:pt x="12592" y="45635"/>
                    <a:pt x="22802" y="35393"/>
                    <a:pt x="22802" y="22834"/>
                  </a:cubicBezTo>
                  <a:cubicBezTo>
                    <a:pt x="22802" y="10243"/>
                    <a:pt x="12592"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3800200" y="4263400"/>
              <a:ext cx="1005525" cy="1193925"/>
            </a:xfrm>
            <a:custGeom>
              <a:rect b="b" l="l" r="r" t="t"/>
              <a:pathLst>
                <a:path extrusionOk="0" h="47757" w="40221">
                  <a:moveTo>
                    <a:pt x="1" y="1"/>
                  </a:moveTo>
                  <a:lnTo>
                    <a:pt x="1" y="47756"/>
                  </a:lnTo>
                  <a:lnTo>
                    <a:pt x="31870" y="47756"/>
                  </a:lnTo>
                  <a:cubicBezTo>
                    <a:pt x="36600" y="47756"/>
                    <a:pt x="40221" y="43450"/>
                    <a:pt x="39373" y="38786"/>
                  </a:cubicBezTo>
                  <a:lnTo>
                    <a:pt x="33599" y="6296"/>
                  </a:lnTo>
                  <a:cubicBezTo>
                    <a:pt x="32947" y="2643"/>
                    <a:pt x="29783" y="1"/>
                    <a:pt x="26064"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4480325" y="1639125"/>
              <a:ext cx="1948350" cy="1477475"/>
            </a:xfrm>
            <a:custGeom>
              <a:rect b="b" l="l" r="r" t="t"/>
              <a:pathLst>
                <a:path extrusionOk="0" h="59099" w="77934">
                  <a:moveTo>
                    <a:pt x="38949" y="1"/>
                  </a:moveTo>
                  <a:cubicBezTo>
                    <a:pt x="36372" y="1"/>
                    <a:pt x="33958" y="1273"/>
                    <a:pt x="32555" y="3459"/>
                  </a:cubicBezTo>
                  <a:lnTo>
                    <a:pt x="3915" y="47202"/>
                  </a:lnTo>
                  <a:cubicBezTo>
                    <a:pt x="0" y="53166"/>
                    <a:pt x="5222" y="59098"/>
                    <a:pt x="10571" y="59098"/>
                  </a:cubicBezTo>
                  <a:cubicBezTo>
                    <a:pt x="12799" y="59098"/>
                    <a:pt x="15048" y="58069"/>
                    <a:pt x="16669" y="55585"/>
                  </a:cubicBezTo>
                  <a:lnTo>
                    <a:pt x="38949" y="21563"/>
                  </a:lnTo>
                  <a:lnTo>
                    <a:pt x="61195" y="55585"/>
                  </a:lnTo>
                  <a:cubicBezTo>
                    <a:pt x="62797" y="58036"/>
                    <a:pt x="65060" y="59056"/>
                    <a:pt x="67309" y="59056"/>
                  </a:cubicBezTo>
                  <a:cubicBezTo>
                    <a:pt x="72663" y="59056"/>
                    <a:pt x="77934" y="53267"/>
                    <a:pt x="73982" y="47202"/>
                  </a:cubicBezTo>
                  <a:lnTo>
                    <a:pt x="45342" y="3459"/>
                  </a:lnTo>
                  <a:cubicBezTo>
                    <a:pt x="43907" y="1273"/>
                    <a:pt x="41526" y="1"/>
                    <a:pt x="389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4546375" y="2732725"/>
              <a:ext cx="1814500" cy="1098500"/>
            </a:xfrm>
            <a:custGeom>
              <a:rect b="b" l="l" r="r" t="t"/>
              <a:pathLst>
                <a:path extrusionOk="0" h="43940" w="72580">
                  <a:moveTo>
                    <a:pt x="7666" y="0"/>
                  </a:moveTo>
                  <a:cubicBezTo>
                    <a:pt x="3426" y="0"/>
                    <a:pt x="1" y="3425"/>
                    <a:pt x="1" y="7633"/>
                  </a:cubicBezTo>
                  <a:cubicBezTo>
                    <a:pt x="1" y="27662"/>
                    <a:pt x="16278" y="43939"/>
                    <a:pt x="36307" y="43939"/>
                  </a:cubicBezTo>
                  <a:cubicBezTo>
                    <a:pt x="56303" y="43939"/>
                    <a:pt x="72580" y="27662"/>
                    <a:pt x="72580" y="7633"/>
                  </a:cubicBezTo>
                  <a:cubicBezTo>
                    <a:pt x="72580" y="3425"/>
                    <a:pt x="69155" y="0"/>
                    <a:pt x="649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0" name="Google Shape;900;p11"/>
          <p:cNvPicPr preferRelativeResize="0"/>
          <p:nvPr/>
        </p:nvPicPr>
        <p:blipFill rotWithShape="1">
          <a:blip r:embed="rId3">
            <a:alphaModFix/>
          </a:blip>
          <a:srcRect b="0" l="0" r="0" t="0"/>
          <a:stretch/>
        </p:blipFill>
        <p:spPr>
          <a:xfrm>
            <a:off x="596786" y="1200033"/>
            <a:ext cx="7950427" cy="3421092"/>
          </a:xfrm>
          <a:prstGeom prst="rect">
            <a:avLst/>
          </a:prstGeom>
          <a:noFill/>
          <a:ln>
            <a:noFill/>
          </a:ln>
        </p:spPr>
      </p:pic>
      <p:pic>
        <p:nvPicPr>
          <p:cNvPr id="901" name="Google Shape;901;p11"/>
          <p:cNvPicPr preferRelativeResize="0"/>
          <p:nvPr/>
        </p:nvPicPr>
        <p:blipFill rotWithShape="1">
          <a:blip r:embed="rId4">
            <a:alphaModFix/>
          </a:blip>
          <a:srcRect b="0" l="0" r="0" t="0"/>
          <a:stretch/>
        </p:blipFill>
        <p:spPr>
          <a:xfrm>
            <a:off x="8428038" y="4533563"/>
            <a:ext cx="487363" cy="4873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2"/>
          <p:cNvSpPr txBox="1"/>
          <p:nvPr>
            <p:ph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Example #2 – Hong Kong</a:t>
            </a:r>
            <a:endParaRPr/>
          </a:p>
        </p:txBody>
      </p:sp>
      <p:grpSp>
        <p:nvGrpSpPr>
          <p:cNvPr id="907" name="Google Shape;907;p12"/>
          <p:cNvGrpSpPr/>
          <p:nvPr/>
        </p:nvGrpSpPr>
        <p:grpSpPr>
          <a:xfrm>
            <a:off x="7955855" y="641145"/>
            <a:ext cx="210334" cy="192456"/>
            <a:chOff x="1190625" y="459925"/>
            <a:chExt cx="5219200" cy="4775575"/>
          </a:xfrm>
        </p:grpSpPr>
        <p:sp>
          <p:nvSpPr>
            <p:cNvPr id="908" name="Google Shape;908;p12"/>
            <p:cNvSpPr/>
            <p:nvPr/>
          </p:nvSpPr>
          <p:spPr>
            <a:xfrm>
              <a:off x="1623650" y="2583475"/>
              <a:ext cx="4353125" cy="2652025"/>
            </a:xfrm>
            <a:custGeom>
              <a:rect b="b" l="l" r="r" t="t"/>
              <a:pathLst>
                <a:path extrusionOk="0" h="106081" w="174125">
                  <a:moveTo>
                    <a:pt x="7274" y="1"/>
                  </a:moveTo>
                  <a:cubicBezTo>
                    <a:pt x="3262" y="1"/>
                    <a:pt x="0" y="3263"/>
                    <a:pt x="0" y="7275"/>
                  </a:cubicBezTo>
                  <a:lnTo>
                    <a:pt x="0" y="98774"/>
                  </a:lnTo>
                  <a:cubicBezTo>
                    <a:pt x="0" y="102819"/>
                    <a:pt x="3262" y="106081"/>
                    <a:pt x="7274" y="106081"/>
                  </a:cubicBezTo>
                  <a:lnTo>
                    <a:pt x="166851" y="106081"/>
                  </a:lnTo>
                  <a:cubicBezTo>
                    <a:pt x="170863" y="106081"/>
                    <a:pt x="174125" y="102819"/>
                    <a:pt x="174125" y="98774"/>
                  </a:cubicBezTo>
                  <a:lnTo>
                    <a:pt x="174125" y="7275"/>
                  </a:lnTo>
                  <a:cubicBezTo>
                    <a:pt x="174125" y="3263"/>
                    <a:pt x="170863" y="1"/>
                    <a:pt x="166851" y="1"/>
                  </a:cubicBezTo>
                  <a:lnTo>
                    <a:pt x="127022" y="1"/>
                  </a:lnTo>
                  <a:cubicBezTo>
                    <a:pt x="122194" y="1"/>
                    <a:pt x="118671" y="4665"/>
                    <a:pt x="120041" y="9297"/>
                  </a:cubicBezTo>
                  <a:cubicBezTo>
                    <a:pt x="126337" y="31153"/>
                    <a:pt x="109929" y="53106"/>
                    <a:pt x="87063" y="53106"/>
                  </a:cubicBezTo>
                  <a:cubicBezTo>
                    <a:pt x="64229" y="53106"/>
                    <a:pt x="47788" y="31185"/>
                    <a:pt x="54117" y="9297"/>
                  </a:cubicBezTo>
                  <a:cubicBezTo>
                    <a:pt x="55454" y="4665"/>
                    <a:pt x="51964" y="1"/>
                    <a:pt x="471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2"/>
            <p:cNvSpPr/>
            <p:nvPr/>
          </p:nvSpPr>
          <p:spPr>
            <a:xfrm>
              <a:off x="3800200" y="2583475"/>
              <a:ext cx="2176575" cy="2652025"/>
            </a:xfrm>
            <a:custGeom>
              <a:rect b="b" l="l" r="r" t="t"/>
              <a:pathLst>
                <a:path extrusionOk="0" h="106081" w="87063">
                  <a:moveTo>
                    <a:pt x="39960" y="1"/>
                  </a:moveTo>
                  <a:cubicBezTo>
                    <a:pt x="35100" y="1"/>
                    <a:pt x="31609" y="4665"/>
                    <a:pt x="32947" y="9297"/>
                  </a:cubicBezTo>
                  <a:cubicBezTo>
                    <a:pt x="39275" y="31153"/>
                    <a:pt x="22867" y="53106"/>
                    <a:pt x="1" y="53106"/>
                  </a:cubicBezTo>
                  <a:lnTo>
                    <a:pt x="1" y="106081"/>
                  </a:lnTo>
                  <a:lnTo>
                    <a:pt x="79789" y="106081"/>
                  </a:lnTo>
                  <a:cubicBezTo>
                    <a:pt x="83801" y="106081"/>
                    <a:pt x="87063" y="102819"/>
                    <a:pt x="87063" y="98774"/>
                  </a:cubicBezTo>
                  <a:lnTo>
                    <a:pt x="87063" y="7275"/>
                  </a:lnTo>
                  <a:cubicBezTo>
                    <a:pt x="87063" y="3263"/>
                    <a:pt x="83801" y="1"/>
                    <a:pt x="79789"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2"/>
            <p:cNvSpPr/>
            <p:nvPr/>
          </p:nvSpPr>
          <p:spPr>
            <a:xfrm>
              <a:off x="2472575" y="459925"/>
              <a:ext cx="2655275" cy="985150"/>
            </a:xfrm>
            <a:custGeom>
              <a:rect b="b" l="l" r="r" t="t"/>
              <a:pathLst>
                <a:path extrusionOk="0" h="39406" w="106211">
                  <a:moveTo>
                    <a:pt x="88466" y="14582"/>
                  </a:moveTo>
                  <a:cubicBezTo>
                    <a:pt x="90227" y="14582"/>
                    <a:pt x="91662" y="16017"/>
                    <a:pt x="91662" y="17778"/>
                  </a:cubicBezTo>
                  <a:lnTo>
                    <a:pt x="91662" y="24824"/>
                  </a:lnTo>
                  <a:lnTo>
                    <a:pt x="14549" y="24824"/>
                  </a:lnTo>
                  <a:lnTo>
                    <a:pt x="14549" y="17778"/>
                  </a:lnTo>
                  <a:cubicBezTo>
                    <a:pt x="14549" y="16017"/>
                    <a:pt x="15984" y="14582"/>
                    <a:pt x="17746" y="14582"/>
                  </a:cubicBezTo>
                  <a:close/>
                  <a:moveTo>
                    <a:pt x="17746" y="1"/>
                  </a:moveTo>
                  <a:cubicBezTo>
                    <a:pt x="7960" y="1"/>
                    <a:pt x="0" y="7992"/>
                    <a:pt x="0" y="17778"/>
                  </a:cubicBezTo>
                  <a:lnTo>
                    <a:pt x="0" y="32131"/>
                  </a:lnTo>
                  <a:cubicBezTo>
                    <a:pt x="0" y="36143"/>
                    <a:pt x="3262" y="39405"/>
                    <a:pt x="7275" y="39405"/>
                  </a:cubicBezTo>
                  <a:lnTo>
                    <a:pt x="98936" y="39405"/>
                  </a:lnTo>
                  <a:cubicBezTo>
                    <a:pt x="102949" y="39405"/>
                    <a:pt x="106211" y="36143"/>
                    <a:pt x="106211" y="32131"/>
                  </a:cubicBezTo>
                  <a:lnTo>
                    <a:pt x="106211" y="17778"/>
                  </a:lnTo>
                  <a:cubicBezTo>
                    <a:pt x="106211" y="7992"/>
                    <a:pt x="98251" y="1"/>
                    <a:pt x="884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2"/>
            <p:cNvSpPr/>
            <p:nvPr/>
          </p:nvSpPr>
          <p:spPr>
            <a:xfrm>
              <a:off x="3800200" y="460750"/>
              <a:ext cx="1327650" cy="984325"/>
            </a:xfrm>
            <a:custGeom>
              <a:rect b="b" l="l" r="r" t="t"/>
              <a:pathLst>
                <a:path extrusionOk="0" h="39373" w="53106">
                  <a:moveTo>
                    <a:pt x="1" y="0"/>
                  </a:moveTo>
                  <a:lnTo>
                    <a:pt x="1" y="14549"/>
                  </a:lnTo>
                  <a:lnTo>
                    <a:pt x="35361" y="14549"/>
                  </a:lnTo>
                  <a:cubicBezTo>
                    <a:pt x="37122" y="14549"/>
                    <a:pt x="38557" y="15984"/>
                    <a:pt x="38557" y="17745"/>
                  </a:cubicBezTo>
                  <a:lnTo>
                    <a:pt x="38557" y="24791"/>
                  </a:lnTo>
                  <a:lnTo>
                    <a:pt x="1" y="24791"/>
                  </a:lnTo>
                  <a:lnTo>
                    <a:pt x="1" y="39372"/>
                  </a:lnTo>
                  <a:lnTo>
                    <a:pt x="45831" y="39372"/>
                  </a:lnTo>
                  <a:cubicBezTo>
                    <a:pt x="49844" y="39372"/>
                    <a:pt x="53106" y="36110"/>
                    <a:pt x="53106" y="32098"/>
                  </a:cubicBezTo>
                  <a:lnTo>
                    <a:pt x="53106" y="17745"/>
                  </a:lnTo>
                  <a:cubicBezTo>
                    <a:pt x="53106" y="7959"/>
                    <a:pt x="45146" y="0"/>
                    <a:pt x="3536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2"/>
            <p:cNvSpPr/>
            <p:nvPr/>
          </p:nvSpPr>
          <p:spPr>
            <a:xfrm>
              <a:off x="1190625" y="1080525"/>
              <a:ext cx="5219200" cy="1867500"/>
            </a:xfrm>
            <a:custGeom>
              <a:rect b="b" l="l" r="r" t="t"/>
              <a:pathLst>
                <a:path extrusionOk="0" h="74700" w="208768">
                  <a:moveTo>
                    <a:pt x="7274" y="0"/>
                  </a:moveTo>
                  <a:cubicBezTo>
                    <a:pt x="3262" y="0"/>
                    <a:pt x="0" y="3262"/>
                    <a:pt x="0" y="7307"/>
                  </a:cubicBezTo>
                  <a:lnTo>
                    <a:pt x="0" y="67393"/>
                  </a:lnTo>
                  <a:cubicBezTo>
                    <a:pt x="0" y="71438"/>
                    <a:pt x="3262" y="74700"/>
                    <a:pt x="7274" y="74700"/>
                  </a:cubicBezTo>
                  <a:lnTo>
                    <a:pt x="64424" y="74700"/>
                  </a:lnTo>
                  <a:cubicBezTo>
                    <a:pt x="67686" y="74700"/>
                    <a:pt x="70524" y="72547"/>
                    <a:pt x="71438" y="69415"/>
                  </a:cubicBezTo>
                  <a:cubicBezTo>
                    <a:pt x="75613" y="54834"/>
                    <a:pt x="89183" y="44624"/>
                    <a:pt x="104384" y="44624"/>
                  </a:cubicBezTo>
                  <a:cubicBezTo>
                    <a:pt x="119584" y="44624"/>
                    <a:pt x="133154" y="54834"/>
                    <a:pt x="137330" y="69415"/>
                  </a:cubicBezTo>
                  <a:cubicBezTo>
                    <a:pt x="138243" y="72547"/>
                    <a:pt x="141081" y="74700"/>
                    <a:pt x="144343" y="74700"/>
                  </a:cubicBezTo>
                  <a:lnTo>
                    <a:pt x="201493" y="74700"/>
                  </a:lnTo>
                  <a:cubicBezTo>
                    <a:pt x="205505" y="74700"/>
                    <a:pt x="208767" y="71438"/>
                    <a:pt x="208767" y="67393"/>
                  </a:cubicBezTo>
                  <a:lnTo>
                    <a:pt x="208767" y="7307"/>
                  </a:lnTo>
                  <a:cubicBezTo>
                    <a:pt x="208767" y="3262"/>
                    <a:pt x="205505" y="0"/>
                    <a:pt x="2014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2"/>
            <p:cNvSpPr/>
            <p:nvPr/>
          </p:nvSpPr>
          <p:spPr>
            <a:xfrm>
              <a:off x="3800200" y="1080525"/>
              <a:ext cx="2609625" cy="1867500"/>
            </a:xfrm>
            <a:custGeom>
              <a:rect b="b" l="l" r="r" t="t"/>
              <a:pathLst>
                <a:path extrusionOk="0" h="74700" w="104385">
                  <a:moveTo>
                    <a:pt x="1" y="0"/>
                  </a:moveTo>
                  <a:lnTo>
                    <a:pt x="1" y="44624"/>
                  </a:lnTo>
                  <a:cubicBezTo>
                    <a:pt x="15201" y="44624"/>
                    <a:pt x="28771" y="54834"/>
                    <a:pt x="32947" y="69415"/>
                  </a:cubicBezTo>
                  <a:cubicBezTo>
                    <a:pt x="33860" y="72547"/>
                    <a:pt x="36698" y="74700"/>
                    <a:pt x="39960" y="74700"/>
                  </a:cubicBezTo>
                  <a:lnTo>
                    <a:pt x="97110" y="74700"/>
                  </a:lnTo>
                  <a:cubicBezTo>
                    <a:pt x="101122" y="74700"/>
                    <a:pt x="104384" y="71438"/>
                    <a:pt x="104384" y="67393"/>
                  </a:cubicBezTo>
                  <a:lnTo>
                    <a:pt x="104384" y="7307"/>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2"/>
            <p:cNvSpPr/>
            <p:nvPr/>
          </p:nvSpPr>
          <p:spPr>
            <a:xfrm>
              <a:off x="2401625" y="1832400"/>
              <a:ext cx="2798000" cy="2442450"/>
            </a:xfrm>
            <a:custGeom>
              <a:rect b="b" l="l" r="r" t="t"/>
              <a:pathLst>
                <a:path extrusionOk="0" h="97698" w="111920">
                  <a:moveTo>
                    <a:pt x="55944" y="1"/>
                  </a:moveTo>
                  <a:cubicBezTo>
                    <a:pt x="34284" y="1"/>
                    <a:pt x="14973" y="14517"/>
                    <a:pt x="9004" y="35296"/>
                  </a:cubicBezTo>
                  <a:cubicBezTo>
                    <a:pt x="1" y="66382"/>
                    <a:pt x="23324" y="97697"/>
                    <a:pt x="55944" y="97697"/>
                  </a:cubicBezTo>
                  <a:cubicBezTo>
                    <a:pt x="88563" y="97697"/>
                    <a:pt x="111919" y="66415"/>
                    <a:pt x="102916" y="35328"/>
                  </a:cubicBezTo>
                  <a:cubicBezTo>
                    <a:pt x="96914" y="14517"/>
                    <a:pt x="77603" y="1"/>
                    <a:pt x="559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2"/>
            <p:cNvSpPr/>
            <p:nvPr/>
          </p:nvSpPr>
          <p:spPr>
            <a:xfrm>
              <a:off x="3800200" y="1832400"/>
              <a:ext cx="1399425" cy="2442450"/>
            </a:xfrm>
            <a:custGeom>
              <a:rect b="b" l="l" r="r" t="t"/>
              <a:pathLst>
                <a:path extrusionOk="0" h="97698" w="55977">
                  <a:moveTo>
                    <a:pt x="1" y="1"/>
                  </a:moveTo>
                  <a:lnTo>
                    <a:pt x="1" y="97697"/>
                  </a:lnTo>
                  <a:cubicBezTo>
                    <a:pt x="32620" y="97697"/>
                    <a:pt x="55976" y="66415"/>
                    <a:pt x="46973" y="35328"/>
                  </a:cubicBezTo>
                  <a:cubicBezTo>
                    <a:pt x="40971" y="14517"/>
                    <a:pt x="21660"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2"/>
            <p:cNvSpPr/>
            <p:nvPr/>
          </p:nvSpPr>
          <p:spPr>
            <a:xfrm>
              <a:off x="3329650" y="2426100"/>
              <a:ext cx="934600" cy="1255075"/>
            </a:xfrm>
            <a:custGeom>
              <a:rect b="b" l="l" r="r" t="t"/>
              <a:pathLst>
                <a:path extrusionOk="0" h="50203" w="37384">
                  <a:moveTo>
                    <a:pt x="18692" y="0"/>
                  </a:moveTo>
                  <a:cubicBezTo>
                    <a:pt x="8384" y="0"/>
                    <a:pt x="1" y="8383"/>
                    <a:pt x="1" y="18691"/>
                  </a:cubicBezTo>
                  <a:cubicBezTo>
                    <a:pt x="1" y="26422"/>
                    <a:pt x="4698" y="33077"/>
                    <a:pt x="11418" y="35915"/>
                  </a:cubicBezTo>
                  <a:lnTo>
                    <a:pt x="11418" y="42895"/>
                  </a:lnTo>
                  <a:cubicBezTo>
                    <a:pt x="11418" y="46940"/>
                    <a:pt x="14680" y="50202"/>
                    <a:pt x="18692" y="50202"/>
                  </a:cubicBezTo>
                  <a:cubicBezTo>
                    <a:pt x="22704" y="50202"/>
                    <a:pt x="25966" y="46940"/>
                    <a:pt x="25966" y="42895"/>
                  </a:cubicBezTo>
                  <a:lnTo>
                    <a:pt x="25966" y="35915"/>
                  </a:lnTo>
                  <a:cubicBezTo>
                    <a:pt x="32686" y="33077"/>
                    <a:pt x="37383" y="26422"/>
                    <a:pt x="37383" y="18691"/>
                  </a:cubicBezTo>
                  <a:cubicBezTo>
                    <a:pt x="37383" y="8383"/>
                    <a:pt x="29000" y="0"/>
                    <a:pt x="18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2"/>
            <p:cNvSpPr/>
            <p:nvPr/>
          </p:nvSpPr>
          <p:spPr>
            <a:xfrm>
              <a:off x="3800200" y="2426100"/>
              <a:ext cx="464050" cy="1255075"/>
            </a:xfrm>
            <a:custGeom>
              <a:rect b="b" l="l" r="r" t="t"/>
              <a:pathLst>
                <a:path extrusionOk="0" h="50203" w="18562">
                  <a:moveTo>
                    <a:pt x="1" y="0"/>
                  </a:moveTo>
                  <a:lnTo>
                    <a:pt x="1" y="50202"/>
                  </a:lnTo>
                  <a:cubicBezTo>
                    <a:pt x="3948" y="50104"/>
                    <a:pt x="7144" y="46875"/>
                    <a:pt x="7144" y="42928"/>
                  </a:cubicBezTo>
                  <a:lnTo>
                    <a:pt x="7144" y="35915"/>
                  </a:lnTo>
                  <a:cubicBezTo>
                    <a:pt x="13864" y="33077"/>
                    <a:pt x="18561" y="26422"/>
                    <a:pt x="18561" y="18691"/>
                  </a:cubicBezTo>
                  <a:cubicBezTo>
                    <a:pt x="18561" y="8449"/>
                    <a:pt x="10243" y="65"/>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18" name="Google Shape;918;p12"/>
          <p:cNvPicPr preferRelativeResize="0"/>
          <p:nvPr/>
        </p:nvPicPr>
        <p:blipFill rotWithShape="1">
          <a:blip r:embed="rId3">
            <a:alphaModFix/>
          </a:blip>
          <a:srcRect b="0" l="0" r="0" t="0"/>
          <a:stretch/>
        </p:blipFill>
        <p:spPr>
          <a:xfrm>
            <a:off x="704850" y="1215199"/>
            <a:ext cx="7734300" cy="3590925"/>
          </a:xfrm>
          <a:prstGeom prst="rect">
            <a:avLst/>
          </a:prstGeom>
          <a:noFill/>
          <a:ln>
            <a:noFill/>
          </a:ln>
        </p:spPr>
      </p:pic>
      <p:pic>
        <p:nvPicPr>
          <p:cNvPr id="919" name="Google Shape;919;p12"/>
          <p:cNvPicPr preferRelativeResize="0"/>
          <p:nvPr/>
        </p:nvPicPr>
        <p:blipFill rotWithShape="1">
          <a:blip r:embed="rId4">
            <a:alphaModFix/>
          </a:blip>
          <a:srcRect b="0" l="0" r="0" t="0"/>
          <a:stretch/>
        </p:blipFill>
        <p:spPr>
          <a:xfrm>
            <a:off x="8356600" y="4498975"/>
            <a:ext cx="487363" cy="487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3"/>
          <p:cNvSpPr txBox="1"/>
          <p:nvPr>
            <p:ph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Example #2 – Hong Kong</a:t>
            </a:r>
            <a:endParaRPr/>
          </a:p>
        </p:txBody>
      </p:sp>
      <p:grpSp>
        <p:nvGrpSpPr>
          <p:cNvPr id="925" name="Google Shape;925;p13"/>
          <p:cNvGrpSpPr/>
          <p:nvPr/>
        </p:nvGrpSpPr>
        <p:grpSpPr>
          <a:xfrm>
            <a:off x="7955855" y="641145"/>
            <a:ext cx="210334" cy="192456"/>
            <a:chOff x="1190625" y="459925"/>
            <a:chExt cx="5219200" cy="4775575"/>
          </a:xfrm>
        </p:grpSpPr>
        <p:sp>
          <p:nvSpPr>
            <p:cNvPr id="926" name="Google Shape;926;p13"/>
            <p:cNvSpPr/>
            <p:nvPr/>
          </p:nvSpPr>
          <p:spPr>
            <a:xfrm>
              <a:off x="1623650" y="2583475"/>
              <a:ext cx="4353125" cy="2652025"/>
            </a:xfrm>
            <a:custGeom>
              <a:rect b="b" l="l" r="r" t="t"/>
              <a:pathLst>
                <a:path extrusionOk="0" h="106081" w="174125">
                  <a:moveTo>
                    <a:pt x="7274" y="1"/>
                  </a:moveTo>
                  <a:cubicBezTo>
                    <a:pt x="3262" y="1"/>
                    <a:pt x="0" y="3263"/>
                    <a:pt x="0" y="7275"/>
                  </a:cubicBezTo>
                  <a:lnTo>
                    <a:pt x="0" y="98774"/>
                  </a:lnTo>
                  <a:cubicBezTo>
                    <a:pt x="0" y="102819"/>
                    <a:pt x="3262" y="106081"/>
                    <a:pt x="7274" y="106081"/>
                  </a:cubicBezTo>
                  <a:lnTo>
                    <a:pt x="166851" y="106081"/>
                  </a:lnTo>
                  <a:cubicBezTo>
                    <a:pt x="170863" y="106081"/>
                    <a:pt x="174125" y="102819"/>
                    <a:pt x="174125" y="98774"/>
                  </a:cubicBezTo>
                  <a:lnTo>
                    <a:pt x="174125" y="7275"/>
                  </a:lnTo>
                  <a:cubicBezTo>
                    <a:pt x="174125" y="3263"/>
                    <a:pt x="170863" y="1"/>
                    <a:pt x="166851" y="1"/>
                  </a:cubicBezTo>
                  <a:lnTo>
                    <a:pt x="127022" y="1"/>
                  </a:lnTo>
                  <a:cubicBezTo>
                    <a:pt x="122194" y="1"/>
                    <a:pt x="118671" y="4665"/>
                    <a:pt x="120041" y="9297"/>
                  </a:cubicBezTo>
                  <a:cubicBezTo>
                    <a:pt x="126337" y="31153"/>
                    <a:pt x="109929" y="53106"/>
                    <a:pt x="87063" y="53106"/>
                  </a:cubicBezTo>
                  <a:cubicBezTo>
                    <a:pt x="64229" y="53106"/>
                    <a:pt x="47788" y="31185"/>
                    <a:pt x="54117" y="9297"/>
                  </a:cubicBezTo>
                  <a:cubicBezTo>
                    <a:pt x="55454" y="4665"/>
                    <a:pt x="51964" y="1"/>
                    <a:pt x="471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3"/>
            <p:cNvSpPr/>
            <p:nvPr/>
          </p:nvSpPr>
          <p:spPr>
            <a:xfrm>
              <a:off x="3800200" y="2583475"/>
              <a:ext cx="2176575" cy="2652025"/>
            </a:xfrm>
            <a:custGeom>
              <a:rect b="b" l="l" r="r" t="t"/>
              <a:pathLst>
                <a:path extrusionOk="0" h="106081" w="87063">
                  <a:moveTo>
                    <a:pt x="39960" y="1"/>
                  </a:moveTo>
                  <a:cubicBezTo>
                    <a:pt x="35100" y="1"/>
                    <a:pt x="31609" y="4665"/>
                    <a:pt x="32947" y="9297"/>
                  </a:cubicBezTo>
                  <a:cubicBezTo>
                    <a:pt x="39275" y="31153"/>
                    <a:pt x="22867" y="53106"/>
                    <a:pt x="1" y="53106"/>
                  </a:cubicBezTo>
                  <a:lnTo>
                    <a:pt x="1" y="106081"/>
                  </a:lnTo>
                  <a:lnTo>
                    <a:pt x="79789" y="106081"/>
                  </a:lnTo>
                  <a:cubicBezTo>
                    <a:pt x="83801" y="106081"/>
                    <a:pt x="87063" y="102819"/>
                    <a:pt x="87063" y="98774"/>
                  </a:cubicBezTo>
                  <a:lnTo>
                    <a:pt x="87063" y="7275"/>
                  </a:lnTo>
                  <a:cubicBezTo>
                    <a:pt x="87063" y="3263"/>
                    <a:pt x="83801" y="1"/>
                    <a:pt x="79789"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3"/>
            <p:cNvSpPr/>
            <p:nvPr/>
          </p:nvSpPr>
          <p:spPr>
            <a:xfrm>
              <a:off x="2472575" y="459925"/>
              <a:ext cx="2655275" cy="985150"/>
            </a:xfrm>
            <a:custGeom>
              <a:rect b="b" l="l" r="r" t="t"/>
              <a:pathLst>
                <a:path extrusionOk="0" h="39406" w="106211">
                  <a:moveTo>
                    <a:pt x="88466" y="14582"/>
                  </a:moveTo>
                  <a:cubicBezTo>
                    <a:pt x="90227" y="14582"/>
                    <a:pt x="91662" y="16017"/>
                    <a:pt x="91662" y="17778"/>
                  </a:cubicBezTo>
                  <a:lnTo>
                    <a:pt x="91662" y="24824"/>
                  </a:lnTo>
                  <a:lnTo>
                    <a:pt x="14549" y="24824"/>
                  </a:lnTo>
                  <a:lnTo>
                    <a:pt x="14549" y="17778"/>
                  </a:lnTo>
                  <a:cubicBezTo>
                    <a:pt x="14549" y="16017"/>
                    <a:pt x="15984" y="14582"/>
                    <a:pt x="17746" y="14582"/>
                  </a:cubicBezTo>
                  <a:close/>
                  <a:moveTo>
                    <a:pt x="17746" y="1"/>
                  </a:moveTo>
                  <a:cubicBezTo>
                    <a:pt x="7960" y="1"/>
                    <a:pt x="0" y="7992"/>
                    <a:pt x="0" y="17778"/>
                  </a:cubicBezTo>
                  <a:lnTo>
                    <a:pt x="0" y="32131"/>
                  </a:lnTo>
                  <a:cubicBezTo>
                    <a:pt x="0" y="36143"/>
                    <a:pt x="3262" y="39405"/>
                    <a:pt x="7275" y="39405"/>
                  </a:cubicBezTo>
                  <a:lnTo>
                    <a:pt x="98936" y="39405"/>
                  </a:lnTo>
                  <a:cubicBezTo>
                    <a:pt x="102949" y="39405"/>
                    <a:pt x="106211" y="36143"/>
                    <a:pt x="106211" y="32131"/>
                  </a:cubicBezTo>
                  <a:lnTo>
                    <a:pt x="106211" y="17778"/>
                  </a:lnTo>
                  <a:cubicBezTo>
                    <a:pt x="106211" y="7992"/>
                    <a:pt x="98251" y="1"/>
                    <a:pt x="884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3"/>
            <p:cNvSpPr/>
            <p:nvPr/>
          </p:nvSpPr>
          <p:spPr>
            <a:xfrm>
              <a:off x="3800200" y="460750"/>
              <a:ext cx="1327650" cy="984325"/>
            </a:xfrm>
            <a:custGeom>
              <a:rect b="b" l="l" r="r" t="t"/>
              <a:pathLst>
                <a:path extrusionOk="0" h="39373" w="53106">
                  <a:moveTo>
                    <a:pt x="1" y="0"/>
                  </a:moveTo>
                  <a:lnTo>
                    <a:pt x="1" y="14549"/>
                  </a:lnTo>
                  <a:lnTo>
                    <a:pt x="35361" y="14549"/>
                  </a:lnTo>
                  <a:cubicBezTo>
                    <a:pt x="37122" y="14549"/>
                    <a:pt x="38557" y="15984"/>
                    <a:pt x="38557" y="17745"/>
                  </a:cubicBezTo>
                  <a:lnTo>
                    <a:pt x="38557" y="24791"/>
                  </a:lnTo>
                  <a:lnTo>
                    <a:pt x="1" y="24791"/>
                  </a:lnTo>
                  <a:lnTo>
                    <a:pt x="1" y="39372"/>
                  </a:lnTo>
                  <a:lnTo>
                    <a:pt x="45831" y="39372"/>
                  </a:lnTo>
                  <a:cubicBezTo>
                    <a:pt x="49844" y="39372"/>
                    <a:pt x="53106" y="36110"/>
                    <a:pt x="53106" y="32098"/>
                  </a:cubicBezTo>
                  <a:lnTo>
                    <a:pt x="53106" y="17745"/>
                  </a:lnTo>
                  <a:cubicBezTo>
                    <a:pt x="53106" y="7959"/>
                    <a:pt x="45146" y="0"/>
                    <a:pt x="3536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3"/>
            <p:cNvSpPr/>
            <p:nvPr/>
          </p:nvSpPr>
          <p:spPr>
            <a:xfrm>
              <a:off x="1190625" y="1080525"/>
              <a:ext cx="5219200" cy="1867500"/>
            </a:xfrm>
            <a:custGeom>
              <a:rect b="b" l="l" r="r" t="t"/>
              <a:pathLst>
                <a:path extrusionOk="0" h="74700" w="208768">
                  <a:moveTo>
                    <a:pt x="7274" y="0"/>
                  </a:moveTo>
                  <a:cubicBezTo>
                    <a:pt x="3262" y="0"/>
                    <a:pt x="0" y="3262"/>
                    <a:pt x="0" y="7307"/>
                  </a:cubicBezTo>
                  <a:lnTo>
                    <a:pt x="0" y="67393"/>
                  </a:lnTo>
                  <a:cubicBezTo>
                    <a:pt x="0" y="71438"/>
                    <a:pt x="3262" y="74700"/>
                    <a:pt x="7274" y="74700"/>
                  </a:cubicBezTo>
                  <a:lnTo>
                    <a:pt x="64424" y="74700"/>
                  </a:lnTo>
                  <a:cubicBezTo>
                    <a:pt x="67686" y="74700"/>
                    <a:pt x="70524" y="72547"/>
                    <a:pt x="71438" y="69415"/>
                  </a:cubicBezTo>
                  <a:cubicBezTo>
                    <a:pt x="75613" y="54834"/>
                    <a:pt x="89183" y="44624"/>
                    <a:pt x="104384" y="44624"/>
                  </a:cubicBezTo>
                  <a:cubicBezTo>
                    <a:pt x="119584" y="44624"/>
                    <a:pt x="133154" y="54834"/>
                    <a:pt x="137330" y="69415"/>
                  </a:cubicBezTo>
                  <a:cubicBezTo>
                    <a:pt x="138243" y="72547"/>
                    <a:pt x="141081" y="74700"/>
                    <a:pt x="144343" y="74700"/>
                  </a:cubicBezTo>
                  <a:lnTo>
                    <a:pt x="201493" y="74700"/>
                  </a:lnTo>
                  <a:cubicBezTo>
                    <a:pt x="205505" y="74700"/>
                    <a:pt x="208767" y="71438"/>
                    <a:pt x="208767" y="67393"/>
                  </a:cubicBezTo>
                  <a:lnTo>
                    <a:pt x="208767" y="7307"/>
                  </a:lnTo>
                  <a:cubicBezTo>
                    <a:pt x="208767" y="3262"/>
                    <a:pt x="205505" y="0"/>
                    <a:pt x="2014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3"/>
            <p:cNvSpPr/>
            <p:nvPr/>
          </p:nvSpPr>
          <p:spPr>
            <a:xfrm>
              <a:off x="3800200" y="1080525"/>
              <a:ext cx="2609625" cy="1867500"/>
            </a:xfrm>
            <a:custGeom>
              <a:rect b="b" l="l" r="r" t="t"/>
              <a:pathLst>
                <a:path extrusionOk="0" h="74700" w="104385">
                  <a:moveTo>
                    <a:pt x="1" y="0"/>
                  </a:moveTo>
                  <a:lnTo>
                    <a:pt x="1" y="44624"/>
                  </a:lnTo>
                  <a:cubicBezTo>
                    <a:pt x="15201" y="44624"/>
                    <a:pt x="28771" y="54834"/>
                    <a:pt x="32947" y="69415"/>
                  </a:cubicBezTo>
                  <a:cubicBezTo>
                    <a:pt x="33860" y="72547"/>
                    <a:pt x="36698" y="74700"/>
                    <a:pt x="39960" y="74700"/>
                  </a:cubicBezTo>
                  <a:lnTo>
                    <a:pt x="97110" y="74700"/>
                  </a:lnTo>
                  <a:cubicBezTo>
                    <a:pt x="101122" y="74700"/>
                    <a:pt x="104384" y="71438"/>
                    <a:pt x="104384" y="67393"/>
                  </a:cubicBezTo>
                  <a:lnTo>
                    <a:pt x="104384" y="7307"/>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3"/>
            <p:cNvSpPr/>
            <p:nvPr/>
          </p:nvSpPr>
          <p:spPr>
            <a:xfrm>
              <a:off x="2401625" y="1832400"/>
              <a:ext cx="2798000" cy="2442450"/>
            </a:xfrm>
            <a:custGeom>
              <a:rect b="b" l="l" r="r" t="t"/>
              <a:pathLst>
                <a:path extrusionOk="0" h="97698" w="111920">
                  <a:moveTo>
                    <a:pt x="55944" y="1"/>
                  </a:moveTo>
                  <a:cubicBezTo>
                    <a:pt x="34284" y="1"/>
                    <a:pt x="14973" y="14517"/>
                    <a:pt x="9004" y="35296"/>
                  </a:cubicBezTo>
                  <a:cubicBezTo>
                    <a:pt x="1" y="66382"/>
                    <a:pt x="23324" y="97697"/>
                    <a:pt x="55944" y="97697"/>
                  </a:cubicBezTo>
                  <a:cubicBezTo>
                    <a:pt x="88563" y="97697"/>
                    <a:pt x="111919" y="66415"/>
                    <a:pt x="102916" y="35328"/>
                  </a:cubicBezTo>
                  <a:cubicBezTo>
                    <a:pt x="96914" y="14517"/>
                    <a:pt x="77603" y="1"/>
                    <a:pt x="559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3"/>
            <p:cNvSpPr/>
            <p:nvPr/>
          </p:nvSpPr>
          <p:spPr>
            <a:xfrm>
              <a:off x="3800200" y="1832400"/>
              <a:ext cx="1399425" cy="2442450"/>
            </a:xfrm>
            <a:custGeom>
              <a:rect b="b" l="l" r="r" t="t"/>
              <a:pathLst>
                <a:path extrusionOk="0" h="97698" w="55977">
                  <a:moveTo>
                    <a:pt x="1" y="1"/>
                  </a:moveTo>
                  <a:lnTo>
                    <a:pt x="1" y="97697"/>
                  </a:lnTo>
                  <a:cubicBezTo>
                    <a:pt x="32620" y="97697"/>
                    <a:pt x="55976" y="66415"/>
                    <a:pt x="46973" y="35328"/>
                  </a:cubicBezTo>
                  <a:cubicBezTo>
                    <a:pt x="40971" y="14517"/>
                    <a:pt x="21660"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3"/>
            <p:cNvSpPr/>
            <p:nvPr/>
          </p:nvSpPr>
          <p:spPr>
            <a:xfrm>
              <a:off x="3329650" y="2426100"/>
              <a:ext cx="934600" cy="1255075"/>
            </a:xfrm>
            <a:custGeom>
              <a:rect b="b" l="l" r="r" t="t"/>
              <a:pathLst>
                <a:path extrusionOk="0" h="50203" w="37384">
                  <a:moveTo>
                    <a:pt x="18692" y="0"/>
                  </a:moveTo>
                  <a:cubicBezTo>
                    <a:pt x="8384" y="0"/>
                    <a:pt x="1" y="8383"/>
                    <a:pt x="1" y="18691"/>
                  </a:cubicBezTo>
                  <a:cubicBezTo>
                    <a:pt x="1" y="26422"/>
                    <a:pt x="4698" y="33077"/>
                    <a:pt x="11418" y="35915"/>
                  </a:cubicBezTo>
                  <a:lnTo>
                    <a:pt x="11418" y="42895"/>
                  </a:lnTo>
                  <a:cubicBezTo>
                    <a:pt x="11418" y="46940"/>
                    <a:pt x="14680" y="50202"/>
                    <a:pt x="18692" y="50202"/>
                  </a:cubicBezTo>
                  <a:cubicBezTo>
                    <a:pt x="22704" y="50202"/>
                    <a:pt x="25966" y="46940"/>
                    <a:pt x="25966" y="42895"/>
                  </a:cubicBezTo>
                  <a:lnTo>
                    <a:pt x="25966" y="35915"/>
                  </a:lnTo>
                  <a:cubicBezTo>
                    <a:pt x="32686" y="33077"/>
                    <a:pt x="37383" y="26422"/>
                    <a:pt x="37383" y="18691"/>
                  </a:cubicBezTo>
                  <a:cubicBezTo>
                    <a:pt x="37383" y="8383"/>
                    <a:pt x="29000" y="0"/>
                    <a:pt x="18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3"/>
            <p:cNvSpPr/>
            <p:nvPr/>
          </p:nvSpPr>
          <p:spPr>
            <a:xfrm>
              <a:off x="3800200" y="2426100"/>
              <a:ext cx="464050" cy="1255075"/>
            </a:xfrm>
            <a:custGeom>
              <a:rect b="b" l="l" r="r" t="t"/>
              <a:pathLst>
                <a:path extrusionOk="0" h="50203" w="18562">
                  <a:moveTo>
                    <a:pt x="1" y="0"/>
                  </a:moveTo>
                  <a:lnTo>
                    <a:pt x="1" y="50202"/>
                  </a:lnTo>
                  <a:cubicBezTo>
                    <a:pt x="3948" y="50104"/>
                    <a:pt x="7144" y="46875"/>
                    <a:pt x="7144" y="42928"/>
                  </a:cubicBezTo>
                  <a:lnTo>
                    <a:pt x="7144" y="35915"/>
                  </a:lnTo>
                  <a:cubicBezTo>
                    <a:pt x="13864" y="33077"/>
                    <a:pt x="18561" y="26422"/>
                    <a:pt x="18561" y="18691"/>
                  </a:cubicBezTo>
                  <a:cubicBezTo>
                    <a:pt x="18561" y="8449"/>
                    <a:pt x="10243" y="65"/>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36" name="Google Shape;936;p13"/>
          <p:cNvPicPr preferRelativeResize="0"/>
          <p:nvPr/>
        </p:nvPicPr>
        <p:blipFill rotWithShape="1">
          <a:blip r:embed="rId3">
            <a:alphaModFix/>
          </a:blip>
          <a:srcRect b="0" l="0" r="0" t="0"/>
          <a:stretch/>
        </p:blipFill>
        <p:spPr>
          <a:xfrm>
            <a:off x="669036" y="1287375"/>
            <a:ext cx="8001000" cy="3333750"/>
          </a:xfrm>
          <a:prstGeom prst="rect">
            <a:avLst/>
          </a:prstGeom>
          <a:noFill/>
          <a:ln>
            <a:noFill/>
          </a:ln>
        </p:spPr>
      </p:pic>
      <p:pic>
        <p:nvPicPr>
          <p:cNvPr id="937" name="Google Shape;937;p13"/>
          <p:cNvPicPr preferRelativeResize="0"/>
          <p:nvPr/>
        </p:nvPicPr>
        <p:blipFill rotWithShape="1">
          <a:blip r:embed="rId4">
            <a:alphaModFix/>
          </a:blip>
          <a:srcRect b="0" l="0" r="0" t="0"/>
          <a:stretch/>
        </p:blipFill>
        <p:spPr>
          <a:xfrm>
            <a:off x="8474964" y="4587536"/>
            <a:ext cx="487363" cy="4873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1" name="Shape 941"/>
        <p:cNvGrpSpPr/>
        <p:nvPr/>
      </p:nvGrpSpPr>
      <p:grpSpPr>
        <a:xfrm>
          <a:off x="0" y="0"/>
          <a:ext cx="0" cy="0"/>
          <a:chOff x="0" y="0"/>
          <a:chExt cx="0" cy="0"/>
        </a:xfrm>
      </p:grpSpPr>
      <p:sp>
        <p:nvSpPr>
          <p:cNvPr id="942" name="Google Shape;942;p14"/>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 3 – 65 Plus</a:t>
            </a:r>
            <a:endParaRPr/>
          </a:p>
        </p:txBody>
      </p:sp>
      <p:grpSp>
        <p:nvGrpSpPr>
          <p:cNvPr id="943" name="Google Shape;943;p14"/>
          <p:cNvGrpSpPr/>
          <p:nvPr/>
        </p:nvGrpSpPr>
        <p:grpSpPr>
          <a:xfrm>
            <a:off x="981281" y="664057"/>
            <a:ext cx="189457" cy="154644"/>
            <a:chOff x="1190625" y="717625"/>
            <a:chExt cx="5219200" cy="4260175"/>
          </a:xfrm>
        </p:grpSpPr>
        <p:sp>
          <p:nvSpPr>
            <p:cNvPr id="944" name="Google Shape;944;p14"/>
            <p:cNvSpPr/>
            <p:nvPr/>
          </p:nvSpPr>
          <p:spPr>
            <a:xfrm>
              <a:off x="1190625" y="1538825"/>
              <a:ext cx="5219200" cy="3438975"/>
            </a:xfrm>
            <a:custGeom>
              <a:rect b="b" l="l" r="r" t="t"/>
              <a:pathLst>
                <a:path extrusionOk="0" h="137559" w="208768">
                  <a:moveTo>
                    <a:pt x="6948" y="1"/>
                  </a:moveTo>
                  <a:cubicBezTo>
                    <a:pt x="3132" y="1"/>
                    <a:pt x="0" y="3100"/>
                    <a:pt x="0" y="6949"/>
                  </a:cubicBezTo>
                  <a:lnTo>
                    <a:pt x="0" y="130578"/>
                  </a:lnTo>
                  <a:cubicBezTo>
                    <a:pt x="0" y="134427"/>
                    <a:pt x="3132" y="137559"/>
                    <a:pt x="6948" y="137559"/>
                  </a:cubicBezTo>
                  <a:lnTo>
                    <a:pt x="201819" y="137559"/>
                  </a:lnTo>
                  <a:cubicBezTo>
                    <a:pt x="205636" y="137559"/>
                    <a:pt x="208767" y="134427"/>
                    <a:pt x="208767" y="130578"/>
                  </a:cubicBezTo>
                  <a:lnTo>
                    <a:pt x="208767" y="6949"/>
                  </a:lnTo>
                  <a:cubicBezTo>
                    <a:pt x="208767" y="3100"/>
                    <a:pt x="205636" y="1"/>
                    <a:pt x="2018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4"/>
            <p:cNvSpPr/>
            <p:nvPr/>
          </p:nvSpPr>
          <p:spPr>
            <a:xfrm>
              <a:off x="3800200" y="1538825"/>
              <a:ext cx="2609625" cy="3438975"/>
            </a:xfrm>
            <a:custGeom>
              <a:rect b="b" l="l" r="r" t="t"/>
              <a:pathLst>
                <a:path extrusionOk="0" h="137559" w="104385">
                  <a:moveTo>
                    <a:pt x="1" y="1"/>
                  </a:moveTo>
                  <a:lnTo>
                    <a:pt x="1" y="137559"/>
                  </a:lnTo>
                  <a:lnTo>
                    <a:pt x="97436" y="137559"/>
                  </a:lnTo>
                  <a:cubicBezTo>
                    <a:pt x="101253" y="137559"/>
                    <a:pt x="104384" y="134427"/>
                    <a:pt x="104384" y="130578"/>
                  </a:cubicBezTo>
                  <a:lnTo>
                    <a:pt x="104384" y="6949"/>
                  </a:lnTo>
                  <a:cubicBezTo>
                    <a:pt x="104384" y="3100"/>
                    <a:pt x="101253" y="1"/>
                    <a:pt x="9743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4"/>
            <p:cNvSpPr/>
            <p:nvPr/>
          </p:nvSpPr>
          <p:spPr>
            <a:xfrm>
              <a:off x="1190625" y="717625"/>
              <a:ext cx="5219200" cy="1168625"/>
            </a:xfrm>
            <a:custGeom>
              <a:rect b="b" l="l" r="r" t="t"/>
              <a:pathLst>
                <a:path extrusionOk="0" h="46745" w="208768">
                  <a:moveTo>
                    <a:pt x="6948" y="0"/>
                  </a:moveTo>
                  <a:cubicBezTo>
                    <a:pt x="3132" y="0"/>
                    <a:pt x="0" y="3132"/>
                    <a:pt x="0" y="6981"/>
                  </a:cubicBezTo>
                  <a:lnTo>
                    <a:pt x="0" y="46745"/>
                  </a:lnTo>
                  <a:lnTo>
                    <a:pt x="208767" y="46745"/>
                  </a:lnTo>
                  <a:lnTo>
                    <a:pt x="208767" y="6981"/>
                  </a:lnTo>
                  <a:cubicBezTo>
                    <a:pt x="208767" y="3132"/>
                    <a:pt x="205636" y="0"/>
                    <a:pt x="2018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4"/>
            <p:cNvSpPr/>
            <p:nvPr/>
          </p:nvSpPr>
          <p:spPr>
            <a:xfrm>
              <a:off x="2084400" y="2624250"/>
              <a:ext cx="961500" cy="1591875"/>
            </a:xfrm>
            <a:custGeom>
              <a:rect b="b" l="l" r="r" t="t"/>
              <a:pathLst>
                <a:path extrusionOk="0" h="63675" w="38460">
                  <a:moveTo>
                    <a:pt x="19213" y="1"/>
                  </a:moveTo>
                  <a:cubicBezTo>
                    <a:pt x="15397" y="1"/>
                    <a:pt x="12265" y="3100"/>
                    <a:pt x="12265" y="6949"/>
                  </a:cubicBezTo>
                  <a:lnTo>
                    <a:pt x="12265" y="7242"/>
                  </a:lnTo>
                  <a:cubicBezTo>
                    <a:pt x="5252" y="8710"/>
                    <a:pt x="0" y="14941"/>
                    <a:pt x="0" y="22378"/>
                  </a:cubicBezTo>
                  <a:lnTo>
                    <a:pt x="0" y="23324"/>
                  </a:lnTo>
                  <a:cubicBezTo>
                    <a:pt x="0" y="31870"/>
                    <a:pt x="6916" y="38786"/>
                    <a:pt x="15462" y="38786"/>
                  </a:cubicBezTo>
                  <a:lnTo>
                    <a:pt x="22997" y="38786"/>
                  </a:lnTo>
                  <a:cubicBezTo>
                    <a:pt x="23845" y="38786"/>
                    <a:pt x="24531" y="39471"/>
                    <a:pt x="24531" y="40319"/>
                  </a:cubicBezTo>
                  <a:lnTo>
                    <a:pt x="24531" y="41297"/>
                  </a:lnTo>
                  <a:cubicBezTo>
                    <a:pt x="24531" y="42146"/>
                    <a:pt x="23845" y="42831"/>
                    <a:pt x="22997" y="42831"/>
                  </a:cubicBezTo>
                  <a:lnTo>
                    <a:pt x="6948" y="42831"/>
                  </a:lnTo>
                  <a:cubicBezTo>
                    <a:pt x="3099" y="42831"/>
                    <a:pt x="0" y="45962"/>
                    <a:pt x="0" y="49779"/>
                  </a:cubicBezTo>
                  <a:cubicBezTo>
                    <a:pt x="0" y="53628"/>
                    <a:pt x="3099" y="56759"/>
                    <a:pt x="6948" y="56759"/>
                  </a:cubicBezTo>
                  <a:lnTo>
                    <a:pt x="12265" y="56759"/>
                  </a:lnTo>
                  <a:cubicBezTo>
                    <a:pt x="12298" y="60576"/>
                    <a:pt x="15397" y="63675"/>
                    <a:pt x="19213" y="63675"/>
                  </a:cubicBezTo>
                  <a:cubicBezTo>
                    <a:pt x="23063" y="63675"/>
                    <a:pt x="26194" y="60576"/>
                    <a:pt x="26194" y="56727"/>
                  </a:cubicBezTo>
                  <a:lnTo>
                    <a:pt x="26194" y="56433"/>
                  </a:lnTo>
                  <a:cubicBezTo>
                    <a:pt x="33175" y="54965"/>
                    <a:pt x="38459" y="48735"/>
                    <a:pt x="38459" y="41297"/>
                  </a:cubicBezTo>
                  <a:lnTo>
                    <a:pt x="38459" y="40319"/>
                  </a:lnTo>
                  <a:cubicBezTo>
                    <a:pt x="38459" y="31805"/>
                    <a:pt x="31544" y="24890"/>
                    <a:pt x="22997" y="24890"/>
                  </a:cubicBezTo>
                  <a:lnTo>
                    <a:pt x="15462" y="24890"/>
                  </a:lnTo>
                  <a:cubicBezTo>
                    <a:pt x="14614" y="24890"/>
                    <a:pt x="13896" y="24172"/>
                    <a:pt x="13896" y="23324"/>
                  </a:cubicBezTo>
                  <a:lnTo>
                    <a:pt x="13896" y="22378"/>
                  </a:lnTo>
                  <a:cubicBezTo>
                    <a:pt x="13896" y="21530"/>
                    <a:pt x="14614" y="20845"/>
                    <a:pt x="15462" y="20845"/>
                  </a:cubicBezTo>
                  <a:lnTo>
                    <a:pt x="31511" y="20845"/>
                  </a:lnTo>
                  <a:cubicBezTo>
                    <a:pt x="35360" y="20845"/>
                    <a:pt x="38459" y="17713"/>
                    <a:pt x="38459" y="13864"/>
                  </a:cubicBezTo>
                  <a:cubicBezTo>
                    <a:pt x="38459" y="10048"/>
                    <a:pt x="35360" y="6916"/>
                    <a:pt x="31511" y="6916"/>
                  </a:cubicBezTo>
                  <a:lnTo>
                    <a:pt x="26194" y="6916"/>
                  </a:lnTo>
                  <a:cubicBezTo>
                    <a:pt x="26162" y="3100"/>
                    <a:pt x="23063" y="1"/>
                    <a:pt x="192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4"/>
            <p:cNvSpPr/>
            <p:nvPr/>
          </p:nvSpPr>
          <p:spPr>
            <a:xfrm>
              <a:off x="3549025" y="2634050"/>
              <a:ext cx="2296475" cy="869325"/>
            </a:xfrm>
            <a:custGeom>
              <a:rect b="b" l="l" r="r" t="t"/>
              <a:pathLst>
                <a:path extrusionOk="0" h="34773" w="91859">
                  <a:moveTo>
                    <a:pt x="6981" y="0"/>
                  </a:moveTo>
                  <a:cubicBezTo>
                    <a:pt x="3132" y="0"/>
                    <a:pt x="1" y="3099"/>
                    <a:pt x="1" y="6948"/>
                  </a:cubicBezTo>
                  <a:lnTo>
                    <a:pt x="1" y="27825"/>
                  </a:lnTo>
                  <a:cubicBezTo>
                    <a:pt x="1" y="31674"/>
                    <a:pt x="3132" y="34773"/>
                    <a:pt x="6981" y="34773"/>
                  </a:cubicBezTo>
                  <a:lnTo>
                    <a:pt x="84910" y="34773"/>
                  </a:lnTo>
                  <a:cubicBezTo>
                    <a:pt x="88759" y="34773"/>
                    <a:pt x="91858" y="31674"/>
                    <a:pt x="91858" y="27825"/>
                  </a:cubicBezTo>
                  <a:lnTo>
                    <a:pt x="91858" y="6948"/>
                  </a:lnTo>
                  <a:cubicBezTo>
                    <a:pt x="91858" y="3099"/>
                    <a:pt x="88759" y="0"/>
                    <a:pt x="849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4"/>
            <p:cNvSpPr/>
            <p:nvPr/>
          </p:nvSpPr>
          <p:spPr>
            <a:xfrm>
              <a:off x="3549025" y="3858100"/>
              <a:ext cx="2296475" cy="348250"/>
            </a:xfrm>
            <a:custGeom>
              <a:rect b="b" l="l" r="r" t="t"/>
              <a:pathLst>
                <a:path extrusionOk="0" h="13930" w="91859">
                  <a:moveTo>
                    <a:pt x="6981" y="1"/>
                  </a:moveTo>
                  <a:cubicBezTo>
                    <a:pt x="3132" y="1"/>
                    <a:pt x="1" y="3132"/>
                    <a:pt x="1" y="6981"/>
                  </a:cubicBezTo>
                  <a:cubicBezTo>
                    <a:pt x="1" y="10830"/>
                    <a:pt x="3132" y="13929"/>
                    <a:pt x="6981" y="13929"/>
                  </a:cubicBezTo>
                  <a:lnTo>
                    <a:pt x="84910" y="13929"/>
                  </a:lnTo>
                  <a:cubicBezTo>
                    <a:pt x="88759" y="13929"/>
                    <a:pt x="91858" y="10830"/>
                    <a:pt x="91858" y="6981"/>
                  </a:cubicBezTo>
                  <a:cubicBezTo>
                    <a:pt x="91858" y="3132"/>
                    <a:pt x="88759" y="1"/>
                    <a:pt x="849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4"/>
            <p:cNvSpPr/>
            <p:nvPr/>
          </p:nvSpPr>
          <p:spPr>
            <a:xfrm>
              <a:off x="3800200" y="717625"/>
              <a:ext cx="2609625" cy="1168625"/>
            </a:xfrm>
            <a:custGeom>
              <a:rect b="b" l="l" r="r" t="t"/>
              <a:pathLst>
                <a:path extrusionOk="0" h="46745" w="104385">
                  <a:moveTo>
                    <a:pt x="1" y="0"/>
                  </a:moveTo>
                  <a:lnTo>
                    <a:pt x="1" y="46745"/>
                  </a:lnTo>
                  <a:lnTo>
                    <a:pt x="104384" y="46745"/>
                  </a:lnTo>
                  <a:lnTo>
                    <a:pt x="104384" y="6981"/>
                  </a:lnTo>
                  <a:cubicBezTo>
                    <a:pt x="104384" y="3132"/>
                    <a:pt x="101253" y="0"/>
                    <a:pt x="97436"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4"/>
            <p:cNvSpPr/>
            <p:nvPr/>
          </p:nvSpPr>
          <p:spPr>
            <a:xfrm>
              <a:off x="3800200" y="2634050"/>
              <a:ext cx="2045300" cy="869325"/>
            </a:xfrm>
            <a:custGeom>
              <a:rect b="b" l="l" r="r" t="t"/>
              <a:pathLst>
                <a:path extrusionOk="0" h="34773" w="81812">
                  <a:moveTo>
                    <a:pt x="1" y="0"/>
                  </a:moveTo>
                  <a:lnTo>
                    <a:pt x="1" y="34773"/>
                  </a:lnTo>
                  <a:lnTo>
                    <a:pt x="74863" y="34773"/>
                  </a:lnTo>
                  <a:cubicBezTo>
                    <a:pt x="78712" y="34773"/>
                    <a:pt x="81811" y="31674"/>
                    <a:pt x="81811" y="27825"/>
                  </a:cubicBezTo>
                  <a:lnTo>
                    <a:pt x="81811" y="6948"/>
                  </a:lnTo>
                  <a:cubicBezTo>
                    <a:pt x="81811" y="3099"/>
                    <a:pt x="78712" y="0"/>
                    <a:pt x="74863"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4"/>
            <p:cNvSpPr/>
            <p:nvPr/>
          </p:nvSpPr>
          <p:spPr>
            <a:xfrm>
              <a:off x="3800200" y="3858100"/>
              <a:ext cx="2045300" cy="348250"/>
            </a:xfrm>
            <a:custGeom>
              <a:rect b="b" l="l" r="r" t="t"/>
              <a:pathLst>
                <a:path extrusionOk="0" h="13930" w="81812">
                  <a:moveTo>
                    <a:pt x="1" y="1"/>
                  </a:moveTo>
                  <a:lnTo>
                    <a:pt x="1" y="13929"/>
                  </a:lnTo>
                  <a:lnTo>
                    <a:pt x="74863" y="13929"/>
                  </a:lnTo>
                  <a:cubicBezTo>
                    <a:pt x="78712" y="13929"/>
                    <a:pt x="81811" y="10830"/>
                    <a:pt x="81811" y="6981"/>
                  </a:cubicBezTo>
                  <a:cubicBezTo>
                    <a:pt x="81811" y="3132"/>
                    <a:pt x="78712" y="1"/>
                    <a:pt x="74863"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4"/>
            <p:cNvSpPr/>
            <p:nvPr/>
          </p:nvSpPr>
          <p:spPr>
            <a:xfrm>
              <a:off x="2068075" y="1186525"/>
              <a:ext cx="230825" cy="230825"/>
            </a:xfrm>
            <a:custGeom>
              <a:rect b="b" l="l" r="r" t="t"/>
              <a:pathLst>
                <a:path extrusionOk="0" h="9233" w="9233">
                  <a:moveTo>
                    <a:pt x="4633" y="1"/>
                  </a:moveTo>
                  <a:cubicBezTo>
                    <a:pt x="2056" y="1"/>
                    <a:pt x="1" y="2089"/>
                    <a:pt x="1" y="4633"/>
                  </a:cubicBezTo>
                  <a:cubicBezTo>
                    <a:pt x="1" y="7177"/>
                    <a:pt x="2056" y="9232"/>
                    <a:pt x="4633" y="9232"/>
                  </a:cubicBezTo>
                  <a:cubicBezTo>
                    <a:pt x="7177" y="9232"/>
                    <a:pt x="9232" y="7177"/>
                    <a:pt x="9232" y="4633"/>
                  </a:cubicBezTo>
                  <a:cubicBezTo>
                    <a:pt x="9232" y="2089"/>
                    <a:pt x="7177" y="1"/>
                    <a:pt x="46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4"/>
            <p:cNvSpPr/>
            <p:nvPr/>
          </p:nvSpPr>
          <p:spPr>
            <a:xfrm>
              <a:off x="1675825" y="1186525"/>
              <a:ext cx="230825" cy="230825"/>
            </a:xfrm>
            <a:custGeom>
              <a:rect b="b" l="l" r="r" t="t"/>
              <a:pathLst>
                <a:path extrusionOk="0" h="9233" w="9233">
                  <a:moveTo>
                    <a:pt x="4633" y="1"/>
                  </a:moveTo>
                  <a:cubicBezTo>
                    <a:pt x="2088" y="1"/>
                    <a:pt x="1" y="2089"/>
                    <a:pt x="1" y="4633"/>
                  </a:cubicBezTo>
                  <a:cubicBezTo>
                    <a:pt x="1" y="7177"/>
                    <a:pt x="2088" y="9232"/>
                    <a:pt x="4633" y="9232"/>
                  </a:cubicBezTo>
                  <a:cubicBezTo>
                    <a:pt x="7177" y="9232"/>
                    <a:pt x="9232" y="7177"/>
                    <a:pt x="9232" y="4633"/>
                  </a:cubicBezTo>
                  <a:cubicBezTo>
                    <a:pt x="9232" y="2089"/>
                    <a:pt x="7177" y="1"/>
                    <a:pt x="46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55" name="Google Shape;955;p14"/>
          <p:cNvPicPr preferRelativeResize="0"/>
          <p:nvPr/>
        </p:nvPicPr>
        <p:blipFill rotWithShape="1">
          <a:blip r:embed="rId3">
            <a:alphaModFix/>
          </a:blip>
          <a:srcRect b="0" l="0" r="0" t="0"/>
          <a:stretch/>
        </p:blipFill>
        <p:spPr>
          <a:xfrm>
            <a:off x="695325" y="1272210"/>
            <a:ext cx="7753350" cy="3533775"/>
          </a:xfrm>
          <a:prstGeom prst="rect">
            <a:avLst/>
          </a:prstGeom>
          <a:noFill/>
          <a:ln>
            <a:noFill/>
          </a:ln>
        </p:spPr>
      </p:pic>
      <p:pic>
        <p:nvPicPr>
          <p:cNvPr id="956" name="Google Shape;956;p14"/>
          <p:cNvPicPr preferRelativeResize="0"/>
          <p:nvPr/>
        </p:nvPicPr>
        <p:blipFill rotWithShape="1">
          <a:blip r:embed="rId4">
            <a:alphaModFix/>
          </a:blip>
          <a:srcRect b="0" l="0" r="0" t="0"/>
          <a:stretch/>
        </p:blipFill>
        <p:spPr>
          <a:xfrm>
            <a:off x="8528050" y="4562303"/>
            <a:ext cx="487363" cy="4873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0" name="Shape 960"/>
        <p:cNvGrpSpPr/>
        <p:nvPr/>
      </p:nvGrpSpPr>
      <p:grpSpPr>
        <a:xfrm>
          <a:off x="0" y="0"/>
          <a:ext cx="0" cy="0"/>
          <a:chOff x="0" y="0"/>
          <a:chExt cx="0" cy="0"/>
        </a:xfrm>
      </p:grpSpPr>
      <p:sp>
        <p:nvSpPr>
          <p:cNvPr id="961" name="Google Shape;961;p15"/>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 3 – 65 Plus</a:t>
            </a:r>
            <a:endParaRPr/>
          </a:p>
        </p:txBody>
      </p:sp>
      <p:grpSp>
        <p:nvGrpSpPr>
          <p:cNvPr id="962" name="Google Shape;962;p15"/>
          <p:cNvGrpSpPr/>
          <p:nvPr/>
        </p:nvGrpSpPr>
        <p:grpSpPr>
          <a:xfrm>
            <a:off x="981281" y="664057"/>
            <a:ext cx="189457" cy="154644"/>
            <a:chOff x="1190625" y="717625"/>
            <a:chExt cx="5219200" cy="4260175"/>
          </a:xfrm>
        </p:grpSpPr>
        <p:sp>
          <p:nvSpPr>
            <p:cNvPr id="963" name="Google Shape;963;p15"/>
            <p:cNvSpPr/>
            <p:nvPr/>
          </p:nvSpPr>
          <p:spPr>
            <a:xfrm>
              <a:off x="1190625" y="1538825"/>
              <a:ext cx="5219200" cy="3438975"/>
            </a:xfrm>
            <a:custGeom>
              <a:rect b="b" l="l" r="r" t="t"/>
              <a:pathLst>
                <a:path extrusionOk="0" h="137559" w="208768">
                  <a:moveTo>
                    <a:pt x="6948" y="1"/>
                  </a:moveTo>
                  <a:cubicBezTo>
                    <a:pt x="3132" y="1"/>
                    <a:pt x="0" y="3100"/>
                    <a:pt x="0" y="6949"/>
                  </a:cubicBezTo>
                  <a:lnTo>
                    <a:pt x="0" y="130578"/>
                  </a:lnTo>
                  <a:cubicBezTo>
                    <a:pt x="0" y="134427"/>
                    <a:pt x="3132" y="137559"/>
                    <a:pt x="6948" y="137559"/>
                  </a:cubicBezTo>
                  <a:lnTo>
                    <a:pt x="201819" y="137559"/>
                  </a:lnTo>
                  <a:cubicBezTo>
                    <a:pt x="205636" y="137559"/>
                    <a:pt x="208767" y="134427"/>
                    <a:pt x="208767" y="130578"/>
                  </a:cubicBezTo>
                  <a:lnTo>
                    <a:pt x="208767" y="6949"/>
                  </a:lnTo>
                  <a:cubicBezTo>
                    <a:pt x="208767" y="3100"/>
                    <a:pt x="205636" y="1"/>
                    <a:pt x="2018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5"/>
            <p:cNvSpPr/>
            <p:nvPr/>
          </p:nvSpPr>
          <p:spPr>
            <a:xfrm>
              <a:off x="3800200" y="1538825"/>
              <a:ext cx="2609625" cy="3438975"/>
            </a:xfrm>
            <a:custGeom>
              <a:rect b="b" l="l" r="r" t="t"/>
              <a:pathLst>
                <a:path extrusionOk="0" h="137559" w="104385">
                  <a:moveTo>
                    <a:pt x="1" y="1"/>
                  </a:moveTo>
                  <a:lnTo>
                    <a:pt x="1" y="137559"/>
                  </a:lnTo>
                  <a:lnTo>
                    <a:pt x="97436" y="137559"/>
                  </a:lnTo>
                  <a:cubicBezTo>
                    <a:pt x="101253" y="137559"/>
                    <a:pt x="104384" y="134427"/>
                    <a:pt x="104384" y="130578"/>
                  </a:cubicBezTo>
                  <a:lnTo>
                    <a:pt x="104384" y="6949"/>
                  </a:lnTo>
                  <a:cubicBezTo>
                    <a:pt x="104384" y="3100"/>
                    <a:pt x="101253" y="1"/>
                    <a:pt x="9743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5"/>
            <p:cNvSpPr/>
            <p:nvPr/>
          </p:nvSpPr>
          <p:spPr>
            <a:xfrm>
              <a:off x="1190625" y="717625"/>
              <a:ext cx="5219200" cy="1168625"/>
            </a:xfrm>
            <a:custGeom>
              <a:rect b="b" l="l" r="r" t="t"/>
              <a:pathLst>
                <a:path extrusionOk="0" h="46745" w="208768">
                  <a:moveTo>
                    <a:pt x="6948" y="0"/>
                  </a:moveTo>
                  <a:cubicBezTo>
                    <a:pt x="3132" y="0"/>
                    <a:pt x="0" y="3132"/>
                    <a:pt x="0" y="6981"/>
                  </a:cubicBezTo>
                  <a:lnTo>
                    <a:pt x="0" y="46745"/>
                  </a:lnTo>
                  <a:lnTo>
                    <a:pt x="208767" y="46745"/>
                  </a:lnTo>
                  <a:lnTo>
                    <a:pt x="208767" y="6981"/>
                  </a:lnTo>
                  <a:cubicBezTo>
                    <a:pt x="208767" y="3132"/>
                    <a:pt x="205636" y="0"/>
                    <a:pt x="2018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5"/>
            <p:cNvSpPr/>
            <p:nvPr/>
          </p:nvSpPr>
          <p:spPr>
            <a:xfrm>
              <a:off x="2084400" y="2624250"/>
              <a:ext cx="961500" cy="1591875"/>
            </a:xfrm>
            <a:custGeom>
              <a:rect b="b" l="l" r="r" t="t"/>
              <a:pathLst>
                <a:path extrusionOk="0" h="63675" w="38460">
                  <a:moveTo>
                    <a:pt x="19213" y="1"/>
                  </a:moveTo>
                  <a:cubicBezTo>
                    <a:pt x="15397" y="1"/>
                    <a:pt x="12265" y="3100"/>
                    <a:pt x="12265" y="6949"/>
                  </a:cubicBezTo>
                  <a:lnTo>
                    <a:pt x="12265" y="7242"/>
                  </a:lnTo>
                  <a:cubicBezTo>
                    <a:pt x="5252" y="8710"/>
                    <a:pt x="0" y="14941"/>
                    <a:pt x="0" y="22378"/>
                  </a:cubicBezTo>
                  <a:lnTo>
                    <a:pt x="0" y="23324"/>
                  </a:lnTo>
                  <a:cubicBezTo>
                    <a:pt x="0" y="31870"/>
                    <a:pt x="6916" y="38786"/>
                    <a:pt x="15462" y="38786"/>
                  </a:cubicBezTo>
                  <a:lnTo>
                    <a:pt x="22997" y="38786"/>
                  </a:lnTo>
                  <a:cubicBezTo>
                    <a:pt x="23845" y="38786"/>
                    <a:pt x="24531" y="39471"/>
                    <a:pt x="24531" y="40319"/>
                  </a:cubicBezTo>
                  <a:lnTo>
                    <a:pt x="24531" y="41297"/>
                  </a:lnTo>
                  <a:cubicBezTo>
                    <a:pt x="24531" y="42146"/>
                    <a:pt x="23845" y="42831"/>
                    <a:pt x="22997" y="42831"/>
                  </a:cubicBezTo>
                  <a:lnTo>
                    <a:pt x="6948" y="42831"/>
                  </a:lnTo>
                  <a:cubicBezTo>
                    <a:pt x="3099" y="42831"/>
                    <a:pt x="0" y="45962"/>
                    <a:pt x="0" y="49779"/>
                  </a:cubicBezTo>
                  <a:cubicBezTo>
                    <a:pt x="0" y="53628"/>
                    <a:pt x="3099" y="56759"/>
                    <a:pt x="6948" y="56759"/>
                  </a:cubicBezTo>
                  <a:lnTo>
                    <a:pt x="12265" y="56759"/>
                  </a:lnTo>
                  <a:cubicBezTo>
                    <a:pt x="12298" y="60576"/>
                    <a:pt x="15397" y="63675"/>
                    <a:pt x="19213" y="63675"/>
                  </a:cubicBezTo>
                  <a:cubicBezTo>
                    <a:pt x="23063" y="63675"/>
                    <a:pt x="26194" y="60576"/>
                    <a:pt x="26194" y="56727"/>
                  </a:cubicBezTo>
                  <a:lnTo>
                    <a:pt x="26194" y="56433"/>
                  </a:lnTo>
                  <a:cubicBezTo>
                    <a:pt x="33175" y="54965"/>
                    <a:pt x="38459" y="48735"/>
                    <a:pt x="38459" y="41297"/>
                  </a:cubicBezTo>
                  <a:lnTo>
                    <a:pt x="38459" y="40319"/>
                  </a:lnTo>
                  <a:cubicBezTo>
                    <a:pt x="38459" y="31805"/>
                    <a:pt x="31544" y="24890"/>
                    <a:pt x="22997" y="24890"/>
                  </a:cubicBezTo>
                  <a:lnTo>
                    <a:pt x="15462" y="24890"/>
                  </a:lnTo>
                  <a:cubicBezTo>
                    <a:pt x="14614" y="24890"/>
                    <a:pt x="13896" y="24172"/>
                    <a:pt x="13896" y="23324"/>
                  </a:cubicBezTo>
                  <a:lnTo>
                    <a:pt x="13896" y="22378"/>
                  </a:lnTo>
                  <a:cubicBezTo>
                    <a:pt x="13896" y="21530"/>
                    <a:pt x="14614" y="20845"/>
                    <a:pt x="15462" y="20845"/>
                  </a:cubicBezTo>
                  <a:lnTo>
                    <a:pt x="31511" y="20845"/>
                  </a:lnTo>
                  <a:cubicBezTo>
                    <a:pt x="35360" y="20845"/>
                    <a:pt x="38459" y="17713"/>
                    <a:pt x="38459" y="13864"/>
                  </a:cubicBezTo>
                  <a:cubicBezTo>
                    <a:pt x="38459" y="10048"/>
                    <a:pt x="35360" y="6916"/>
                    <a:pt x="31511" y="6916"/>
                  </a:cubicBezTo>
                  <a:lnTo>
                    <a:pt x="26194" y="6916"/>
                  </a:lnTo>
                  <a:cubicBezTo>
                    <a:pt x="26162" y="3100"/>
                    <a:pt x="23063" y="1"/>
                    <a:pt x="192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5"/>
            <p:cNvSpPr/>
            <p:nvPr/>
          </p:nvSpPr>
          <p:spPr>
            <a:xfrm>
              <a:off x="3549025" y="2634050"/>
              <a:ext cx="2296475" cy="869325"/>
            </a:xfrm>
            <a:custGeom>
              <a:rect b="b" l="l" r="r" t="t"/>
              <a:pathLst>
                <a:path extrusionOk="0" h="34773" w="91859">
                  <a:moveTo>
                    <a:pt x="6981" y="0"/>
                  </a:moveTo>
                  <a:cubicBezTo>
                    <a:pt x="3132" y="0"/>
                    <a:pt x="1" y="3099"/>
                    <a:pt x="1" y="6948"/>
                  </a:cubicBezTo>
                  <a:lnTo>
                    <a:pt x="1" y="27825"/>
                  </a:lnTo>
                  <a:cubicBezTo>
                    <a:pt x="1" y="31674"/>
                    <a:pt x="3132" y="34773"/>
                    <a:pt x="6981" y="34773"/>
                  </a:cubicBezTo>
                  <a:lnTo>
                    <a:pt x="84910" y="34773"/>
                  </a:lnTo>
                  <a:cubicBezTo>
                    <a:pt x="88759" y="34773"/>
                    <a:pt x="91858" y="31674"/>
                    <a:pt x="91858" y="27825"/>
                  </a:cubicBezTo>
                  <a:lnTo>
                    <a:pt x="91858" y="6948"/>
                  </a:lnTo>
                  <a:cubicBezTo>
                    <a:pt x="91858" y="3099"/>
                    <a:pt x="88759" y="0"/>
                    <a:pt x="849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5"/>
            <p:cNvSpPr/>
            <p:nvPr/>
          </p:nvSpPr>
          <p:spPr>
            <a:xfrm>
              <a:off x="3549025" y="3858100"/>
              <a:ext cx="2296475" cy="348250"/>
            </a:xfrm>
            <a:custGeom>
              <a:rect b="b" l="l" r="r" t="t"/>
              <a:pathLst>
                <a:path extrusionOk="0" h="13930" w="91859">
                  <a:moveTo>
                    <a:pt x="6981" y="1"/>
                  </a:moveTo>
                  <a:cubicBezTo>
                    <a:pt x="3132" y="1"/>
                    <a:pt x="1" y="3132"/>
                    <a:pt x="1" y="6981"/>
                  </a:cubicBezTo>
                  <a:cubicBezTo>
                    <a:pt x="1" y="10830"/>
                    <a:pt x="3132" y="13929"/>
                    <a:pt x="6981" y="13929"/>
                  </a:cubicBezTo>
                  <a:lnTo>
                    <a:pt x="84910" y="13929"/>
                  </a:lnTo>
                  <a:cubicBezTo>
                    <a:pt x="88759" y="13929"/>
                    <a:pt x="91858" y="10830"/>
                    <a:pt x="91858" y="6981"/>
                  </a:cubicBezTo>
                  <a:cubicBezTo>
                    <a:pt x="91858" y="3132"/>
                    <a:pt x="88759" y="1"/>
                    <a:pt x="849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5"/>
            <p:cNvSpPr/>
            <p:nvPr/>
          </p:nvSpPr>
          <p:spPr>
            <a:xfrm>
              <a:off x="3800200" y="717625"/>
              <a:ext cx="2609625" cy="1168625"/>
            </a:xfrm>
            <a:custGeom>
              <a:rect b="b" l="l" r="r" t="t"/>
              <a:pathLst>
                <a:path extrusionOk="0" h="46745" w="104385">
                  <a:moveTo>
                    <a:pt x="1" y="0"/>
                  </a:moveTo>
                  <a:lnTo>
                    <a:pt x="1" y="46745"/>
                  </a:lnTo>
                  <a:lnTo>
                    <a:pt x="104384" y="46745"/>
                  </a:lnTo>
                  <a:lnTo>
                    <a:pt x="104384" y="6981"/>
                  </a:lnTo>
                  <a:cubicBezTo>
                    <a:pt x="104384" y="3132"/>
                    <a:pt x="101253" y="0"/>
                    <a:pt x="97436"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5"/>
            <p:cNvSpPr/>
            <p:nvPr/>
          </p:nvSpPr>
          <p:spPr>
            <a:xfrm>
              <a:off x="3800200" y="2634050"/>
              <a:ext cx="2045300" cy="869325"/>
            </a:xfrm>
            <a:custGeom>
              <a:rect b="b" l="l" r="r" t="t"/>
              <a:pathLst>
                <a:path extrusionOk="0" h="34773" w="81812">
                  <a:moveTo>
                    <a:pt x="1" y="0"/>
                  </a:moveTo>
                  <a:lnTo>
                    <a:pt x="1" y="34773"/>
                  </a:lnTo>
                  <a:lnTo>
                    <a:pt x="74863" y="34773"/>
                  </a:lnTo>
                  <a:cubicBezTo>
                    <a:pt x="78712" y="34773"/>
                    <a:pt x="81811" y="31674"/>
                    <a:pt x="81811" y="27825"/>
                  </a:cubicBezTo>
                  <a:lnTo>
                    <a:pt x="81811" y="6948"/>
                  </a:lnTo>
                  <a:cubicBezTo>
                    <a:pt x="81811" y="3099"/>
                    <a:pt x="78712" y="0"/>
                    <a:pt x="74863"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5"/>
            <p:cNvSpPr/>
            <p:nvPr/>
          </p:nvSpPr>
          <p:spPr>
            <a:xfrm>
              <a:off x="3800200" y="3858100"/>
              <a:ext cx="2045300" cy="348250"/>
            </a:xfrm>
            <a:custGeom>
              <a:rect b="b" l="l" r="r" t="t"/>
              <a:pathLst>
                <a:path extrusionOk="0" h="13930" w="81812">
                  <a:moveTo>
                    <a:pt x="1" y="1"/>
                  </a:moveTo>
                  <a:lnTo>
                    <a:pt x="1" y="13929"/>
                  </a:lnTo>
                  <a:lnTo>
                    <a:pt x="74863" y="13929"/>
                  </a:lnTo>
                  <a:cubicBezTo>
                    <a:pt x="78712" y="13929"/>
                    <a:pt x="81811" y="10830"/>
                    <a:pt x="81811" y="6981"/>
                  </a:cubicBezTo>
                  <a:cubicBezTo>
                    <a:pt x="81811" y="3132"/>
                    <a:pt x="78712" y="1"/>
                    <a:pt x="74863"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5"/>
            <p:cNvSpPr/>
            <p:nvPr/>
          </p:nvSpPr>
          <p:spPr>
            <a:xfrm>
              <a:off x="2068075" y="1186525"/>
              <a:ext cx="230825" cy="230825"/>
            </a:xfrm>
            <a:custGeom>
              <a:rect b="b" l="l" r="r" t="t"/>
              <a:pathLst>
                <a:path extrusionOk="0" h="9233" w="9233">
                  <a:moveTo>
                    <a:pt x="4633" y="1"/>
                  </a:moveTo>
                  <a:cubicBezTo>
                    <a:pt x="2056" y="1"/>
                    <a:pt x="1" y="2089"/>
                    <a:pt x="1" y="4633"/>
                  </a:cubicBezTo>
                  <a:cubicBezTo>
                    <a:pt x="1" y="7177"/>
                    <a:pt x="2056" y="9232"/>
                    <a:pt x="4633" y="9232"/>
                  </a:cubicBezTo>
                  <a:cubicBezTo>
                    <a:pt x="7177" y="9232"/>
                    <a:pt x="9232" y="7177"/>
                    <a:pt x="9232" y="4633"/>
                  </a:cubicBezTo>
                  <a:cubicBezTo>
                    <a:pt x="9232" y="2089"/>
                    <a:pt x="7177" y="1"/>
                    <a:pt x="46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5"/>
            <p:cNvSpPr/>
            <p:nvPr/>
          </p:nvSpPr>
          <p:spPr>
            <a:xfrm>
              <a:off x="1675825" y="1186525"/>
              <a:ext cx="230825" cy="230825"/>
            </a:xfrm>
            <a:custGeom>
              <a:rect b="b" l="l" r="r" t="t"/>
              <a:pathLst>
                <a:path extrusionOk="0" h="9233" w="9233">
                  <a:moveTo>
                    <a:pt x="4633" y="1"/>
                  </a:moveTo>
                  <a:cubicBezTo>
                    <a:pt x="2088" y="1"/>
                    <a:pt x="1" y="2089"/>
                    <a:pt x="1" y="4633"/>
                  </a:cubicBezTo>
                  <a:cubicBezTo>
                    <a:pt x="1" y="7177"/>
                    <a:pt x="2088" y="9232"/>
                    <a:pt x="4633" y="9232"/>
                  </a:cubicBezTo>
                  <a:cubicBezTo>
                    <a:pt x="7177" y="9232"/>
                    <a:pt x="9232" y="7177"/>
                    <a:pt x="9232" y="4633"/>
                  </a:cubicBezTo>
                  <a:cubicBezTo>
                    <a:pt x="9232" y="2089"/>
                    <a:pt x="7177" y="1"/>
                    <a:pt x="46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74" name="Google Shape;974;p15"/>
          <p:cNvPicPr preferRelativeResize="0"/>
          <p:nvPr/>
        </p:nvPicPr>
        <p:blipFill rotWithShape="1">
          <a:blip r:embed="rId3">
            <a:alphaModFix/>
          </a:blip>
          <a:srcRect b="0" l="0" r="0" t="0"/>
          <a:stretch/>
        </p:blipFill>
        <p:spPr>
          <a:xfrm>
            <a:off x="528637" y="1436560"/>
            <a:ext cx="8086725" cy="334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#4 - Conservative</a:t>
            </a:r>
            <a:endParaRPr/>
          </a:p>
        </p:txBody>
      </p:sp>
      <p:grpSp>
        <p:nvGrpSpPr>
          <p:cNvPr id="980" name="Google Shape;980;p16"/>
          <p:cNvGrpSpPr/>
          <p:nvPr/>
        </p:nvGrpSpPr>
        <p:grpSpPr>
          <a:xfrm>
            <a:off x="972417" y="637897"/>
            <a:ext cx="212943" cy="208219"/>
            <a:chOff x="1190625" y="296025"/>
            <a:chExt cx="5219200" cy="5103400"/>
          </a:xfrm>
        </p:grpSpPr>
        <p:sp>
          <p:nvSpPr>
            <p:cNvPr id="981" name="Google Shape;981;p16"/>
            <p:cNvSpPr/>
            <p:nvPr/>
          </p:nvSpPr>
          <p:spPr>
            <a:xfrm>
              <a:off x="1386325" y="4378400"/>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6"/>
            <p:cNvSpPr/>
            <p:nvPr/>
          </p:nvSpPr>
          <p:spPr>
            <a:xfrm>
              <a:off x="2593275" y="4378400"/>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1386325" y="3358200"/>
              <a:ext cx="2413900" cy="1020225"/>
            </a:xfrm>
            <a:custGeom>
              <a:rect b="b" l="l" r="r" t="t"/>
              <a:pathLst>
                <a:path extrusionOk="0" h="40809" w="96556">
                  <a:moveTo>
                    <a:pt x="7471" y="1"/>
                  </a:moveTo>
                  <a:cubicBezTo>
                    <a:pt x="3328" y="1"/>
                    <a:pt x="1" y="3328"/>
                    <a:pt x="1" y="7471"/>
                  </a:cubicBezTo>
                  <a:lnTo>
                    <a:pt x="1" y="33338"/>
                  </a:lnTo>
                  <a:cubicBezTo>
                    <a:pt x="1" y="37481"/>
                    <a:pt x="3328" y="40808"/>
                    <a:pt x="7471" y="40808"/>
                  </a:cubicBezTo>
                  <a:lnTo>
                    <a:pt x="89086" y="40808"/>
                  </a:lnTo>
                  <a:cubicBezTo>
                    <a:pt x="93228" y="40808"/>
                    <a:pt x="96556" y="37481"/>
                    <a:pt x="96556" y="33338"/>
                  </a:cubicBezTo>
                  <a:lnTo>
                    <a:pt x="96556" y="7471"/>
                  </a:lnTo>
                  <a:cubicBezTo>
                    <a:pt x="96556" y="3328"/>
                    <a:pt x="93228" y="1"/>
                    <a:pt x="89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6"/>
            <p:cNvSpPr/>
            <p:nvPr/>
          </p:nvSpPr>
          <p:spPr>
            <a:xfrm>
              <a:off x="2593275" y="3358200"/>
              <a:ext cx="1206950" cy="1020225"/>
            </a:xfrm>
            <a:custGeom>
              <a:rect b="b" l="l" r="r" t="t"/>
              <a:pathLst>
                <a:path extrusionOk="0" h="40809" w="48278">
                  <a:moveTo>
                    <a:pt x="0" y="1"/>
                  </a:moveTo>
                  <a:lnTo>
                    <a:pt x="0" y="40808"/>
                  </a:lnTo>
                  <a:lnTo>
                    <a:pt x="40808" y="40808"/>
                  </a:lnTo>
                  <a:cubicBezTo>
                    <a:pt x="44950" y="40808"/>
                    <a:pt x="48278" y="37481"/>
                    <a:pt x="48278" y="33338"/>
                  </a:cubicBezTo>
                  <a:lnTo>
                    <a:pt x="48278" y="7471"/>
                  </a:lnTo>
                  <a:cubicBezTo>
                    <a:pt x="48278" y="3328"/>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6"/>
            <p:cNvSpPr/>
            <p:nvPr/>
          </p:nvSpPr>
          <p:spPr>
            <a:xfrm>
              <a:off x="1386325" y="2337200"/>
              <a:ext cx="2413900" cy="1021025"/>
            </a:xfrm>
            <a:custGeom>
              <a:rect b="b" l="l" r="r" t="t"/>
              <a:pathLst>
                <a:path extrusionOk="0" h="40841" w="96556">
                  <a:moveTo>
                    <a:pt x="7471" y="1"/>
                  </a:moveTo>
                  <a:cubicBezTo>
                    <a:pt x="3328" y="1"/>
                    <a:pt x="1" y="3360"/>
                    <a:pt x="1" y="7470"/>
                  </a:cubicBezTo>
                  <a:lnTo>
                    <a:pt x="1" y="33371"/>
                  </a:lnTo>
                  <a:cubicBezTo>
                    <a:pt x="1" y="37481"/>
                    <a:pt x="3328" y="40841"/>
                    <a:pt x="7471" y="40841"/>
                  </a:cubicBezTo>
                  <a:lnTo>
                    <a:pt x="89086" y="40841"/>
                  </a:lnTo>
                  <a:cubicBezTo>
                    <a:pt x="93228" y="40841"/>
                    <a:pt x="96556" y="37481"/>
                    <a:pt x="96556" y="33371"/>
                  </a:cubicBezTo>
                  <a:lnTo>
                    <a:pt x="96556" y="7470"/>
                  </a:lnTo>
                  <a:cubicBezTo>
                    <a:pt x="96556" y="3360"/>
                    <a:pt x="93228" y="1"/>
                    <a:pt x="890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3800200" y="4378400"/>
              <a:ext cx="2413900" cy="1021025"/>
            </a:xfrm>
            <a:custGeom>
              <a:rect b="b" l="l" r="r" t="t"/>
              <a:pathLst>
                <a:path extrusionOk="0" h="40841" w="96556">
                  <a:moveTo>
                    <a:pt x="7471" y="0"/>
                  </a:moveTo>
                  <a:cubicBezTo>
                    <a:pt x="3360" y="0"/>
                    <a:pt x="1" y="3360"/>
                    <a:pt x="1" y="7470"/>
                  </a:cubicBezTo>
                  <a:lnTo>
                    <a:pt x="1" y="33370"/>
                  </a:lnTo>
                  <a:cubicBezTo>
                    <a:pt x="1" y="37480"/>
                    <a:pt x="3360" y="40840"/>
                    <a:pt x="7471" y="40840"/>
                  </a:cubicBezTo>
                  <a:lnTo>
                    <a:pt x="89085" y="40840"/>
                  </a:lnTo>
                  <a:cubicBezTo>
                    <a:pt x="93228" y="40840"/>
                    <a:pt x="96555" y="37480"/>
                    <a:pt x="96555" y="33370"/>
                  </a:cubicBezTo>
                  <a:lnTo>
                    <a:pt x="96555" y="7470"/>
                  </a:lnTo>
                  <a:cubicBezTo>
                    <a:pt x="96555" y="3360"/>
                    <a:pt x="93228" y="0"/>
                    <a:pt x="89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5007125" y="4378400"/>
              <a:ext cx="1206975" cy="1021025"/>
            </a:xfrm>
            <a:custGeom>
              <a:rect b="b" l="l" r="r" t="t"/>
              <a:pathLst>
                <a:path extrusionOk="0" h="40841" w="48279">
                  <a:moveTo>
                    <a:pt x="1" y="0"/>
                  </a:moveTo>
                  <a:lnTo>
                    <a:pt x="1" y="40840"/>
                  </a:lnTo>
                  <a:lnTo>
                    <a:pt x="40808" y="40840"/>
                  </a:lnTo>
                  <a:cubicBezTo>
                    <a:pt x="44951" y="40840"/>
                    <a:pt x="48278" y="37480"/>
                    <a:pt x="48278" y="33370"/>
                  </a:cubicBezTo>
                  <a:lnTo>
                    <a:pt x="48278" y="7470"/>
                  </a:lnTo>
                  <a:cubicBezTo>
                    <a:pt x="48278" y="3360"/>
                    <a:pt x="44951"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3800200" y="3358200"/>
              <a:ext cx="2413900" cy="1020225"/>
            </a:xfrm>
            <a:custGeom>
              <a:rect b="b" l="l" r="r" t="t"/>
              <a:pathLst>
                <a:path extrusionOk="0" h="40809" w="96556">
                  <a:moveTo>
                    <a:pt x="7471" y="1"/>
                  </a:moveTo>
                  <a:cubicBezTo>
                    <a:pt x="3360" y="1"/>
                    <a:pt x="1" y="3328"/>
                    <a:pt x="1" y="7471"/>
                  </a:cubicBezTo>
                  <a:lnTo>
                    <a:pt x="1" y="33338"/>
                  </a:lnTo>
                  <a:cubicBezTo>
                    <a:pt x="1" y="37481"/>
                    <a:pt x="3360" y="40808"/>
                    <a:pt x="7471" y="40808"/>
                  </a:cubicBezTo>
                  <a:lnTo>
                    <a:pt x="89085" y="40808"/>
                  </a:lnTo>
                  <a:cubicBezTo>
                    <a:pt x="93228" y="40808"/>
                    <a:pt x="96555" y="37481"/>
                    <a:pt x="96555" y="33338"/>
                  </a:cubicBezTo>
                  <a:lnTo>
                    <a:pt x="96555" y="7471"/>
                  </a:lnTo>
                  <a:cubicBezTo>
                    <a:pt x="96555" y="3328"/>
                    <a:pt x="93228" y="1"/>
                    <a:pt x="89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6"/>
            <p:cNvSpPr/>
            <p:nvPr/>
          </p:nvSpPr>
          <p:spPr>
            <a:xfrm>
              <a:off x="3800200" y="2337200"/>
              <a:ext cx="2413900" cy="1021025"/>
            </a:xfrm>
            <a:custGeom>
              <a:rect b="b" l="l" r="r" t="t"/>
              <a:pathLst>
                <a:path extrusionOk="0" h="40841" w="96556">
                  <a:moveTo>
                    <a:pt x="7471" y="1"/>
                  </a:moveTo>
                  <a:cubicBezTo>
                    <a:pt x="3360" y="1"/>
                    <a:pt x="1" y="3360"/>
                    <a:pt x="1" y="7470"/>
                  </a:cubicBezTo>
                  <a:lnTo>
                    <a:pt x="1" y="33371"/>
                  </a:lnTo>
                  <a:cubicBezTo>
                    <a:pt x="1" y="37481"/>
                    <a:pt x="3360" y="40841"/>
                    <a:pt x="7471" y="40841"/>
                  </a:cubicBezTo>
                  <a:lnTo>
                    <a:pt x="89085" y="40841"/>
                  </a:lnTo>
                  <a:cubicBezTo>
                    <a:pt x="93228" y="40841"/>
                    <a:pt x="96555" y="37481"/>
                    <a:pt x="96555" y="33371"/>
                  </a:cubicBezTo>
                  <a:lnTo>
                    <a:pt x="96555" y="7470"/>
                  </a:lnTo>
                  <a:cubicBezTo>
                    <a:pt x="96555" y="3360"/>
                    <a:pt x="93228" y="1"/>
                    <a:pt x="890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6"/>
            <p:cNvSpPr/>
            <p:nvPr/>
          </p:nvSpPr>
          <p:spPr>
            <a:xfrm>
              <a:off x="1386325" y="1317025"/>
              <a:ext cx="2413900" cy="1020200"/>
            </a:xfrm>
            <a:custGeom>
              <a:rect b="b" l="l" r="r" t="t"/>
              <a:pathLst>
                <a:path extrusionOk="0" h="40808" w="96556">
                  <a:moveTo>
                    <a:pt x="7471" y="0"/>
                  </a:moveTo>
                  <a:cubicBezTo>
                    <a:pt x="3328" y="0"/>
                    <a:pt x="1" y="3327"/>
                    <a:pt x="1" y="7470"/>
                  </a:cubicBezTo>
                  <a:lnTo>
                    <a:pt x="1" y="33338"/>
                  </a:lnTo>
                  <a:cubicBezTo>
                    <a:pt x="1" y="37480"/>
                    <a:pt x="3328" y="40808"/>
                    <a:pt x="7471" y="40808"/>
                  </a:cubicBezTo>
                  <a:lnTo>
                    <a:pt x="89086" y="40808"/>
                  </a:lnTo>
                  <a:cubicBezTo>
                    <a:pt x="93228" y="40808"/>
                    <a:pt x="96556" y="37480"/>
                    <a:pt x="96556" y="33338"/>
                  </a:cubicBezTo>
                  <a:lnTo>
                    <a:pt x="96556" y="7470"/>
                  </a:lnTo>
                  <a:cubicBezTo>
                    <a:pt x="96556" y="3327"/>
                    <a:pt x="93228" y="0"/>
                    <a:pt x="89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6"/>
            <p:cNvSpPr/>
            <p:nvPr/>
          </p:nvSpPr>
          <p:spPr>
            <a:xfrm>
              <a:off x="1386325" y="296025"/>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1190625" y="5025900"/>
              <a:ext cx="5219200" cy="373525"/>
            </a:xfrm>
            <a:custGeom>
              <a:rect b="b" l="l" r="r" t="t"/>
              <a:pathLst>
                <a:path extrusionOk="0" h="14941" w="208768">
                  <a:moveTo>
                    <a:pt x="7470" y="0"/>
                  </a:moveTo>
                  <a:cubicBezTo>
                    <a:pt x="3327" y="0"/>
                    <a:pt x="0" y="3327"/>
                    <a:pt x="0" y="7470"/>
                  </a:cubicBezTo>
                  <a:cubicBezTo>
                    <a:pt x="0" y="11580"/>
                    <a:pt x="3327" y="14940"/>
                    <a:pt x="7470" y="14940"/>
                  </a:cubicBezTo>
                  <a:lnTo>
                    <a:pt x="201297" y="14940"/>
                  </a:lnTo>
                  <a:cubicBezTo>
                    <a:pt x="205440" y="14940"/>
                    <a:pt x="208767" y="11580"/>
                    <a:pt x="208767" y="7470"/>
                  </a:cubicBezTo>
                  <a:cubicBezTo>
                    <a:pt x="208767" y="3327"/>
                    <a:pt x="205440" y="0"/>
                    <a:pt x="2012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3800200" y="5025900"/>
              <a:ext cx="2609625" cy="373525"/>
            </a:xfrm>
            <a:custGeom>
              <a:rect b="b" l="l" r="r" t="t"/>
              <a:pathLst>
                <a:path extrusionOk="0" h="14941" w="104385">
                  <a:moveTo>
                    <a:pt x="1" y="0"/>
                  </a:moveTo>
                  <a:lnTo>
                    <a:pt x="1" y="14940"/>
                  </a:lnTo>
                  <a:lnTo>
                    <a:pt x="96914" y="14940"/>
                  </a:lnTo>
                  <a:cubicBezTo>
                    <a:pt x="101057" y="14940"/>
                    <a:pt x="104384" y="11580"/>
                    <a:pt x="104384" y="7470"/>
                  </a:cubicBezTo>
                  <a:cubicBezTo>
                    <a:pt x="104384" y="3327"/>
                    <a:pt x="101057" y="0"/>
                    <a:pt x="9691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2593275" y="2337200"/>
              <a:ext cx="1206950" cy="1021025"/>
            </a:xfrm>
            <a:custGeom>
              <a:rect b="b" l="l" r="r" t="t"/>
              <a:pathLst>
                <a:path extrusionOk="0" h="40841" w="48278">
                  <a:moveTo>
                    <a:pt x="0" y="1"/>
                  </a:moveTo>
                  <a:lnTo>
                    <a:pt x="0" y="40841"/>
                  </a:lnTo>
                  <a:lnTo>
                    <a:pt x="40808" y="40841"/>
                  </a:lnTo>
                  <a:cubicBezTo>
                    <a:pt x="44950" y="40841"/>
                    <a:pt x="48278" y="37481"/>
                    <a:pt x="48278" y="33371"/>
                  </a:cubicBezTo>
                  <a:lnTo>
                    <a:pt x="48278" y="7470"/>
                  </a:lnTo>
                  <a:cubicBezTo>
                    <a:pt x="48278" y="3360"/>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2593275" y="1317025"/>
              <a:ext cx="1206950" cy="1020200"/>
            </a:xfrm>
            <a:custGeom>
              <a:rect b="b" l="l" r="r" t="t"/>
              <a:pathLst>
                <a:path extrusionOk="0" h="40808" w="48278">
                  <a:moveTo>
                    <a:pt x="0" y="0"/>
                  </a:moveTo>
                  <a:lnTo>
                    <a:pt x="0" y="40808"/>
                  </a:lnTo>
                  <a:lnTo>
                    <a:pt x="40808" y="40808"/>
                  </a:lnTo>
                  <a:cubicBezTo>
                    <a:pt x="44950" y="40808"/>
                    <a:pt x="48278" y="37480"/>
                    <a:pt x="48278" y="33338"/>
                  </a:cubicBezTo>
                  <a:lnTo>
                    <a:pt x="48278" y="7470"/>
                  </a:lnTo>
                  <a:cubicBezTo>
                    <a:pt x="48278" y="3327"/>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6"/>
            <p:cNvSpPr/>
            <p:nvPr/>
          </p:nvSpPr>
          <p:spPr>
            <a:xfrm>
              <a:off x="2593275" y="296025"/>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6"/>
            <p:cNvSpPr/>
            <p:nvPr/>
          </p:nvSpPr>
          <p:spPr>
            <a:xfrm>
              <a:off x="5007125" y="2337200"/>
              <a:ext cx="1206975" cy="1021025"/>
            </a:xfrm>
            <a:custGeom>
              <a:rect b="b" l="l" r="r" t="t"/>
              <a:pathLst>
                <a:path extrusionOk="0" h="40841" w="48279">
                  <a:moveTo>
                    <a:pt x="1" y="1"/>
                  </a:moveTo>
                  <a:lnTo>
                    <a:pt x="1" y="40841"/>
                  </a:lnTo>
                  <a:lnTo>
                    <a:pt x="40808" y="40841"/>
                  </a:lnTo>
                  <a:cubicBezTo>
                    <a:pt x="44951" y="40841"/>
                    <a:pt x="48278" y="37481"/>
                    <a:pt x="48278" y="33371"/>
                  </a:cubicBezTo>
                  <a:lnTo>
                    <a:pt x="48278" y="7470"/>
                  </a:lnTo>
                  <a:cubicBezTo>
                    <a:pt x="48278" y="3360"/>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5007125" y="3358200"/>
              <a:ext cx="1206975" cy="1020225"/>
            </a:xfrm>
            <a:custGeom>
              <a:rect b="b" l="l" r="r" t="t"/>
              <a:pathLst>
                <a:path extrusionOk="0" h="40809" w="48279">
                  <a:moveTo>
                    <a:pt x="1" y="1"/>
                  </a:moveTo>
                  <a:lnTo>
                    <a:pt x="1" y="40808"/>
                  </a:lnTo>
                  <a:lnTo>
                    <a:pt x="40808" y="40808"/>
                  </a:lnTo>
                  <a:cubicBezTo>
                    <a:pt x="44951" y="40808"/>
                    <a:pt x="48278" y="37481"/>
                    <a:pt x="48278" y="33338"/>
                  </a:cubicBezTo>
                  <a:lnTo>
                    <a:pt x="48278" y="7471"/>
                  </a:lnTo>
                  <a:cubicBezTo>
                    <a:pt x="48278" y="3328"/>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6"/>
          <p:cNvGrpSpPr/>
          <p:nvPr/>
        </p:nvGrpSpPr>
        <p:grpSpPr>
          <a:xfrm>
            <a:off x="7698805" y="-220425"/>
            <a:ext cx="2624998" cy="4456847"/>
            <a:chOff x="7698805" y="-220425"/>
            <a:chExt cx="2624998" cy="4456847"/>
          </a:xfrm>
        </p:grpSpPr>
        <p:grpSp>
          <p:nvGrpSpPr>
            <p:cNvPr id="1000" name="Google Shape;1000;p16"/>
            <p:cNvGrpSpPr/>
            <p:nvPr/>
          </p:nvGrpSpPr>
          <p:grpSpPr>
            <a:xfrm>
              <a:off x="7698805" y="1785050"/>
              <a:ext cx="2451373" cy="2451372"/>
              <a:chOff x="7698805" y="1785050"/>
              <a:chExt cx="2451373" cy="2451372"/>
            </a:xfrm>
          </p:grpSpPr>
          <p:sp>
            <p:nvSpPr>
              <p:cNvPr id="1001" name="Google Shape;1001;p16"/>
              <p:cNvSpPr/>
              <p:nvPr/>
            </p:nvSpPr>
            <p:spPr>
              <a:xfrm rot="8100000">
                <a:off x="7757422" y="3866607"/>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6"/>
              <p:cNvSpPr/>
              <p:nvPr/>
            </p:nvSpPr>
            <p:spPr>
              <a:xfrm rot="8100000">
                <a:off x="7686074" y="2717985"/>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16"/>
            <p:cNvGrpSpPr/>
            <p:nvPr/>
          </p:nvGrpSpPr>
          <p:grpSpPr>
            <a:xfrm>
              <a:off x="7871485" y="-220425"/>
              <a:ext cx="2452318" cy="2442198"/>
              <a:chOff x="7871485" y="-220425"/>
              <a:chExt cx="2452318" cy="2442198"/>
            </a:xfrm>
          </p:grpSpPr>
          <p:sp>
            <p:nvSpPr>
              <p:cNvPr id="1004" name="Google Shape;1004;p16"/>
              <p:cNvSpPr/>
              <p:nvPr/>
            </p:nvSpPr>
            <p:spPr>
              <a:xfrm rot="8100000">
                <a:off x="7930103" y="1851958"/>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6"/>
              <p:cNvSpPr/>
              <p:nvPr/>
            </p:nvSpPr>
            <p:spPr>
              <a:xfrm rot="8100000">
                <a:off x="7859699" y="712510"/>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006" name="Google Shape;1006;p16"/>
          <p:cNvPicPr preferRelativeResize="0"/>
          <p:nvPr/>
        </p:nvPicPr>
        <p:blipFill rotWithShape="1">
          <a:blip r:embed="rId3">
            <a:alphaModFix/>
          </a:blip>
          <a:srcRect b="0" l="0" r="0" t="0"/>
          <a:stretch/>
        </p:blipFill>
        <p:spPr>
          <a:xfrm>
            <a:off x="695325" y="1193050"/>
            <a:ext cx="7753350" cy="3686175"/>
          </a:xfrm>
          <a:prstGeom prst="rect">
            <a:avLst/>
          </a:prstGeom>
          <a:noFill/>
          <a:ln>
            <a:noFill/>
          </a:ln>
        </p:spPr>
      </p:pic>
      <p:pic>
        <p:nvPicPr>
          <p:cNvPr id="1007" name="Google Shape;1007;p16"/>
          <p:cNvPicPr preferRelativeResize="0"/>
          <p:nvPr/>
        </p:nvPicPr>
        <p:blipFill rotWithShape="1">
          <a:blip r:embed="rId4">
            <a:alphaModFix/>
          </a:blip>
          <a:srcRect b="0" l="0" r="0" t="0"/>
          <a:stretch/>
        </p:blipFill>
        <p:spPr>
          <a:xfrm>
            <a:off x="8568382" y="4556737"/>
            <a:ext cx="487363" cy="4873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7"/>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#4 - Conservative</a:t>
            </a:r>
            <a:endParaRPr/>
          </a:p>
        </p:txBody>
      </p:sp>
      <p:grpSp>
        <p:nvGrpSpPr>
          <p:cNvPr id="1013" name="Google Shape;1013;p17"/>
          <p:cNvGrpSpPr/>
          <p:nvPr/>
        </p:nvGrpSpPr>
        <p:grpSpPr>
          <a:xfrm>
            <a:off x="972417" y="637897"/>
            <a:ext cx="212943" cy="208219"/>
            <a:chOff x="1190625" y="296025"/>
            <a:chExt cx="5219200" cy="5103400"/>
          </a:xfrm>
        </p:grpSpPr>
        <p:sp>
          <p:nvSpPr>
            <p:cNvPr id="1014" name="Google Shape;1014;p17"/>
            <p:cNvSpPr/>
            <p:nvPr/>
          </p:nvSpPr>
          <p:spPr>
            <a:xfrm>
              <a:off x="1386325" y="4378400"/>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7"/>
            <p:cNvSpPr/>
            <p:nvPr/>
          </p:nvSpPr>
          <p:spPr>
            <a:xfrm>
              <a:off x="2593275" y="4378400"/>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7"/>
            <p:cNvSpPr/>
            <p:nvPr/>
          </p:nvSpPr>
          <p:spPr>
            <a:xfrm>
              <a:off x="1386325" y="3358200"/>
              <a:ext cx="2413900" cy="1020225"/>
            </a:xfrm>
            <a:custGeom>
              <a:rect b="b" l="l" r="r" t="t"/>
              <a:pathLst>
                <a:path extrusionOk="0" h="40809" w="96556">
                  <a:moveTo>
                    <a:pt x="7471" y="1"/>
                  </a:moveTo>
                  <a:cubicBezTo>
                    <a:pt x="3328" y="1"/>
                    <a:pt x="1" y="3328"/>
                    <a:pt x="1" y="7471"/>
                  </a:cubicBezTo>
                  <a:lnTo>
                    <a:pt x="1" y="33338"/>
                  </a:lnTo>
                  <a:cubicBezTo>
                    <a:pt x="1" y="37481"/>
                    <a:pt x="3328" y="40808"/>
                    <a:pt x="7471" y="40808"/>
                  </a:cubicBezTo>
                  <a:lnTo>
                    <a:pt x="89086" y="40808"/>
                  </a:lnTo>
                  <a:cubicBezTo>
                    <a:pt x="93228" y="40808"/>
                    <a:pt x="96556" y="37481"/>
                    <a:pt x="96556" y="33338"/>
                  </a:cubicBezTo>
                  <a:lnTo>
                    <a:pt x="96556" y="7471"/>
                  </a:lnTo>
                  <a:cubicBezTo>
                    <a:pt x="96556" y="3328"/>
                    <a:pt x="93228" y="1"/>
                    <a:pt x="89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7"/>
            <p:cNvSpPr/>
            <p:nvPr/>
          </p:nvSpPr>
          <p:spPr>
            <a:xfrm>
              <a:off x="2593275" y="3358200"/>
              <a:ext cx="1206950" cy="1020225"/>
            </a:xfrm>
            <a:custGeom>
              <a:rect b="b" l="l" r="r" t="t"/>
              <a:pathLst>
                <a:path extrusionOk="0" h="40809" w="48278">
                  <a:moveTo>
                    <a:pt x="0" y="1"/>
                  </a:moveTo>
                  <a:lnTo>
                    <a:pt x="0" y="40808"/>
                  </a:lnTo>
                  <a:lnTo>
                    <a:pt x="40808" y="40808"/>
                  </a:lnTo>
                  <a:cubicBezTo>
                    <a:pt x="44950" y="40808"/>
                    <a:pt x="48278" y="37481"/>
                    <a:pt x="48278" y="33338"/>
                  </a:cubicBezTo>
                  <a:lnTo>
                    <a:pt x="48278" y="7471"/>
                  </a:lnTo>
                  <a:cubicBezTo>
                    <a:pt x="48278" y="3328"/>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7"/>
            <p:cNvSpPr/>
            <p:nvPr/>
          </p:nvSpPr>
          <p:spPr>
            <a:xfrm>
              <a:off x="1386325" y="2337200"/>
              <a:ext cx="2413900" cy="1021025"/>
            </a:xfrm>
            <a:custGeom>
              <a:rect b="b" l="l" r="r" t="t"/>
              <a:pathLst>
                <a:path extrusionOk="0" h="40841" w="96556">
                  <a:moveTo>
                    <a:pt x="7471" y="1"/>
                  </a:moveTo>
                  <a:cubicBezTo>
                    <a:pt x="3328" y="1"/>
                    <a:pt x="1" y="3360"/>
                    <a:pt x="1" y="7470"/>
                  </a:cubicBezTo>
                  <a:lnTo>
                    <a:pt x="1" y="33371"/>
                  </a:lnTo>
                  <a:cubicBezTo>
                    <a:pt x="1" y="37481"/>
                    <a:pt x="3328" y="40841"/>
                    <a:pt x="7471" y="40841"/>
                  </a:cubicBezTo>
                  <a:lnTo>
                    <a:pt x="89086" y="40841"/>
                  </a:lnTo>
                  <a:cubicBezTo>
                    <a:pt x="93228" y="40841"/>
                    <a:pt x="96556" y="37481"/>
                    <a:pt x="96556" y="33371"/>
                  </a:cubicBezTo>
                  <a:lnTo>
                    <a:pt x="96556" y="7470"/>
                  </a:lnTo>
                  <a:cubicBezTo>
                    <a:pt x="96556" y="3360"/>
                    <a:pt x="93228" y="1"/>
                    <a:pt x="890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7"/>
            <p:cNvSpPr/>
            <p:nvPr/>
          </p:nvSpPr>
          <p:spPr>
            <a:xfrm>
              <a:off x="3800200" y="4378400"/>
              <a:ext cx="2413900" cy="1021025"/>
            </a:xfrm>
            <a:custGeom>
              <a:rect b="b" l="l" r="r" t="t"/>
              <a:pathLst>
                <a:path extrusionOk="0" h="40841" w="96556">
                  <a:moveTo>
                    <a:pt x="7471" y="0"/>
                  </a:moveTo>
                  <a:cubicBezTo>
                    <a:pt x="3360" y="0"/>
                    <a:pt x="1" y="3360"/>
                    <a:pt x="1" y="7470"/>
                  </a:cubicBezTo>
                  <a:lnTo>
                    <a:pt x="1" y="33370"/>
                  </a:lnTo>
                  <a:cubicBezTo>
                    <a:pt x="1" y="37480"/>
                    <a:pt x="3360" y="40840"/>
                    <a:pt x="7471" y="40840"/>
                  </a:cubicBezTo>
                  <a:lnTo>
                    <a:pt x="89085" y="40840"/>
                  </a:lnTo>
                  <a:cubicBezTo>
                    <a:pt x="93228" y="40840"/>
                    <a:pt x="96555" y="37480"/>
                    <a:pt x="96555" y="33370"/>
                  </a:cubicBezTo>
                  <a:lnTo>
                    <a:pt x="96555" y="7470"/>
                  </a:lnTo>
                  <a:cubicBezTo>
                    <a:pt x="96555" y="3360"/>
                    <a:pt x="93228" y="0"/>
                    <a:pt x="89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7"/>
            <p:cNvSpPr/>
            <p:nvPr/>
          </p:nvSpPr>
          <p:spPr>
            <a:xfrm>
              <a:off x="5007125" y="4378400"/>
              <a:ext cx="1206975" cy="1021025"/>
            </a:xfrm>
            <a:custGeom>
              <a:rect b="b" l="l" r="r" t="t"/>
              <a:pathLst>
                <a:path extrusionOk="0" h="40841" w="48279">
                  <a:moveTo>
                    <a:pt x="1" y="0"/>
                  </a:moveTo>
                  <a:lnTo>
                    <a:pt x="1" y="40840"/>
                  </a:lnTo>
                  <a:lnTo>
                    <a:pt x="40808" y="40840"/>
                  </a:lnTo>
                  <a:cubicBezTo>
                    <a:pt x="44951" y="40840"/>
                    <a:pt x="48278" y="37480"/>
                    <a:pt x="48278" y="33370"/>
                  </a:cubicBezTo>
                  <a:lnTo>
                    <a:pt x="48278" y="7470"/>
                  </a:lnTo>
                  <a:cubicBezTo>
                    <a:pt x="48278" y="3360"/>
                    <a:pt x="44951"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7"/>
            <p:cNvSpPr/>
            <p:nvPr/>
          </p:nvSpPr>
          <p:spPr>
            <a:xfrm>
              <a:off x="3800200" y="3358200"/>
              <a:ext cx="2413900" cy="1020225"/>
            </a:xfrm>
            <a:custGeom>
              <a:rect b="b" l="l" r="r" t="t"/>
              <a:pathLst>
                <a:path extrusionOk="0" h="40809" w="96556">
                  <a:moveTo>
                    <a:pt x="7471" y="1"/>
                  </a:moveTo>
                  <a:cubicBezTo>
                    <a:pt x="3360" y="1"/>
                    <a:pt x="1" y="3328"/>
                    <a:pt x="1" y="7471"/>
                  </a:cubicBezTo>
                  <a:lnTo>
                    <a:pt x="1" y="33338"/>
                  </a:lnTo>
                  <a:cubicBezTo>
                    <a:pt x="1" y="37481"/>
                    <a:pt x="3360" y="40808"/>
                    <a:pt x="7471" y="40808"/>
                  </a:cubicBezTo>
                  <a:lnTo>
                    <a:pt x="89085" y="40808"/>
                  </a:lnTo>
                  <a:cubicBezTo>
                    <a:pt x="93228" y="40808"/>
                    <a:pt x="96555" y="37481"/>
                    <a:pt x="96555" y="33338"/>
                  </a:cubicBezTo>
                  <a:lnTo>
                    <a:pt x="96555" y="7471"/>
                  </a:lnTo>
                  <a:cubicBezTo>
                    <a:pt x="96555" y="3328"/>
                    <a:pt x="93228" y="1"/>
                    <a:pt x="89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7"/>
            <p:cNvSpPr/>
            <p:nvPr/>
          </p:nvSpPr>
          <p:spPr>
            <a:xfrm>
              <a:off x="3800200" y="2337200"/>
              <a:ext cx="2413900" cy="1021025"/>
            </a:xfrm>
            <a:custGeom>
              <a:rect b="b" l="l" r="r" t="t"/>
              <a:pathLst>
                <a:path extrusionOk="0" h="40841" w="96556">
                  <a:moveTo>
                    <a:pt x="7471" y="1"/>
                  </a:moveTo>
                  <a:cubicBezTo>
                    <a:pt x="3360" y="1"/>
                    <a:pt x="1" y="3360"/>
                    <a:pt x="1" y="7470"/>
                  </a:cubicBezTo>
                  <a:lnTo>
                    <a:pt x="1" y="33371"/>
                  </a:lnTo>
                  <a:cubicBezTo>
                    <a:pt x="1" y="37481"/>
                    <a:pt x="3360" y="40841"/>
                    <a:pt x="7471" y="40841"/>
                  </a:cubicBezTo>
                  <a:lnTo>
                    <a:pt x="89085" y="40841"/>
                  </a:lnTo>
                  <a:cubicBezTo>
                    <a:pt x="93228" y="40841"/>
                    <a:pt x="96555" y="37481"/>
                    <a:pt x="96555" y="33371"/>
                  </a:cubicBezTo>
                  <a:lnTo>
                    <a:pt x="96555" y="7470"/>
                  </a:lnTo>
                  <a:cubicBezTo>
                    <a:pt x="96555" y="3360"/>
                    <a:pt x="93228" y="1"/>
                    <a:pt x="890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7"/>
            <p:cNvSpPr/>
            <p:nvPr/>
          </p:nvSpPr>
          <p:spPr>
            <a:xfrm>
              <a:off x="1386325" y="1317025"/>
              <a:ext cx="2413900" cy="1020200"/>
            </a:xfrm>
            <a:custGeom>
              <a:rect b="b" l="l" r="r" t="t"/>
              <a:pathLst>
                <a:path extrusionOk="0" h="40808" w="96556">
                  <a:moveTo>
                    <a:pt x="7471" y="0"/>
                  </a:moveTo>
                  <a:cubicBezTo>
                    <a:pt x="3328" y="0"/>
                    <a:pt x="1" y="3327"/>
                    <a:pt x="1" y="7470"/>
                  </a:cubicBezTo>
                  <a:lnTo>
                    <a:pt x="1" y="33338"/>
                  </a:lnTo>
                  <a:cubicBezTo>
                    <a:pt x="1" y="37480"/>
                    <a:pt x="3328" y="40808"/>
                    <a:pt x="7471" y="40808"/>
                  </a:cubicBezTo>
                  <a:lnTo>
                    <a:pt x="89086" y="40808"/>
                  </a:lnTo>
                  <a:cubicBezTo>
                    <a:pt x="93228" y="40808"/>
                    <a:pt x="96556" y="37480"/>
                    <a:pt x="96556" y="33338"/>
                  </a:cubicBezTo>
                  <a:lnTo>
                    <a:pt x="96556" y="7470"/>
                  </a:lnTo>
                  <a:cubicBezTo>
                    <a:pt x="96556" y="3327"/>
                    <a:pt x="93228" y="0"/>
                    <a:pt x="89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7"/>
            <p:cNvSpPr/>
            <p:nvPr/>
          </p:nvSpPr>
          <p:spPr>
            <a:xfrm>
              <a:off x="1386325" y="296025"/>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7"/>
            <p:cNvSpPr/>
            <p:nvPr/>
          </p:nvSpPr>
          <p:spPr>
            <a:xfrm>
              <a:off x="1190625" y="5025900"/>
              <a:ext cx="5219200" cy="373525"/>
            </a:xfrm>
            <a:custGeom>
              <a:rect b="b" l="l" r="r" t="t"/>
              <a:pathLst>
                <a:path extrusionOk="0" h="14941" w="208768">
                  <a:moveTo>
                    <a:pt x="7470" y="0"/>
                  </a:moveTo>
                  <a:cubicBezTo>
                    <a:pt x="3327" y="0"/>
                    <a:pt x="0" y="3327"/>
                    <a:pt x="0" y="7470"/>
                  </a:cubicBezTo>
                  <a:cubicBezTo>
                    <a:pt x="0" y="11580"/>
                    <a:pt x="3327" y="14940"/>
                    <a:pt x="7470" y="14940"/>
                  </a:cubicBezTo>
                  <a:lnTo>
                    <a:pt x="201297" y="14940"/>
                  </a:lnTo>
                  <a:cubicBezTo>
                    <a:pt x="205440" y="14940"/>
                    <a:pt x="208767" y="11580"/>
                    <a:pt x="208767" y="7470"/>
                  </a:cubicBezTo>
                  <a:cubicBezTo>
                    <a:pt x="208767" y="3327"/>
                    <a:pt x="205440" y="0"/>
                    <a:pt x="2012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7"/>
            <p:cNvSpPr/>
            <p:nvPr/>
          </p:nvSpPr>
          <p:spPr>
            <a:xfrm>
              <a:off x="3800200" y="5025900"/>
              <a:ext cx="2609625" cy="373525"/>
            </a:xfrm>
            <a:custGeom>
              <a:rect b="b" l="l" r="r" t="t"/>
              <a:pathLst>
                <a:path extrusionOk="0" h="14941" w="104385">
                  <a:moveTo>
                    <a:pt x="1" y="0"/>
                  </a:moveTo>
                  <a:lnTo>
                    <a:pt x="1" y="14940"/>
                  </a:lnTo>
                  <a:lnTo>
                    <a:pt x="96914" y="14940"/>
                  </a:lnTo>
                  <a:cubicBezTo>
                    <a:pt x="101057" y="14940"/>
                    <a:pt x="104384" y="11580"/>
                    <a:pt x="104384" y="7470"/>
                  </a:cubicBezTo>
                  <a:cubicBezTo>
                    <a:pt x="104384" y="3327"/>
                    <a:pt x="101057" y="0"/>
                    <a:pt x="9691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7"/>
            <p:cNvSpPr/>
            <p:nvPr/>
          </p:nvSpPr>
          <p:spPr>
            <a:xfrm>
              <a:off x="2593275" y="2337200"/>
              <a:ext cx="1206950" cy="1021025"/>
            </a:xfrm>
            <a:custGeom>
              <a:rect b="b" l="l" r="r" t="t"/>
              <a:pathLst>
                <a:path extrusionOk="0" h="40841" w="48278">
                  <a:moveTo>
                    <a:pt x="0" y="1"/>
                  </a:moveTo>
                  <a:lnTo>
                    <a:pt x="0" y="40841"/>
                  </a:lnTo>
                  <a:lnTo>
                    <a:pt x="40808" y="40841"/>
                  </a:lnTo>
                  <a:cubicBezTo>
                    <a:pt x="44950" y="40841"/>
                    <a:pt x="48278" y="37481"/>
                    <a:pt x="48278" y="33371"/>
                  </a:cubicBezTo>
                  <a:lnTo>
                    <a:pt x="48278" y="7470"/>
                  </a:lnTo>
                  <a:cubicBezTo>
                    <a:pt x="48278" y="3360"/>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7"/>
            <p:cNvSpPr/>
            <p:nvPr/>
          </p:nvSpPr>
          <p:spPr>
            <a:xfrm>
              <a:off x="2593275" y="1317025"/>
              <a:ext cx="1206950" cy="1020200"/>
            </a:xfrm>
            <a:custGeom>
              <a:rect b="b" l="l" r="r" t="t"/>
              <a:pathLst>
                <a:path extrusionOk="0" h="40808" w="48278">
                  <a:moveTo>
                    <a:pt x="0" y="0"/>
                  </a:moveTo>
                  <a:lnTo>
                    <a:pt x="0" y="40808"/>
                  </a:lnTo>
                  <a:lnTo>
                    <a:pt x="40808" y="40808"/>
                  </a:lnTo>
                  <a:cubicBezTo>
                    <a:pt x="44950" y="40808"/>
                    <a:pt x="48278" y="37480"/>
                    <a:pt x="48278" y="33338"/>
                  </a:cubicBezTo>
                  <a:lnTo>
                    <a:pt x="48278" y="7470"/>
                  </a:lnTo>
                  <a:cubicBezTo>
                    <a:pt x="48278" y="3327"/>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7"/>
            <p:cNvSpPr/>
            <p:nvPr/>
          </p:nvSpPr>
          <p:spPr>
            <a:xfrm>
              <a:off x="2593275" y="296025"/>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7"/>
            <p:cNvSpPr/>
            <p:nvPr/>
          </p:nvSpPr>
          <p:spPr>
            <a:xfrm>
              <a:off x="5007125" y="2337200"/>
              <a:ext cx="1206975" cy="1021025"/>
            </a:xfrm>
            <a:custGeom>
              <a:rect b="b" l="l" r="r" t="t"/>
              <a:pathLst>
                <a:path extrusionOk="0" h="40841" w="48279">
                  <a:moveTo>
                    <a:pt x="1" y="1"/>
                  </a:moveTo>
                  <a:lnTo>
                    <a:pt x="1" y="40841"/>
                  </a:lnTo>
                  <a:lnTo>
                    <a:pt x="40808" y="40841"/>
                  </a:lnTo>
                  <a:cubicBezTo>
                    <a:pt x="44951" y="40841"/>
                    <a:pt x="48278" y="37481"/>
                    <a:pt x="48278" y="33371"/>
                  </a:cubicBezTo>
                  <a:lnTo>
                    <a:pt x="48278" y="7470"/>
                  </a:lnTo>
                  <a:cubicBezTo>
                    <a:pt x="48278" y="3360"/>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7"/>
            <p:cNvSpPr/>
            <p:nvPr/>
          </p:nvSpPr>
          <p:spPr>
            <a:xfrm>
              <a:off x="5007125" y="3358200"/>
              <a:ext cx="1206975" cy="1020225"/>
            </a:xfrm>
            <a:custGeom>
              <a:rect b="b" l="l" r="r" t="t"/>
              <a:pathLst>
                <a:path extrusionOk="0" h="40809" w="48279">
                  <a:moveTo>
                    <a:pt x="1" y="1"/>
                  </a:moveTo>
                  <a:lnTo>
                    <a:pt x="1" y="40808"/>
                  </a:lnTo>
                  <a:lnTo>
                    <a:pt x="40808" y="40808"/>
                  </a:lnTo>
                  <a:cubicBezTo>
                    <a:pt x="44951" y="40808"/>
                    <a:pt x="48278" y="37481"/>
                    <a:pt x="48278" y="33338"/>
                  </a:cubicBezTo>
                  <a:lnTo>
                    <a:pt x="48278" y="7471"/>
                  </a:lnTo>
                  <a:cubicBezTo>
                    <a:pt x="48278" y="3328"/>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2" name="Google Shape;1032;p17"/>
          <p:cNvGrpSpPr/>
          <p:nvPr/>
        </p:nvGrpSpPr>
        <p:grpSpPr>
          <a:xfrm>
            <a:off x="7698805" y="-220425"/>
            <a:ext cx="2624998" cy="4456847"/>
            <a:chOff x="7698805" y="-220425"/>
            <a:chExt cx="2624998" cy="4456847"/>
          </a:xfrm>
        </p:grpSpPr>
        <p:grpSp>
          <p:nvGrpSpPr>
            <p:cNvPr id="1033" name="Google Shape;1033;p17"/>
            <p:cNvGrpSpPr/>
            <p:nvPr/>
          </p:nvGrpSpPr>
          <p:grpSpPr>
            <a:xfrm>
              <a:off x="7698805" y="1785050"/>
              <a:ext cx="2451373" cy="2451372"/>
              <a:chOff x="7698805" y="1785050"/>
              <a:chExt cx="2451373" cy="2451372"/>
            </a:xfrm>
          </p:grpSpPr>
          <p:sp>
            <p:nvSpPr>
              <p:cNvPr id="1034" name="Google Shape;1034;p17"/>
              <p:cNvSpPr/>
              <p:nvPr/>
            </p:nvSpPr>
            <p:spPr>
              <a:xfrm rot="8100000">
                <a:off x="7757422" y="3866607"/>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7"/>
              <p:cNvSpPr/>
              <p:nvPr/>
            </p:nvSpPr>
            <p:spPr>
              <a:xfrm rot="8100000">
                <a:off x="7686074" y="2717985"/>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17"/>
            <p:cNvGrpSpPr/>
            <p:nvPr/>
          </p:nvGrpSpPr>
          <p:grpSpPr>
            <a:xfrm>
              <a:off x="7871485" y="-220425"/>
              <a:ext cx="2452318" cy="2442198"/>
              <a:chOff x="7871485" y="-220425"/>
              <a:chExt cx="2452318" cy="2442198"/>
            </a:xfrm>
          </p:grpSpPr>
          <p:sp>
            <p:nvSpPr>
              <p:cNvPr id="1037" name="Google Shape;1037;p17"/>
              <p:cNvSpPr/>
              <p:nvPr/>
            </p:nvSpPr>
            <p:spPr>
              <a:xfrm rot="8100000">
                <a:off x="7930103" y="1851958"/>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7"/>
              <p:cNvSpPr/>
              <p:nvPr/>
            </p:nvSpPr>
            <p:spPr>
              <a:xfrm rot="8100000">
                <a:off x="7859699" y="712510"/>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039" name="Google Shape;1039;p17"/>
          <p:cNvPicPr preferRelativeResize="0"/>
          <p:nvPr/>
        </p:nvPicPr>
        <p:blipFill rotWithShape="1">
          <a:blip r:embed="rId3">
            <a:alphaModFix/>
          </a:blip>
          <a:srcRect b="0" l="0" r="0" t="0"/>
          <a:stretch/>
        </p:blipFill>
        <p:spPr>
          <a:xfrm>
            <a:off x="640461" y="1261788"/>
            <a:ext cx="8058150" cy="337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8"/>
          <p:cNvSpPr txBox="1"/>
          <p:nvPr>
            <p:ph idx="2" type="title"/>
          </p:nvPr>
        </p:nvSpPr>
        <p:spPr>
          <a:xfrm>
            <a:off x="1414575" y="3390275"/>
            <a:ext cx="5910314"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sz="3000"/>
              <a:t>Data</a:t>
            </a:r>
            <a:br>
              <a:rPr lang="en" sz="3000"/>
            </a:br>
            <a:r>
              <a:rPr lang="en" sz="3000"/>
              <a:t> Collection </a:t>
            </a:r>
            <a:br>
              <a:rPr lang="en" sz="3000"/>
            </a:br>
            <a:r>
              <a:rPr lang="en" sz="3000"/>
              <a:t>Method</a:t>
            </a:r>
            <a:endParaRPr sz="3000"/>
          </a:p>
        </p:txBody>
      </p:sp>
      <p:grpSp>
        <p:nvGrpSpPr>
          <p:cNvPr id="1045" name="Google Shape;1045;p18"/>
          <p:cNvGrpSpPr/>
          <p:nvPr/>
        </p:nvGrpSpPr>
        <p:grpSpPr>
          <a:xfrm>
            <a:off x="1519234" y="539968"/>
            <a:ext cx="4365928" cy="4064257"/>
            <a:chOff x="1595434" y="539968"/>
            <a:chExt cx="4365928" cy="4064257"/>
          </a:xfrm>
        </p:grpSpPr>
        <p:sp>
          <p:nvSpPr>
            <p:cNvPr id="1046" name="Google Shape;1046;p18"/>
            <p:cNvSpPr/>
            <p:nvPr/>
          </p:nvSpPr>
          <p:spPr>
            <a:xfrm>
              <a:off x="3966597" y="2593263"/>
              <a:ext cx="118006" cy="1407596"/>
            </a:xfrm>
            <a:custGeom>
              <a:rect b="b" l="l" r="r" t="t"/>
              <a:pathLst>
                <a:path extrusionOk="0" h="52138" w="4371">
                  <a:moveTo>
                    <a:pt x="1" y="0"/>
                  </a:moveTo>
                  <a:lnTo>
                    <a:pt x="1" y="52138"/>
                  </a:lnTo>
                  <a:lnTo>
                    <a:pt x="4371" y="52138"/>
                  </a:lnTo>
                  <a:lnTo>
                    <a:pt x="437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a:off x="3994513" y="2505008"/>
              <a:ext cx="122515" cy="88282"/>
            </a:xfrm>
            <a:custGeom>
              <a:rect b="b" l="l" r="r" t="t"/>
              <a:pathLst>
                <a:path extrusionOk="0" h="3270" w="4538">
                  <a:moveTo>
                    <a:pt x="1" y="0"/>
                  </a:moveTo>
                  <a:lnTo>
                    <a:pt x="1" y="3269"/>
                  </a:lnTo>
                  <a:lnTo>
                    <a:pt x="4537" y="3269"/>
                  </a:lnTo>
                  <a:lnTo>
                    <a:pt x="453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8" name="Google Shape;1048;p18"/>
            <p:cNvGrpSpPr/>
            <p:nvPr/>
          </p:nvGrpSpPr>
          <p:grpSpPr>
            <a:xfrm>
              <a:off x="1616154" y="2501148"/>
              <a:ext cx="2423431" cy="1593955"/>
              <a:chOff x="1616141" y="2505008"/>
              <a:chExt cx="2423431" cy="1589505"/>
            </a:xfrm>
          </p:grpSpPr>
          <p:sp>
            <p:nvSpPr>
              <p:cNvPr id="1049" name="Google Shape;1049;p18"/>
              <p:cNvSpPr/>
              <p:nvPr/>
            </p:nvSpPr>
            <p:spPr>
              <a:xfrm>
                <a:off x="1692679" y="4000832"/>
                <a:ext cx="2346893" cy="93681"/>
              </a:xfrm>
              <a:custGeom>
                <a:rect b="b" l="l" r="r" t="t"/>
                <a:pathLst>
                  <a:path extrusionOk="0" h="3470" w="86930">
                    <a:moveTo>
                      <a:pt x="1" y="1"/>
                    </a:moveTo>
                    <a:lnTo>
                      <a:pt x="1" y="3470"/>
                    </a:lnTo>
                    <a:lnTo>
                      <a:pt x="86930" y="3470"/>
                    </a:lnTo>
                    <a:lnTo>
                      <a:pt x="869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a:off x="1647674" y="2593263"/>
                <a:ext cx="2318950" cy="1407596"/>
              </a:xfrm>
              <a:custGeom>
                <a:rect b="b" l="l" r="r" t="t"/>
                <a:pathLst>
                  <a:path extrusionOk="0" h="52138" w="85895">
                    <a:moveTo>
                      <a:pt x="0" y="0"/>
                    </a:moveTo>
                    <a:lnTo>
                      <a:pt x="0" y="52138"/>
                    </a:lnTo>
                    <a:lnTo>
                      <a:pt x="85895" y="52138"/>
                    </a:lnTo>
                    <a:lnTo>
                      <a:pt x="858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a:off x="1616141" y="2505008"/>
                <a:ext cx="2378399" cy="88282"/>
              </a:xfrm>
              <a:custGeom>
                <a:rect b="b" l="l" r="r" t="t"/>
                <a:pathLst>
                  <a:path extrusionOk="0" h="3270" w="88097">
                    <a:moveTo>
                      <a:pt x="1" y="0"/>
                    </a:moveTo>
                    <a:lnTo>
                      <a:pt x="1" y="3269"/>
                    </a:lnTo>
                    <a:lnTo>
                      <a:pt x="88097" y="3269"/>
                    </a:lnTo>
                    <a:lnTo>
                      <a:pt x="880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a:off x="1740410" y="2703116"/>
                <a:ext cx="2133450" cy="485442"/>
              </a:xfrm>
              <a:custGeom>
                <a:rect b="b" l="l" r="r" t="t"/>
                <a:pathLst>
                  <a:path extrusionOk="0" h="17981" w="79024">
                    <a:moveTo>
                      <a:pt x="3237" y="1"/>
                    </a:moveTo>
                    <a:cubicBezTo>
                      <a:pt x="1435" y="1"/>
                      <a:pt x="1" y="1435"/>
                      <a:pt x="1" y="3237"/>
                    </a:cubicBezTo>
                    <a:lnTo>
                      <a:pt x="1" y="14711"/>
                    </a:lnTo>
                    <a:cubicBezTo>
                      <a:pt x="1" y="16513"/>
                      <a:pt x="1435" y="17980"/>
                      <a:pt x="3237" y="17980"/>
                    </a:cubicBezTo>
                    <a:lnTo>
                      <a:pt x="75755" y="17980"/>
                    </a:lnTo>
                    <a:cubicBezTo>
                      <a:pt x="77556" y="17980"/>
                      <a:pt x="79024" y="16513"/>
                      <a:pt x="79024" y="14711"/>
                    </a:cubicBezTo>
                    <a:lnTo>
                      <a:pt x="79024" y="3237"/>
                    </a:lnTo>
                    <a:cubicBezTo>
                      <a:pt x="79024" y="1435"/>
                      <a:pt x="77556" y="1"/>
                      <a:pt x="75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a:off x="1740410" y="3333508"/>
                <a:ext cx="2133450" cy="485442"/>
              </a:xfrm>
              <a:custGeom>
                <a:rect b="b" l="l" r="r" t="t"/>
                <a:pathLst>
                  <a:path extrusionOk="0" h="17981" w="79024">
                    <a:moveTo>
                      <a:pt x="3237" y="1"/>
                    </a:moveTo>
                    <a:cubicBezTo>
                      <a:pt x="1435" y="1"/>
                      <a:pt x="1" y="1435"/>
                      <a:pt x="1" y="3237"/>
                    </a:cubicBezTo>
                    <a:lnTo>
                      <a:pt x="1" y="14745"/>
                    </a:lnTo>
                    <a:cubicBezTo>
                      <a:pt x="1" y="16546"/>
                      <a:pt x="1435" y="17980"/>
                      <a:pt x="3237" y="17980"/>
                    </a:cubicBezTo>
                    <a:lnTo>
                      <a:pt x="75755" y="17980"/>
                    </a:lnTo>
                    <a:cubicBezTo>
                      <a:pt x="77556" y="17980"/>
                      <a:pt x="79024" y="16546"/>
                      <a:pt x="79024" y="14745"/>
                    </a:cubicBezTo>
                    <a:lnTo>
                      <a:pt x="79024" y="3237"/>
                    </a:lnTo>
                    <a:cubicBezTo>
                      <a:pt x="79024" y="1435"/>
                      <a:pt x="77556" y="1"/>
                      <a:pt x="757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4" name="Google Shape;1054;p18"/>
            <p:cNvSpPr/>
            <p:nvPr/>
          </p:nvSpPr>
          <p:spPr>
            <a:xfrm>
              <a:off x="2282547" y="2687808"/>
              <a:ext cx="1048286" cy="66684"/>
            </a:xfrm>
            <a:custGeom>
              <a:rect b="b" l="l" r="r" t="t"/>
              <a:pathLst>
                <a:path extrusionOk="0" h="2470" w="38829">
                  <a:moveTo>
                    <a:pt x="768" y="1"/>
                  </a:moveTo>
                  <a:cubicBezTo>
                    <a:pt x="334" y="1"/>
                    <a:pt x="1" y="334"/>
                    <a:pt x="1" y="768"/>
                  </a:cubicBezTo>
                  <a:lnTo>
                    <a:pt x="1" y="1735"/>
                  </a:lnTo>
                  <a:cubicBezTo>
                    <a:pt x="1" y="2136"/>
                    <a:pt x="334" y="2469"/>
                    <a:pt x="768" y="2469"/>
                  </a:cubicBezTo>
                  <a:lnTo>
                    <a:pt x="38095" y="2469"/>
                  </a:lnTo>
                  <a:cubicBezTo>
                    <a:pt x="38495" y="2469"/>
                    <a:pt x="38829" y="2136"/>
                    <a:pt x="38829" y="1735"/>
                  </a:cubicBezTo>
                  <a:lnTo>
                    <a:pt x="38829" y="768"/>
                  </a:lnTo>
                  <a:cubicBezTo>
                    <a:pt x="38829" y="334"/>
                    <a:pt x="38495" y="1"/>
                    <a:pt x="380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a:off x="1797740" y="662816"/>
              <a:ext cx="2973667" cy="1578706"/>
            </a:xfrm>
            <a:custGeom>
              <a:rect b="b" l="l" r="r" t="t"/>
              <a:pathLst>
                <a:path extrusionOk="0" h="58476" w="110146">
                  <a:moveTo>
                    <a:pt x="1" y="0"/>
                  </a:moveTo>
                  <a:lnTo>
                    <a:pt x="1" y="58475"/>
                  </a:lnTo>
                  <a:lnTo>
                    <a:pt x="110146" y="58475"/>
                  </a:lnTo>
                  <a:lnTo>
                    <a:pt x="1101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a:off x="1878206" y="730004"/>
              <a:ext cx="3007009" cy="1578706"/>
            </a:xfrm>
            <a:custGeom>
              <a:rect b="b" l="l" r="r" t="t"/>
              <a:pathLst>
                <a:path extrusionOk="0" h="58476" w="111381">
                  <a:moveTo>
                    <a:pt x="1" y="0"/>
                  </a:moveTo>
                  <a:lnTo>
                    <a:pt x="1" y="58475"/>
                  </a:lnTo>
                  <a:lnTo>
                    <a:pt x="111380" y="58475"/>
                  </a:lnTo>
                  <a:lnTo>
                    <a:pt x="111380"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a:off x="1986277" y="854273"/>
              <a:ext cx="2790867" cy="1330167"/>
            </a:xfrm>
            <a:custGeom>
              <a:rect b="b" l="l" r="r" t="t"/>
              <a:pathLst>
                <a:path extrusionOk="0" h="49270" w="103375">
                  <a:moveTo>
                    <a:pt x="0" y="1"/>
                  </a:moveTo>
                  <a:lnTo>
                    <a:pt x="0" y="49269"/>
                  </a:lnTo>
                  <a:lnTo>
                    <a:pt x="103374" y="49269"/>
                  </a:lnTo>
                  <a:lnTo>
                    <a:pt x="1033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a:off x="1595434" y="4349342"/>
              <a:ext cx="4365928" cy="254883"/>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a:off x="2170886" y="2691426"/>
              <a:ext cx="3196126" cy="74756"/>
            </a:xfrm>
            <a:custGeom>
              <a:rect b="b" l="l" r="r" t="t"/>
              <a:pathLst>
                <a:path extrusionOk="0" h="2769" w="118386">
                  <a:moveTo>
                    <a:pt x="1402" y="0"/>
                  </a:moveTo>
                  <a:cubicBezTo>
                    <a:pt x="634" y="0"/>
                    <a:pt x="1" y="601"/>
                    <a:pt x="1" y="1368"/>
                  </a:cubicBezTo>
                  <a:cubicBezTo>
                    <a:pt x="1" y="2135"/>
                    <a:pt x="634" y="2769"/>
                    <a:pt x="1402" y="2769"/>
                  </a:cubicBezTo>
                  <a:lnTo>
                    <a:pt x="117017" y="2769"/>
                  </a:lnTo>
                  <a:cubicBezTo>
                    <a:pt x="117785" y="2769"/>
                    <a:pt x="118385" y="2135"/>
                    <a:pt x="118385" y="1368"/>
                  </a:cubicBezTo>
                  <a:cubicBezTo>
                    <a:pt x="118385" y="601"/>
                    <a:pt x="117785" y="0"/>
                    <a:pt x="1170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a:off x="4561865" y="2691426"/>
              <a:ext cx="805146" cy="74756"/>
            </a:xfrm>
            <a:custGeom>
              <a:rect b="b" l="l" r="r" t="t"/>
              <a:pathLst>
                <a:path extrusionOk="0" h="2769" w="29823">
                  <a:moveTo>
                    <a:pt x="1368" y="0"/>
                  </a:moveTo>
                  <a:cubicBezTo>
                    <a:pt x="601" y="0"/>
                    <a:pt x="1" y="601"/>
                    <a:pt x="1" y="1368"/>
                  </a:cubicBezTo>
                  <a:cubicBezTo>
                    <a:pt x="1" y="2135"/>
                    <a:pt x="601" y="2769"/>
                    <a:pt x="1368" y="2769"/>
                  </a:cubicBezTo>
                  <a:lnTo>
                    <a:pt x="28454" y="2769"/>
                  </a:lnTo>
                  <a:cubicBezTo>
                    <a:pt x="29222" y="2769"/>
                    <a:pt x="29822" y="2135"/>
                    <a:pt x="29822" y="1368"/>
                  </a:cubicBezTo>
                  <a:cubicBezTo>
                    <a:pt x="29822" y="601"/>
                    <a:pt x="29222" y="0"/>
                    <a:pt x="284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a:off x="2849900" y="2859836"/>
              <a:ext cx="2400942" cy="261174"/>
            </a:xfrm>
            <a:custGeom>
              <a:rect b="b" l="l" r="r" t="t"/>
              <a:pathLst>
                <a:path extrusionOk="0" h="9674" w="88932">
                  <a:moveTo>
                    <a:pt x="1" y="0"/>
                  </a:moveTo>
                  <a:lnTo>
                    <a:pt x="1" y="9674"/>
                  </a:lnTo>
                  <a:lnTo>
                    <a:pt x="88931" y="9674"/>
                  </a:lnTo>
                  <a:lnTo>
                    <a:pt x="88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a:off x="5185048" y="2766155"/>
              <a:ext cx="102698" cy="1658861"/>
            </a:xfrm>
            <a:custGeom>
              <a:rect b="b" l="l" r="r" t="t"/>
              <a:pathLst>
                <a:path extrusionOk="0" h="61445" w="3804">
                  <a:moveTo>
                    <a:pt x="1" y="1"/>
                  </a:moveTo>
                  <a:lnTo>
                    <a:pt x="1135" y="61445"/>
                  </a:lnTo>
                  <a:lnTo>
                    <a:pt x="3804" y="61445"/>
                  </a:lnTo>
                  <a:lnTo>
                    <a:pt x="37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a:off x="4481737" y="2766155"/>
              <a:ext cx="262065" cy="1658861"/>
            </a:xfrm>
            <a:custGeom>
              <a:rect b="b" l="l" r="r" t="t"/>
              <a:pathLst>
                <a:path extrusionOk="0" h="61445" w="9707">
                  <a:moveTo>
                    <a:pt x="6038" y="1"/>
                  </a:moveTo>
                  <a:lnTo>
                    <a:pt x="0" y="61445"/>
                  </a:lnTo>
                  <a:lnTo>
                    <a:pt x="2669" y="61445"/>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a:off x="2794069" y="2766155"/>
              <a:ext cx="102698" cy="1658861"/>
            </a:xfrm>
            <a:custGeom>
              <a:rect b="b" l="l" r="r" t="t"/>
              <a:pathLst>
                <a:path extrusionOk="0" h="61445" w="3804">
                  <a:moveTo>
                    <a:pt x="1" y="1"/>
                  </a:moveTo>
                  <a:lnTo>
                    <a:pt x="1135" y="61445"/>
                  </a:lnTo>
                  <a:lnTo>
                    <a:pt x="3803" y="61445"/>
                  </a:lnTo>
                  <a:lnTo>
                    <a:pt x="37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a:off x="2091648" y="2766155"/>
              <a:ext cx="262092" cy="1658861"/>
            </a:xfrm>
            <a:custGeom>
              <a:rect b="b" l="l" r="r" t="t"/>
              <a:pathLst>
                <a:path extrusionOk="0" h="61445" w="9708">
                  <a:moveTo>
                    <a:pt x="6004" y="1"/>
                  </a:moveTo>
                  <a:lnTo>
                    <a:pt x="0" y="61445"/>
                  </a:lnTo>
                  <a:lnTo>
                    <a:pt x="2635" y="61445"/>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p:nvPr/>
          </p:nvSpPr>
          <p:spPr>
            <a:xfrm>
              <a:off x="3953098" y="2369594"/>
              <a:ext cx="231477" cy="324240"/>
            </a:xfrm>
            <a:custGeom>
              <a:rect b="b" l="l" r="r" t="t"/>
              <a:pathLst>
                <a:path extrusionOk="0" h="12010" w="8574">
                  <a:moveTo>
                    <a:pt x="0" y="1"/>
                  </a:moveTo>
                  <a:lnTo>
                    <a:pt x="2435" y="12009"/>
                  </a:lnTo>
                  <a:lnTo>
                    <a:pt x="8573" y="12009"/>
                  </a:lnTo>
                  <a:lnTo>
                    <a:pt x="61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a:off x="3643329" y="2082632"/>
              <a:ext cx="836626" cy="541300"/>
            </a:xfrm>
            <a:custGeom>
              <a:rect b="b" l="l" r="r" t="t"/>
              <a:pathLst>
                <a:path extrusionOk="0" h="20050" w="30989">
                  <a:moveTo>
                    <a:pt x="2802" y="1"/>
                  </a:moveTo>
                  <a:cubicBezTo>
                    <a:pt x="1901" y="1"/>
                    <a:pt x="1134" y="701"/>
                    <a:pt x="1100" y="1602"/>
                  </a:cubicBezTo>
                  <a:lnTo>
                    <a:pt x="66" y="18447"/>
                  </a:lnTo>
                  <a:cubicBezTo>
                    <a:pt x="1" y="19296"/>
                    <a:pt x="671" y="20049"/>
                    <a:pt x="1513" y="20049"/>
                  </a:cubicBezTo>
                  <a:cubicBezTo>
                    <a:pt x="1531" y="20049"/>
                    <a:pt x="1549" y="20049"/>
                    <a:pt x="1567" y="20048"/>
                  </a:cubicBezTo>
                  <a:lnTo>
                    <a:pt x="28220" y="20048"/>
                  </a:lnTo>
                  <a:cubicBezTo>
                    <a:pt x="29087" y="20048"/>
                    <a:pt x="29854" y="19348"/>
                    <a:pt x="29921" y="18447"/>
                  </a:cubicBezTo>
                  <a:lnTo>
                    <a:pt x="30922" y="1602"/>
                  </a:lnTo>
                  <a:cubicBezTo>
                    <a:pt x="30988" y="735"/>
                    <a:pt x="30288" y="1"/>
                    <a:pt x="29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a:off x="3632530" y="2082632"/>
              <a:ext cx="835708" cy="541300"/>
            </a:xfrm>
            <a:custGeom>
              <a:rect b="b" l="l" r="r" t="t"/>
              <a:pathLst>
                <a:path extrusionOk="0" h="20050" w="30955">
                  <a:moveTo>
                    <a:pt x="2768" y="1"/>
                  </a:moveTo>
                  <a:cubicBezTo>
                    <a:pt x="1867" y="1"/>
                    <a:pt x="1133" y="701"/>
                    <a:pt x="1067" y="1602"/>
                  </a:cubicBezTo>
                  <a:lnTo>
                    <a:pt x="66" y="18447"/>
                  </a:lnTo>
                  <a:cubicBezTo>
                    <a:pt x="1" y="19296"/>
                    <a:pt x="639" y="20049"/>
                    <a:pt x="1511" y="20049"/>
                  </a:cubicBezTo>
                  <a:cubicBezTo>
                    <a:pt x="1529" y="20049"/>
                    <a:pt x="1548" y="20049"/>
                    <a:pt x="1567" y="20048"/>
                  </a:cubicBezTo>
                  <a:lnTo>
                    <a:pt x="28186" y="20048"/>
                  </a:lnTo>
                  <a:cubicBezTo>
                    <a:pt x="29087" y="20048"/>
                    <a:pt x="29821" y="19348"/>
                    <a:pt x="29887" y="18447"/>
                  </a:cubicBezTo>
                  <a:lnTo>
                    <a:pt x="30921" y="1602"/>
                  </a:lnTo>
                  <a:cubicBezTo>
                    <a:pt x="30955" y="735"/>
                    <a:pt x="30288" y="1"/>
                    <a:pt x="293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a:off x="3655910" y="2104257"/>
              <a:ext cx="789812" cy="497132"/>
            </a:xfrm>
            <a:custGeom>
              <a:rect b="b" l="l" r="r" t="t"/>
              <a:pathLst>
                <a:path extrusionOk="0" h="18414" w="29255">
                  <a:moveTo>
                    <a:pt x="1902" y="0"/>
                  </a:moveTo>
                  <a:cubicBezTo>
                    <a:pt x="1435" y="34"/>
                    <a:pt x="1068" y="401"/>
                    <a:pt x="1035" y="834"/>
                  </a:cubicBezTo>
                  <a:lnTo>
                    <a:pt x="1" y="17713"/>
                  </a:lnTo>
                  <a:cubicBezTo>
                    <a:pt x="1" y="17880"/>
                    <a:pt x="67" y="18080"/>
                    <a:pt x="201" y="18213"/>
                  </a:cubicBezTo>
                  <a:cubicBezTo>
                    <a:pt x="334" y="18347"/>
                    <a:pt x="501" y="18414"/>
                    <a:pt x="701" y="18414"/>
                  </a:cubicBezTo>
                  <a:lnTo>
                    <a:pt x="27320" y="18414"/>
                  </a:lnTo>
                  <a:cubicBezTo>
                    <a:pt x="27787" y="18414"/>
                    <a:pt x="28154" y="18047"/>
                    <a:pt x="28187" y="17580"/>
                  </a:cubicBezTo>
                  <a:lnTo>
                    <a:pt x="29221" y="734"/>
                  </a:lnTo>
                  <a:cubicBezTo>
                    <a:pt x="29255" y="334"/>
                    <a:pt x="28921" y="0"/>
                    <a:pt x="285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a:off x="3990031" y="2082632"/>
              <a:ext cx="185527" cy="159420"/>
            </a:xfrm>
            <a:custGeom>
              <a:rect b="b" l="l" r="r" t="t"/>
              <a:pathLst>
                <a:path extrusionOk="0" h="5905" w="6872">
                  <a:moveTo>
                    <a:pt x="0" y="1"/>
                  </a:moveTo>
                  <a:lnTo>
                    <a:pt x="1735" y="5905"/>
                  </a:lnTo>
                  <a:lnTo>
                    <a:pt x="68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a:off x="2871525" y="1677400"/>
              <a:ext cx="22543" cy="31533"/>
            </a:xfrm>
            <a:custGeom>
              <a:rect b="b" l="l" r="r" t="t"/>
              <a:pathLst>
                <a:path extrusionOk="0" h="1168" w="835">
                  <a:moveTo>
                    <a:pt x="367" y="0"/>
                  </a:moveTo>
                  <a:cubicBezTo>
                    <a:pt x="134" y="33"/>
                    <a:pt x="0" y="300"/>
                    <a:pt x="34" y="634"/>
                  </a:cubicBezTo>
                  <a:cubicBezTo>
                    <a:pt x="101" y="934"/>
                    <a:pt x="301" y="1168"/>
                    <a:pt x="501" y="1168"/>
                  </a:cubicBezTo>
                  <a:cubicBezTo>
                    <a:pt x="701" y="1134"/>
                    <a:pt x="834" y="867"/>
                    <a:pt x="801" y="567"/>
                  </a:cubicBezTo>
                  <a:cubicBezTo>
                    <a:pt x="768" y="234"/>
                    <a:pt x="568" y="0"/>
                    <a:pt x="3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
            <p:cNvSpPr/>
            <p:nvPr/>
          </p:nvSpPr>
          <p:spPr>
            <a:xfrm>
              <a:off x="2882324" y="1707097"/>
              <a:ext cx="38768" cy="71057"/>
            </a:xfrm>
            <a:custGeom>
              <a:rect b="b" l="l" r="r" t="t"/>
              <a:pathLst>
                <a:path extrusionOk="0" h="2632" w="1436">
                  <a:moveTo>
                    <a:pt x="1" y="1"/>
                  </a:moveTo>
                  <a:lnTo>
                    <a:pt x="134" y="2603"/>
                  </a:lnTo>
                  <a:cubicBezTo>
                    <a:pt x="134" y="2603"/>
                    <a:pt x="279" y="2632"/>
                    <a:pt x="482" y="2632"/>
                  </a:cubicBezTo>
                  <a:cubicBezTo>
                    <a:pt x="765" y="2632"/>
                    <a:pt x="1163" y="2575"/>
                    <a:pt x="1435" y="2302"/>
                  </a:cubicBezTo>
                  <a:cubicBezTo>
                    <a:pt x="868" y="1602"/>
                    <a:pt x="368" y="835"/>
                    <a:pt x="1" y="1"/>
                  </a:cubicBez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
            <p:cNvSpPr/>
            <p:nvPr/>
          </p:nvSpPr>
          <p:spPr>
            <a:xfrm>
              <a:off x="2837292" y="1624026"/>
              <a:ext cx="42359" cy="37176"/>
            </a:xfrm>
            <a:custGeom>
              <a:rect b="b" l="l" r="r" t="t"/>
              <a:pathLst>
                <a:path extrusionOk="0" h="1377" w="1569">
                  <a:moveTo>
                    <a:pt x="1388" y="0"/>
                  </a:moveTo>
                  <a:cubicBezTo>
                    <a:pt x="1371" y="0"/>
                    <a:pt x="1353" y="3"/>
                    <a:pt x="1335" y="9"/>
                  </a:cubicBezTo>
                  <a:cubicBezTo>
                    <a:pt x="768" y="142"/>
                    <a:pt x="268" y="543"/>
                    <a:pt x="68" y="1110"/>
                  </a:cubicBezTo>
                  <a:cubicBezTo>
                    <a:pt x="1" y="1210"/>
                    <a:pt x="68" y="1343"/>
                    <a:pt x="168" y="1377"/>
                  </a:cubicBezTo>
                  <a:lnTo>
                    <a:pt x="268" y="1377"/>
                  </a:lnTo>
                  <a:cubicBezTo>
                    <a:pt x="301" y="1377"/>
                    <a:pt x="368" y="1310"/>
                    <a:pt x="401" y="1277"/>
                  </a:cubicBezTo>
                  <a:cubicBezTo>
                    <a:pt x="568" y="810"/>
                    <a:pt x="935" y="476"/>
                    <a:pt x="1402" y="376"/>
                  </a:cubicBezTo>
                  <a:cubicBezTo>
                    <a:pt x="1502" y="343"/>
                    <a:pt x="1569" y="242"/>
                    <a:pt x="1569" y="142"/>
                  </a:cubicBezTo>
                  <a:cubicBezTo>
                    <a:pt x="1541" y="60"/>
                    <a:pt x="1469" y="0"/>
                    <a:pt x="13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
            <p:cNvSpPr/>
            <p:nvPr/>
          </p:nvSpPr>
          <p:spPr>
            <a:xfrm>
              <a:off x="2611269" y="1829585"/>
              <a:ext cx="235067" cy="288414"/>
            </a:xfrm>
            <a:custGeom>
              <a:rect b="b" l="l" r="r" t="t"/>
              <a:pathLst>
                <a:path extrusionOk="0" h="10683" w="8707">
                  <a:moveTo>
                    <a:pt x="234" y="0"/>
                  </a:moveTo>
                  <a:cubicBezTo>
                    <a:pt x="901" y="2402"/>
                    <a:pt x="1401" y="5471"/>
                    <a:pt x="334" y="7873"/>
                  </a:cubicBezTo>
                  <a:cubicBezTo>
                    <a:pt x="0" y="8740"/>
                    <a:pt x="0" y="9240"/>
                    <a:pt x="834" y="9641"/>
                  </a:cubicBezTo>
                  <a:cubicBezTo>
                    <a:pt x="2127" y="10325"/>
                    <a:pt x="3555" y="10682"/>
                    <a:pt x="5001" y="10682"/>
                  </a:cubicBezTo>
                  <a:cubicBezTo>
                    <a:pt x="5457" y="10682"/>
                    <a:pt x="5915" y="10647"/>
                    <a:pt x="6371" y="10575"/>
                  </a:cubicBezTo>
                  <a:cubicBezTo>
                    <a:pt x="8373" y="10241"/>
                    <a:pt x="8706" y="9574"/>
                    <a:pt x="8606" y="9007"/>
                  </a:cubicBezTo>
                  <a:cubicBezTo>
                    <a:pt x="8540" y="8540"/>
                    <a:pt x="8173" y="8173"/>
                    <a:pt x="7706" y="8039"/>
                  </a:cubicBezTo>
                  <a:cubicBezTo>
                    <a:pt x="5571" y="7472"/>
                    <a:pt x="5704" y="6772"/>
                    <a:pt x="5804" y="5805"/>
                  </a:cubicBezTo>
                  <a:cubicBezTo>
                    <a:pt x="5838" y="5371"/>
                    <a:pt x="5971" y="4937"/>
                    <a:pt x="6138" y="4537"/>
                  </a:cubicBezTo>
                  <a:lnTo>
                    <a:pt x="2736" y="1935"/>
                  </a:lnTo>
                  <a:lnTo>
                    <a:pt x="234"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
            <p:cNvSpPr/>
            <p:nvPr/>
          </p:nvSpPr>
          <p:spPr>
            <a:xfrm>
              <a:off x="2540130" y="1982121"/>
              <a:ext cx="351237" cy="100539"/>
            </a:xfrm>
            <a:custGeom>
              <a:rect b="b" l="l" r="r" t="t"/>
              <a:pathLst>
                <a:path extrusionOk="0" h="3724" w="13010">
                  <a:moveTo>
                    <a:pt x="4771" y="0"/>
                  </a:moveTo>
                  <a:cubicBezTo>
                    <a:pt x="2868" y="0"/>
                    <a:pt x="1201" y="88"/>
                    <a:pt x="1201" y="88"/>
                  </a:cubicBezTo>
                  <a:cubicBezTo>
                    <a:pt x="867" y="1089"/>
                    <a:pt x="467" y="2056"/>
                    <a:pt x="0" y="2990"/>
                  </a:cubicBezTo>
                  <a:lnTo>
                    <a:pt x="13009" y="3724"/>
                  </a:lnTo>
                  <a:cubicBezTo>
                    <a:pt x="13009" y="3724"/>
                    <a:pt x="11708" y="1022"/>
                    <a:pt x="9607" y="388"/>
                  </a:cubicBezTo>
                  <a:cubicBezTo>
                    <a:pt x="8599" y="79"/>
                    <a:pt x="6578" y="0"/>
                    <a:pt x="4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
            <p:cNvSpPr/>
            <p:nvPr/>
          </p:nvSpPr>
          <p:spPr>
            <a:xfrm>
              <a:off x="2388836" y="2136681"/>
              <a:ext cx="407959" cy="578718"/>
            </a:xfrm>
            <a:custGeom>
              <a:rect b="b" l="l" r="r" t="t"/>
              <a:pathLst>
                <a:path extrusionOk="0" h="21436" w="15111">
                  <a:moveTo>
                    <a:pt x="5754" y="15853"/>
                  </a:moveTo>
                  <a:cubicBezTo>
                    <a:pt x="5762" y="15853"/>
                    <a:pt x="5787" y="15862"/>
                    <a:pt x="5838" y="15878"/>
                  </a:cubicBezTo>
                  <a:cubicBezTo>
                    <a:pt x="5868" y="15909"/>
                    <a:pt x="5899" y="15939"/>
                    <a:pt x="5926" y="15970"/>
                  </a:cubicBezTo>
                  <a:lnTo>
                    <a:pt x="5926" y="15970"/>
                  </a:lnTo>
                  <a:cubicBezTo>
                    <a:pt x="5869" y="15939"/>
                    <a:pt x="5817" y="15909"/>
                    <a:pt x="5771" y="15878"/>
                  </a:cubicBezTo>
                  <a:cubicBezTo>
                    <a:pt x="5754" y="15862"/>
                    <a:pt x="5746" y="15853"/>
                    <a:pt x="5754" y="15853"/>
                  </a:cubicBezTo>
                  <a:close/>
                  <a:moveTo>
                    <a:pt x="2769" y="0"/>
                  </a:moveTo>
                  <a:cubicBezTo>
                    <a:pt x="2535" y="667"/>
                    <a:pt x="2335" y="1234"/>
                    <a:pt x="2135" y="1835"/>
                  </a:cubicBezTo>
                  <a:cubicBezTo>
                    <a:pt x="1968" y="2435"/>
                    <a:pt x="1768" y="3036"/>
                    <a:pt x="1601" y="3636"/>
                  </a:cubicBezTo>
                  <a:cubicBezTo>
                    <a:pt x="1301" y="4837"/>
                    <a:pt x="1001" y="6071"/>
                    <a:pt x="767" y="7339"/>
                  </a:cubicBezTo>
                  <a:cubicBezTo>
                    <a:pt x="334" y="9841"/>
                    <a:pt x="0" y="12409"/>
                    <a:pt x="434" y="15311"/>
                  </a:cubicBezTo>
                  <a:cubicBezTo>
                    <a:pt x="534" y="16078"/>
                    <a:pt x="734" y="16846"/>
                    <a:pt x="1001" y="17579"/>
                  </a:cubicBezTo>
                  <a:cubicBezTo>
                    <a:pt x="1067" y="17780"/>
                    <a:pt x="1134" y="17946"/>
                    <a:pt x="1234" y="18147"/>
                  </a:cubicBezTo>
                  <a:lnTo>
                    <a:pt x="1534" y="18747"/>
                  </a:lnTo>
                  <a:lnTo>
                    <a:pt x="1568" y="18847"/>
                  </a:lnTo>
                  <a:cubicBezTo>
                    <a:pt x="1601" y="18914"/>
                    <a:pt x="1668" y="18980"/>
                    <a:pt x="1701" y="19047"/>
                  </a:cubicBezTo>
                  <a:cubicBezTo>
                    <a:pt x="1768" y="19181"/>
                    <a:pt x="1868" y="19281"/>
                    <a:pt x="1968" y="19414"/>
                  </a:cubicBezTo>
                  <a:cubicBezTo>
                    <a:pt x="2102" y="19581"/>
                    <a:pt x="2302" y="19748"/>
                    <a:pt x="2468" y="19881"/>
                  </a:cubicBezTo>
                  <a:cubicBezTo>
                    <a:pt x="2735" y="20081"/>
                    <a:pt x="3002" y="20281"/>
                    <a:pt x="3302" y="20415"/>
                  </a:cubicBezTo>
                  <a:cubicBezTo>
                    <a:pt x="3703" y="20615"/>
                    <a:pt x="4136" y="20782"/>
                    <a:pt x="4570" y="20882"/>
                  </a:cubicBezTo>
                  <a:cubicBezTo>
                    <a:pt x="4937" y="20982"/>
                    <a:pt x="5270" y="21049"/>
                    <a:pt x="5637" y="21115"/>
                  </a:cubicBezTo>
                  <a:cubicBezTo>
                    <a:pt x="6271" y="21249"/>
                    <a:pt x="6938" y="21315"/>
                    <a:pt x="7605" y="21349"/>
                  </a:cubicBezTo>
                  <a:cubicBezTo>
                    <a:pt x="8388" y="21412"/>
                    <a:pt x="9184" y="21435"/>
                    <a:pt x="9976" y="21435"/>
                  </a:cubicBezTo>
                  <a:cubicBezTo>
                    <a:pt x="10433" y="21435"/>
                    <a:pt x="10890" y="21428"/>
                    <a:pt x="11341" y="21416"/>
                  </a:cubicBezTo>
                  <a:cubicBezTo>
                    <a:pt x="12576" y="21382"/>
                    <a:pt x="13810" y="21282"/>
                    <a:pt x="15044" y="21115"/>
                  </a:cubicBezTo>
                  <a:lnTo>
                    <a:pt x="15111" y="18213"/>
                  </a:lnTo>
                  <a:cubicBezTo>
                    <a:pt x="12809" y="17746"/>
                    <a:pt x="10474" y="17313"/>
                    <a:pt x="8339" y="16779"/>
                  </a:cubicBezTo>
                  <a:cubicBezTo>
                    <a:pt x="7772" y="16645"/>
                    <a:pt x="7272" y="16479"/>
                    <a:pt x="6805" y="16345"/>
                  </a:cubicBezTo>
                  <a:cubicBezTo>
                    <a:pt x="6571" y="16245"/>
                    <a:pt x="6338" y="16178"/>
                    <a:pt x="6138" y="16078"/>
                  </a:cubicBezTo>
                  <a:cubicBezTo>
                    <a:pt x="6131" y="16075"/>
                    <a:pt x="6124" y="16072"/>
                    <a:pt x="6117" y="16068"/>
                  </a:cubicBezTo>
                  <a:lnTo>
                    <a:pt x="6117" y="16068"/>
                  </a:lnTo>
                  <a:cubicBezTo>
                    <a:pt x="6102" y="15996"/>
                    <a:pt x="6096" y="15928"/>
                    <a:pt x="6071" y="15878"/>
                  </a:cubicBezTo>
                  <a:cubicBezTo>
                    <a:pt x="5971" y="15478"/>
                    <a:pt x="5904" y="15044"/>
                    <a:pt x="5871" y="14611"/>
                  </a:cubicBezTo>
                  <a:cubicBezTo>
                    <a:pt x="5804" y="13610"/>
                    <a:pt x="5838" y="12609"/>
                    <a:pt x="5971" y="11642"/>
                  </a:cubicBezTo>
                  <a:cubicBezTo>
                    <a:pt x="6071" y="10541"/>
                    <a:pt x="6271" y="9474"/>
                    <a:pt x="6505" y="8440"/>
                  </a:cubicBezTo>
                  <a:cubicBezTo>
                    <a:pt x="6738" y="7339"/>
                    <a:pt x="7005" y="6238"/>
                    <a:pt x="7305" y="5171"/>
                  </a:cubicBezTo>
                  <a:lnTo>
                    <a:pt x="7772" y="3536"/>
                  </a:lnTo>
                  <a:cubicBezTo>
                    <a:pt x="7939" y="3002"/>
                    <a:pt x="8106" y="2435"/>
                    <a:pt x="8273" y="1968"/>
                  </a:cubicBezTo>
                  <a:lnTo>
                    <a:pt x="2769"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
            <p:cNvSpPr/>
            <p:nvPr/>
          </p:nvSpPr>
          <p:spPr>
            <a:xfrm>
              <a:off x="2373502" y="2043243"/>
              <a:ext cx="299024" cy="357312"/>
            </a:xfrm>
            <a:custGeom>
              <a:rect b="b" l="l" r="r" t="t"/>
              <a:pathLst>
                <a:path extrusionOk="0" h="13235" w="11076">
                  <a:moveTo>
                    <a:pt x="6369" y="0"/>
                  </a:moveTo>
                  <a:cubicBezTo>
                    <a:pt x="5931" y="0"/>
                    <a:pt x="5464" y="63"/>
                    <a:pt x="4971" y="192"/>
                  </a:cubicBezTo>
                  <a:cubicBezTo>
                    <a:pt x="935" y="1260"/>
                    <a:pt x="1002" y="6663"/>
                    <a:pt x="1" y="11867"/>
                  </a:cubicBezTo>
                  <a:lnTo>
                    <a:pt x="8140" y="13235"/>
                  </a:lnTo>
                  <a:cubicBezTo>
                    <a:pt x="8140" y="13235"/>
                    <a:pt x="8574" y="13035"/>
                    <a:pt x="9908" y="7698"/>
                  </a:cubicBezTo>
                  <a:cubicBezTo>
                    <a:pt x="11075" y="3057"/>
                    <a:pt x="9434" y="0"/>
                    <a:pt x="63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
            <p:cNvSpPr/>
            <p:nvPr/>
          </p:nvSpPr>
          <p:spPr>
            <a:xfrm>
              <a:off x="2739129" y="2595963"/>
              <a:ext cx="187363" cy="115414"/>
            </a:xfrm>
            <a:custGeom>
              <a:rect b="b" l="l" r="r" t="t"/>
              <a:pathLst>
                <a:path extrusionOk="0" h="4275" w="6940">
                  <a:moveTo>
                    <a:pt x="3537" y="0"/>
                  </a:moveTo>
                  <a:cubicBezTo>
                    <a:pt x="1802" y="0"/>
                    <a:pt x="1502" y="467"/>
                    <a:pt x="435" y="1468"/>
                  </a:cubicBezTo>
                  <a:lnTo>
                    <a:pt x="1" y="3670"/>
                  </a:lnTo>
                  <a:cubicBezTo>
                    <a:pt x="891" y="4120"/>
                    <a:pt x="1649" y="4274"/>
                    <a:pt x="2271" y="4274"/>
                  </a:cubicBezTo>
                  <a:cubicBezTo>
                    <a:pt x="3631" y="4274"/>
                    <a:pt x="4337" y="3536"/>
                    <a:pt x="4337" y="3536"/>
                  </a:cubicBezTo>
                  <a:lnTo>
                    <a:pt x="6939" y="3536"/>
                  </a:lnTo>
                  <a:lnTo>
                    <a:pt x="6039" y="1435"/>
                  </a:lnTo>
                  <a:cubicBezTo>
                    <a:pt x="5705" y="668"/>
                    <a:pt x="4971" y="134"/>
                    <a:pt x="4171" y="67"/>
                  </a:cubicBezTo>
                  <a:lnTo>
                    <a:pt x="3537"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
            <p:cNvSpPr/>
            <p:nvPr/>
          </p:nvSpPr>
          <p:spPr>
            <a:xfrm>
              <a:off x="2570422" y="1545220"/>
              <a:ext cx="334445" cy="410551"/>
            </a:xfrm>
            <a:custGeom>
              <a:rect b="b" l="l" r="r" t="t"/>
              <a:pathLst>
                <a:path extrusionOk="0" h="15207" w="12388">
                  <a:moveTo>
                    <a:pt x="5944" y="1"/>
                  </a:moveTo>
                  <a:cubicBezTo>
                    <a:pt x="2664" y="1"/>
                    <a:pt x="1" y="3003"/>
                    <a:pt x="679" y="6397"/>
                  </a:cubicBezTo>
                  <a:cubicBezTo>
                    <a:pt x="1380" y="10200"/>
                    <a:pt x="1613" y="12468"/>
                    <a:pt x="3782" y="14169"/>
                  </a:cubicBezTo>
                  <a:cubicBezTo>
                    <a:pt x="4707" y="14887"/>
                    <a:pt x="5730" y="15206"/>
                    <a:pt x="6733" y="15206"/>
                  </a:cubicBezTo>
                  <a:cubicBezTo>
                    <a:pt x="9273" y="15206"/>
                    <a:pt x="11676" y="13156"/>
                    <a:pt x="11987" y="10333"/>
                  </a:cubicBezTo>
                  <a:cubicBezTo>
                    <a:pt x="12388" y="6764"/>
                    <a:pt x="11153" y="1160"/>
                    <a:pt x="7251" y="159"/>
                  </a:cubicBezTo>
                  <a:cubicBezTo>
                    <a:pt x="6809" y="52"/>
                    <a:pt x="6371" y="1"/>
                    <a:pt x="5944"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
            <p:cNvSpPr/>
            <p:nvPr/>
          </p:nvSpPr>
          <p:spPr>
            <a:xfrm>
              <a:off x="2456357" y="1446841"/>
              <a:ext cx="422403" cy="451209"/>
            </a:xfrm>
            <a:custGeom>
              <a:rect b="b" l="l" r="r" t="t"/>
              <a:pathLst>
                <a:path extrusionOk="0" h="16713" w="15646">
                  <a:moveTo>
                    <a:pt x="10216" y="1"/>
                  </a:moveTo>
                  <a:cubicBezTo>
                    <a:pt x="9987" y="1"/>
                    <a:pt x="9751" y="11"/>
                    <a:pt x="9508" y="34"/>
                  </a:cubicBezTo>
                  <a:cubicBezTo>
                    <a:pt x="6872" y="267"/>
                    <a:pt x="6572" y="1668"/>
                    <a:pt x="6572" y="1668"/>
                  </a:cubicBezTo>
                  <a:cubicBezTo>
                    <a:pt x="6572" y="1668"/>
                    <a:pt x="6442" y="1655"/>
                    <a:pt x="6223" y="1655"/>
                  </a:cubicBezTo>
                  <a:cubicBezTo>
                    <a:pt x="5369" y="1655"/>
                    <a:pt x="3171" y="1866"/>
                    <a:pt x="2136" y="3937"/>
                  </a:cubicBezTo>
                  <a:cubicBezTo>
                    <a:pt x="1002" y="6138"/>
                    <a:pt x="2369" y="7339"/>
                    <a:pt x="2369" y="7339"/>
                  </a:cubicBezTo>
                  <a:cubicBezTo>
                    <a:pt x="2369" y="7339"/>
                    <a:pt x="1" y="8006"/>
                    <a:pt x="668" y="11075"/>
                  </a:cubicBezTo>
                  <a:cubicBezTo>
                    <a:pt x="1125" y="13360"/>
                    <a:pt x="2474" y="13720"/>
                    <a:pt x="3278" y="13720"/>
                  </a:cubicBezTo>
                  <a:cubicBezTo>
                    <a:pt x="3649" y="13720"/>
                    <a:pt x="3904" y="13644"/>
                    <a:pt x="3904" y="13644"/>
                  </a:cubicBezTo>
                  <a:lnTo>
                    <a:pt x="3904" y="13644"/>
                  </a:lnTo>
                  <a:cubicBezTo>
                    <a:pt x="3904" y="13644"/>
                    <a:pt x="3337" y="16679"/>
                    <a:pt x="6772" y="16713"/>
                  </a:cubicBezTo>
                  <a:cubicBezTo>
                    <a:pt x="6794" y="16713"/>
                    <a:pt x="6816" y="16713"/>
                    <a:pt x="6838" y="16713"/>
                  </a:cubicBezTo>
                  <a:cubicBezTo>
                    <a:pt x="9742" y="16713"/>
                    <a:pt x="9774" y="14511"/>
                    <a:pt x="9774" y="14511"/>
                  </a:cubicBezTo>
                  <a:cubicBezTo>
                    <a:pt x="9774" y="14511"/>
                    <a:pt x="13644" y="14177"/>
                    <a:pt x="12443" y="11375"/>
                  </a:cubicBezTo>
                  <a:cubicBezTo>
                    <a:pt x="15145" y="11142"/>
                    <a:pt x="14344" y="8307"/>
                    <a:pt x="13510" y="7706"/>
                  </a:cubicBezTo>
                  <a:cubicBezTo>
                    <a:pt x="14778" y="7206"/>
                    <a:pt x="15645" y="5204"/>
                    <a:pt x="14444" y="3803"/>
                  </a:cubicBezTo>
                  <a:cubicBezTo>
                    <a:pt x="15098" y="2061"/>
                    <a:pt x="13373" y="1"/>
                    <a:pt x="102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
            <p:cNvSpPr/>
            <p:nvPr/>
          </p:nvSpPr>
          <p:spPr>
            <a:xfrm>
              <a:off x="2727736" y="1705234"/>
              <a:ext cx="101430" cy="108962"/>
            </a:xfrm>
            <a:custGeom>
              <a:rect b="b" l="l" r="r" t="t"/>
              <a:pathLst>
                <a:path extrusionOk="0" h="4036" w="3757">
                  <a:moveTo>
                    <a:pt x="1463" y="0"/>
                  </a:moveTo>
                  <a:cubicBezTo>
                    <a:pt x="461" y="0"/>
                    <a:pt x="0" y="1034"/>
                    <a:pt x="356" y="2005"/>
                  </a:cubicBezTo>
                  <a:cubicBezTo>
                    <a:pt x="656" y="2838"/>
                    <a:pt x="1257" y="3506"/>
                    <a:pt x="2024" y="3906"/>
                  </a:cubicBezTo>
                  <a:cubicBezTo>
                    <a:pt x="2202" y="3995"/>
                    <a:pt x="2373" y="4035"/>
                    <a:pt x="2533" y="4035"/>
                  </a:cubicBezTo>
                  <a:cubicBezTo>
                    <a:pt x="3268" y="4035"/>
                    <a:pt x="3756" y="3176"/>
                    <a:pt x="3592" y="2271"/>
                  </a:cubicBezTo>
                  <a:cubicBezTo>
                    <a:pt x="3458" y="1304"/>
                    <a:pt x="2591" y="70"/>
                    <a:pt x="1557" y="3"/>
                  </a:cubicBezTo>
                  <a:cubicBezTo>
                    <a:pt x="1525" y="1"/>
                    <a:pt x="1494" y="0"/>
                    <a:pt x="1463" y="0"/>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8"/>
            <p:cNvSpPr/>
            <p:nvPr/>
          </p:nvSpPr>
          <p:spPr>
            <a:xfrm>
              <a:off x="3757664" y="4015248"/>
              <a:ext cx="171137" cy="280990"/>
            </a:xfrm>
            <a:custGeom>
              <a:rect b="b" l="l" r="r" t="t"/>
              <a:pathLst>
                <a:path extrusionOk="0" h="10408" w="6339">
                  <a:moveTo>
                    <a:pt x="3737" y="0"/>
                  </a:moveTo>
                  <a:lnTo>
                    <a:pt x="1" y="1501"/>
                  </a:lnTo>
                  <a:lnTo>
                    <a:pt x="2636" y="10408"/>
                  </a:lnTo>
                  <a:lnTo>
                    <a:pt x="6339" y="8907"/>
                  </a:lnTo>
                  <a:lnTo>
                    <a:pt x="3737"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8"/>
            <p:cNvSpPr/>
            <p:nvPr/>
          </p:nvSpPr>
          <p:spPr>
            <a:xfrm>
              <a:off x="3757664" y="4015248"/>
              <a:ext cx="136013" cy="157611"/>
            </a:xfrm>
            <a:custGeom>
              <a:rect b="b" l="l" r="r" t="t"/>
              <a:pathLst>
                <a:path extrusionOk="0" h="5838" w="5038">
                  <a:moveTo>
                    <a:pt x="3737" y="0"/>
                  </a:moveTo>
                  <a:lnTo>
                    <a:pt x="1" y="1501"/>
                  </a:lnTo>
                  <a:lnTo>
                    <a:pt x="1302" y="5838"/>
                  </a:lnTo>
                  <a:lnTo>
                    <a:pt x="5038" y="4437"/>
                  </a:lnTo>
                  <a:lnTo>
                    <a:pt x="3737" y="0"/>
                  </a:lnTo>
                  <a:close/>
                </a:path>
              </a:pathLst>
            </a:custGeom>
            <a:solidFill>
              <a:srgbClr val="B73E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
            <p:cNvSpPr/>
            <p:nvPr/>
          </p:nvSpPr>
          <p:spPr>
            <a:xfrm>
              <a:off x="3799105" y="4202773"/>
              <a:ext cx="332231" cy="167546"/>
            </a:xfrm>
            <a:custGeom>
              <a:rect b="b" l="l" r="r" t="t"/>
              <a:pathLst>
                <a:path extrusionOk="0" h="6206" w="12306">
                  <a:moveTo>
                    <a:pt x="11031" y="1"/>
                  </a:moveTo>
                  <a:cubicBezTo>
                    <a:pt x="10979" y="1"/>
                    <a:pt x="10926" y="9"/>
                    <a:pt x="10875" y="26"/>
                  </a:cubicBezTo>
                  <a:cubicBezTo>
                    <a:pt x="9780" y="406"/>
                    <a:pt x="8222" y="681"/>
                    <a:pt x="6901" y="681"/>
                  </a:cubicBezTo>
                  <a:cubicBezTo>
                    <a:pt x="6249" y="681"/>
                    <a:pt x="5656" y="614"/>
                    <a:pt x="5204" y="460"/>
                  </a:cubicBezTo>
                  <a:cubicBezTo>
                    <a:pt x="5099" y="430"/>
                    <a:pt x="4987" y="413"/>
                    <a:pt x="4875" y="413"/>
                  </a:cubicBezTo>
                  <a:cubicBezTo>
                    <a:pt x="4737" y="413"/>
                    <a:pt x="4599" y="438"/>
                    <a:pt x="4470" y="493"/>
                  </a:cubicBezTo>
                  <a:lnTo>
                    <a:pt x="234" y="1961"/>
                  </a:lnTo>
                  <a:cubicBezTo>
                    <a:pt x="100" y="1994"/>
                    <a:pt x="0" y="2161"/>
                    <a:pt x="67" y="2294"/>
                  </a:cubicBezTo>
                  <a:lnTo>
                    <a:pt x="1001" y="5730"/>
                  </a:lnTo>
                  <a:cubicBezTo>
                    <a:pt x="1106" y="6020"/>
                    <a:pt x="1378" y="6205"/>
                    <a:pt x="1668" y="6205"/>
                  </a:cubicBezTo>
                  <a:cubicBezTo>
                    <a:pt x="1745" y="6205"/>
                    <a:pt x="1824" y="6192"/>
                    <a:pt x="1902" y="6164"/>
                  </a:cubicBezTo>
                  <a:cubicBezTo>
                    <a:pt x="3369" y="5630"/>
                    <a:pt x="3970" y="5330"/>
                    <a:pt x="5771" y="4563"/>
                  </a:cubicBezTo>
                  <a:cubicBezTo>
                    <a:pt x="7572" y="3795"/>
                    <a:pt x="9307" y="2961"/>
                    <a:pt x="11008" y="2061"/>
                  </a:cubicBezTo>
                  <a:cubicBezTo>
                    <a:pt x="12306" y="1288"/>
                    <a:pt x="11686" y="1"/>
                    <a:pt x="110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
            <p:cNvSpPr/>
            <p:nvPr/>
          </p:nvSpPr>
          <p:spPr>
            <a:xfrm>
              <a:off x="2592343" y="2893151"/>
              <a:ext cx="1308542" cy="1227495"/>
            </a:xfrm>
            <a:custGeom>
              <a:rect b="b" l="l" r="r" t="t"/>
              <a:pathLst>
                <a:path extrusionOk="0" h="45467" w="48469">
                  <a:moveTo>
                    <a:pt x="2703" y="0"/>
                  </a:moveTo>
                  <a:cubicBezTo>
                    <a:pt x="2703" y="0"/>
                    <a:pt x="1" y="3936"/>
                    <a:pt x="3070" y="9440"/>
                  </a:cubicBezTo>
                  <a:cubicBezTo>
                    <a:pt x="6539" y="15678"/>
                    <a:pt x="27787" y="12342"/>
                    <a:pt x="35893" y="14611"/>
                  </a:cubicBezTo>
                  <a:cubicBezTo>
                    <a:pt x="35793" y="27453"/>
                    <a:pt x="42765" y="45466"/>
                    <a:pt x="42765" y="45466"/>
                  </a:cubicBezTo>
                  <a:lnTo>
                    <a:pt x="48469" y="43398"/>
                  </a:lnTo>
                  <a:cubicBezTo>
                    <a:pt x="48469" y="43398"/>
                    <a:pt x="46234" y="27587"/>
                    <a:pt x="44766" y="11175"/>
                  </a:cubicBezTo>
                  <a:cubicBezTo>
                    <a:pt x="44032" y="3136"/>
                    <a:pt x="16012" y="634"/>
                    <a:pt x="16012" y="634"/>
                  </a:cubicBezTo>
                  <a:lnTo>
                    <a:pt x="27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p:nvPr/>
          </p:nvSpPr>
          <p:spPr>
            <a:xfrm>
              <a:off x="3702751" y="4003531"/>
              <a:ext cx="224268" cy="152239"/>
            </a:xfrm>
            <a:custGeom>
              <a:rect b="b" l="l" r="r" t="t"/>
              <a:pathLst>
                <a:path extrusionOk="0" h="5639" w="8307">
                  <a:moveTo>
                    <a:pt x="8006" y="1"/>
                  </a:moveTo>
                  <a:lnTo>
                    <a:pt x="0" y="2603"/>
                  </a:lnTo>
                  <a:lnTo>
                    <a:pt x="1201" y="5638"/>
                  </a:lnTo>
                  <a:lnTo>
                    <a:pt x="8306" y="3236"/>
                  </a:lnTo>
                  <a:lnTo>
                    <a:pt x="80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
            <p:cNvSpPr/>
            <p:nvPr/>
          </p:nvSpPr>
          <p:spPr>
            <a:xfrm>
              <a:off x="3930583" y="4189058"/>
              <a:ext cx="51349" cy="36933"/>
            </a:xfrm>
            <a:custGeom>
              <a:rect b="b" l="l" r="r" t="t"/>
              <a:pathLst>
                <a:path extrusionOk="0" h="1368" w="1902">
                  <a:moveTo>
                    <a:pt x="1468" y="200"/>
                  </a:moveTo>
                  <a:cubicBezTo>
                    <a:pt x="1535" y="200"/>
                    <a:pt x="1602" y="234"/>
                    <a:pt x="1635" y="300"/>
                  </a:cubicBezTo>
                  <a:cubicBezTo>
                    <a:pt x="1702" y="401"/>
                    <a:pt x="1702" y="501"/>
                    <a:pt x="1668" y="634"/>
                  </a:cubicBezTo>
                  <a:cubicBezTo>
                    <a:pt x="1568" y="868"/>
                    <a:pt x="1068" y="1068"/>
                    <a:pt x="334" y="1168"/>
                  </a:cubicBezTo>
                  <a:cubicBezTo>
                    <a:pt x="668" y="734"/>
                    <a:pt x="1168" y="200"/>
                    <a:pt x="1468" y="200"/>
                  </a:cubicBezTo>
                  <a:close/>
                  <a:moveTo>
                    <a:pt x="1468" y="0"/>
                  </a:moveTo>
                  <a:cubicBezTo>
                    <a:pt x="934" y="0"/>
                    <a:pt x="134" y="1101"/>
                    <a:pt x="34" y="1234"/>
                  </a:cubicBezTo>
                  <a:cubicBezTo>
                    <a:pt x="0" y="1268"/>
                    <a:pt x="0" y="1301"/>
                    <a:pt x="34" y="1335"/>
                  </a:cubicBezTo>
                  <a:cubicBezTo>
                    <a:pt x="67" y="1368"/>
                    <a:pt x="101" y="1368"/>
                    <a:pt x="134" y="1368"/>
                  </a:cubicBezTo>
                  <a:cubicBezTo>
                    <a:pt x="467" y="1335"/>
                    <a:pt x="834" y="1268"/>
                    <a:pt x="1168" y="1168"/>
                  </a:cubicBezTo>
                  <a:cubicBezTo>
                    <a:pt x="1435" y="1101"/>
                    <a:pt x="1668" y="934"/>
                    <a:pt x="1802" y="701"/>
                  </a:cubicBezTo>
                  <a:cubicBezTo>
                    <a:pt x="1902" y="534"/>
                    <a:pt x="1868" y="334"/>
                    <a:pt x="1768" y="200"/>
                  </a:cubicBezTo>
                  <a:cubicBezTo>
                    <a:pt x="1702" y="100"/>
                    <a:pt x="1602" y="34"/>
                    <a:pt x="14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
            <p:cNvSpPr/>
            <p:nvPr/>
          </p:nvSpPr>
          <p:spPr>
            <a:xfrm>
              <a:off x="3918866" y="4173940"/>
              <a:ext cx="32451" cy="52051"/>
            </a:xfrm>
            <a:custGeom>
              <a:rect b="b" l="l" r="r" t="t"/>
              <a:pathLst>
                <a:path extrusionOk="0" h="1928" w="1202">
                  <a:moveTo>
                    <a:pt x="701" y="184"/>
                  </a:moveTo>
                  <a:cubicBezTo>
                    <a:pt x="781" y="184"/>
                    <a:pt x="808" y="233"/>
                    <a:pt x="835" y="260"/>
                  </a:cubicBezTo>
                  <a:cubicBezTo>
                    <a:pt x="1002" y="527"/>
                    <a:pt x="835" y="1261"/>
                    <a:pt x="601" y="1661"/>
                  </a:cubicBezTo>
                  <a:cubicBezTo>
                    <a:pt x="468" y="1294"/>
                    <a:pt x="268" y="660"/>
                    <a:pt x="434" y="360"/>
                  </a:cubicBezTo>
                  <a:cubicBezTo>
                    <a:pt x="434" y="293"/>
                    <a:pt x="501" y="227"/>
                    <a:pt x="568" y="227"/>
                  </a:cubicBezTo>
                  <a:lnTo>
                    <a:pt x="635" y="193"/>
                  </a:lnTo>
                  <a:cubicBezTo>
                    <a:pt x="660" y="187"/>
                    <a:pt x="682" y="184"/>
                    <a:pt x="701" y="184"/>
                  </a:cubicBezTo>
                  <a:close/>
                  <a:moveTo>
                    <a:pt x="700" y="0"/>
                  </a:moveTo>
                  <a:cubicBezTo>
                    <a:pt x="657" y="0"/>
                    <a:pt x="613" y="9"/>
                    <a:pt x="568" y="27"/>
                  </a:cubicBezTo>
                  <a:cubicBezTo>
                    <a:pt x="434" y="60"/>
                    <a:pt x="301" y="127"/>
                    <a:pt x="234" y="260"/>
                  </a:cubicBezTo>
                  <a:cubicBezTo>
                    <a:pt x="1" y="760"/>
                    <a:pt x="468" y="1828"/>
                    <a:pt x="468" y="1861"/>
                  </a:cubicBezTo>
                  <a:cubicBezTo>
                    <a:pt x="468" y="1895"/>
                    <a:pt x="501" y="1928"/>
                    <a:pt x="535" y="1928"/>
                  </a:cubicBezTo>
                  <a:lnTo>
                    <a:pt x="568" y="1928"/>
                  </a:lnTo>
                  <a:cubicBezTo>
                    <a:pt x="601" y="1928"/>
                    <a:pt x="601" y="1895"/>
                    <a:pt x="635" y="1895"/>
                  </a:cubicBezTo>
                  <a:cubicBezTo>
                    <a:pt x="935" y="1528"/>
                    <a:pt x="1202" y="560"/>
                    <a:pt x="968" y="160"/>
                  </a:cubicBezTo>
                  <a:cubicBezTo>
                    <a:pt x="919" y="62"/>
                    <a:pt x="817" y="0"/>
                    <a:pt x="7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8"/>
            <p:cNvSpPr/>
            <p:nvPr/>
          </p:nvSpPr>
          <p:spPr>
            <a:xfrm>
              <a:off x="3292983" y="4110712"/>
              <a:ext cx="124296" cy="257583"/>
            </a:xfrm>
            <a:custGeom>
              <a:rect b="b" l="l" r="r" t="t"/>
              <a:pathLst>
                <a:path extrusionOk="0" h="9541" w="4604">
                  <a:moveTo>
                    <a:pt x="4604" y="0"/>
                  </a:moveTo>
                  <a:lnTo>
                    <a:pt x="668" y="167"/>
                  </a:lnTo>
                  <a:lnTo>
                    <a:pt x="1" y="9540"/>
                  </a:lnTo>
                  <a:lnTo>
                    <a:pt x="3970" y="9340"/>
                  </a:lnTo>
                  <a:lnTo>
                    <a:pt x="4604"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8"/>
            <p:cNvSpPr/>
            <p:nvPr/>
          </p:nvSpPr>
          <p:spPr>
            <a:xfrm>
              <a:off x="3264176" y="4340352"/>
              <a:ext cx="321513" cy="126024"/>
            </a:xfrm>
            <a:custGeom>
              <a:rect b="b" l="l" r="r" t="t"/>
              <a:pathLst>
                <a:path extrusionOk="0" h="4668" w="11909">
                  <a:moveTo>
                    <a:pt x="634" y="0"/>
                  </a:moveTo>
                  <a:cubicBezTo>
                    <a:pt x="501" y="0"/>
                    <a:pt x="334" y="134"/>
                    <a:pt x="334" y="267"/>
                  </a:cubicBezTo>
                  <a:lnTo>
                    <a:pt x="0" y="3803"/>
                  </a:lnTo>
                  <a:cubicBezTo>
                    <a:pt x="0" y="4203"/>
                    <a:pt x="300" y="4537"/>
                    <a:pt x="701" y="4570"/>
                  </a:cubicBezTo>
                  <a:cubicBezTo>
                    <a:pt x="1746" y="4570"/>
                    <a:pt x="2420" y="4541"/>
                    <a:pt x="3337" y="4541"/>
                  </a:cubicBezTo>
                  <a:cubicBezTo>
                    <a:pt x="3795" y="4541"/>
                    <a:pt x="4314" y="4548"/>
                    <a:pt x="4970" y="4570"/>
                  </a:cubicBezTo>
                  <a:cubicBezTo>
                    <a:pt x="5758" y="4591"/>
                    <a:pt x="7006" y="4667"/>
                    <a:pt x="8240" y="4667"/>
                  </a:cubicBezTo>
                  <a:cubicBezTo>
                    <a:pt x="8941" y="4667"/>
                    <a:pt x="9637" y="4643"/>
                    <a:pt x="10241" y="4570"/>
                  </a:cubicBezTo>
                  <a:cubicBezTo>
                    <a:pt x="11909" y="4337"/>
                    <a:pt x="11675" y="2702"/>
                    <a:pt x="10941" y="2636"/>
                  </a:cubicBezTo>
                  <a:cubicBezTo>
                    <a:pt x="9207" y="2502"/>
                    <a:pt x="6938" y="1335"/>
                    <a:pt x="5838" y="401"/>
                  </a:cubicBezTo>
                  <a:cubicBezTo>
                    <a:pt x="5638" y="234"/>
                    <a:pt x="5371" y="167"/>
                    <a:pt x="5137" y="167"/>
                  </a:cubicBezTo>
                  <a:lnTo>
                    <a:pt x="6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
            <p:cNvSpPr/>
            <p:nvPr/>
          </p:nvSpPr>
          <p:spPr>
            <a:xfrm>
              <a:off x="3409153" y="4337626"/>
              <a:ext cx="56776" cy="27294"/>
            </a:xfrm>
            <a:custGeom>
              <a:rect b="b" l="l" r="r" t="t"/>
              <a:pathLst>
                <a:path extrusionOk="0" h="1011" w="2103">
                  <a:moveTo>
                    <a:pt x="1603" y="202"/>
                  </a:moveTo>
                  <a:cubicBezTo>
                    <a:pt x="1668" y="202"/>
                    <a:pt x="1724" y="212"/>
                    <a:pt x="1769" y="235"/>
                  </a:cubicBezTo>
                  <a:cubicBezTo>
                    <a:pt x="1835" y="235"/>
                    <a:pt x="1869" y="301"/>
                    <a:pt x="1869" y="368"/>
                  </a:cubicBezTo>
                  <a:cubicBezTo>
                    <a:pt x="1902" y="468"/>
                    <a:pt x="1869" y="602"/>
                    <a:pt x="1802" y="702"/>
                  </a:cubicBezTo>
                  <a:cubicBezTo>
                    <a:pt x="1719" y="785"/>
                    <a:pt x="1535" y="827"/>
                    <a:pt x="1285" y="827"/>
                  </a:cubicBezTo>
                  <a:cubicBezTo>
                    <a:pt x="1035" y="827"/>
                    <a:pt x="718" y="785"/>
                    <a:pt x="368" y="702"/>
                  </a:cubicBezTo>
                  <a:lnTo>
                    <a:pt x="334" y="702"/>
                  </a:lnTo>
                  <a:cubicBezTo>
                    <a:pt x="751" y="452"/>
                    <a:pt x="1282" y="202"/>
                    <a:pt x="1603" y="202"/>
                  </a:cubicBezTo>
                  <a:close/>
                  <a:moveTo>
                    <a:pt x="1642" y="0"/>
                  </a:moveTo>
                  <a:cubicBezTo>
                    <a:pt x="1105" y="0"/>
                    <a:pt x="185" y="580"/>
                    <a:pt x="67" y="668"/>
                  </a:cubicBezTo>
                  <a:cubicBezTo>
                    <a:pt x="1" y="702"/>
                    <a:pt x="34" y="802"/>
                    <a:pt x="101" y="835"/>
                  </a:cubicBezTo>
                  <a:cubicBezTo>
                    <a:pt x="468" y="902"/>
                    <a:pt x="801" y="969"/>
                    <a:pt x="1168" y="1002"/>
                  </a:cubicBezTo>
                  <a:cubicBezTo>
                    <a:pt x="1213" y="1007"/>
                    <a:pt x="1257" y="1010"/>
                    <a:pt x="1301" y="1010"/>
                  </a:cubicBezTo>
                  <a:cubicBezTo>
                    <a:pt x="1523" y="1010"/>
                    <a:pt x="1741" y="941"/>
                    <a:pt x="1935" y="802"/>
                  </a:cubicBezTo>
                  <a:cubicBezTo>
                    <a:pt x="2069" y="668"/>
                    <a:pt x="2102" y="468"/>
                    <a:pt x="2069" y="301"/>
                  </a:cubicBezTo>
                  <a:cubicBezTo>
                    <a:pt x="2035" y="201"/>
                    <a:pt x="1969" y="68"/>
                    <a:pt x="1835" y="35"/>
                  </a:cubicBezTo>
                  <a:cubicBezTo>
                    <a:pt x="1780" y="11"/>
                    <a:pt x="1714" y="0"/>
                    <a:pt x="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a:off x="3408262" y="4312086"/>
              <a:ext cx="33342" cy="48110"/>
            </a:xfrm>
            <a:custGeom>
              <a:rect b="b" l="l" r="r" t="t"/>
              <a:pathLst>
                <a:path extrusionOk="0" h="1782" w="1235">
                  <a:moveTo>
                    <a:pt x="801" y="180"/>
                  </a:moveTo>
                  <a:cubicBezTo>
                    <a:pt x="934" y="213"/>
                    <a:pt x="968" y="247"/>
                    <a:pt x="968" y="313"/>
                  </a:cubicBezTo>
                  <a:cubicBezTo>
                    <a:pt x="1001" y="614"/>
                    <a:pt x="601" y="1214"/>
                    <a:pt x="234" y="1514"/>
                  </a:cubicBezTo>
                  <a:cubicBezTo>
                    <a:pt x="234" y="1147"/>
                    <a:pt x="301" y="480"/>
                    <a:pt x="534" y="247"/>
                  </a:cubicBezTo>
                  <a:cubicBezTo>
                    <a:pt x="601" y="213"/>
                    <a:pt x="667" y="180"/>
                    <a:pt x="734" y="180"/>
                  </a:cubicBezTo>
                  <a:close/>
                  <a:moveTo>
                    <a:pt x="715" y="1"/>
                  </a:moveTo>
                  <a:cubicBezTo>
                    <a:pt x="601" y="1"/>
                    <a:pt x="501" y="38"/>
                    <a:pt x="401" y="113"/>
                  </a:cubicBezTo>
                  <a:cubicBezTo>
                    <a:pt x="0" y="480"/>
                    <a:pt x="67" y="1648"/>
                    <a:pt x="67" y="1681"/>
                  </a:cubicBezTo>
                  <a:cubicBezTo>
                    <a:pt x="67" y="1714"/>
                    <a:pt x="67" y="1748"/>
                    <a:pt x="100" y="1781"/>
                  </a:cubicBezTo>
                  <a:lnTo>
                    <a:pt x="200" y="1781"/>
                  </a:lnTo>
                  <a:cubicBezTo>
                    <a:pt x="601" y="1548"/>
                    <a:pt x="1235" y="747"/>
                    <a:pt x="1168" y="280"/>
                  </a:cubicBezTo>
                  <a:cubicBezTo>
                    <a:pt x="1134" y="147"/>
                    <a:pt x="1001" y="13"/>
                    <a:pt x="834" y="13"/>
                  </a:cubicBezTo>
                  <a:cubicBezTo>
                    <a:pt x="793" y="5"/>
                    <a:pt x="753" y="1"/>
                    <a:pt x="7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8"/>
            <p:cNvSpPr/>
            <p:nvPr/>
          </p:nvSpPr>
          <p:spPr>
            <a:xfrm>
              <a:off x="3301082" y="4110712"/>
              <a:ext cx="117115" cy="144113"/>
            </a:xfrm>
            <a:custGeom>
              <a:rect b="b" l="l" r="r" t="t"/>
              <a:pathLst>
                <a:path extrusionOk="0" h="5338" w="4338">
                  <a:moveTo>
                    <a:pt x="4337" y="0"/>
                  </a:moveTo>
                  <a:lnTo>
                    <a:pt x="368" y="167"/>
                  </a:lnTo>
                  <a:lnTo>
                    <a:pt x="1" y="5337"/>
                  </a:lnTo>
                  <a:lnTo>
                    <a:pt x="3937" y="5337"/>
                  </a:lnTo>
                  <a:lnTo>
                    <a:pt x="4337" y="0"/>
                  </a:lnTo>
                  <a:close/>
                </a:path>
              </a:pathLst>
            </a:custGeom>
            <a:solidFill>
              <a:srgbClr val="B73E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
            <p:cNvSpPr/>
            <p:nvPr/>
          </p:nvSpPr>
          <p:spPr>
            <a:xfrm>
              <a:off x="2372611" y="2883243"/>
              <a:ext cx="1215778" cy="1326549"/>
            </a:xfrm>
            <a:custGeom>
              <a:rect b="b" l="l" r="r" t="t"/>
              <a:pathLst>
                <a:path extrusionOk="0" h="49136" w="45033">
                  <a:moveTo>
                    <a:pt x="3270" y="0"/>
                  </a:moveTo>
                  <a:cubicBezTo>
                    <a:pt x="3270" y="0"/>
                    <a:pt x="1" y="6638"/>
                    <a:pt x="3170" y="10841"/>
                  </a:cubicBezTo>
                  <a:cubicBezTo>
                    <a:pt x="6038" y="14677"/>
                    <a:pt x="26987" y="14944"/>
                    <a:pt x="34392" y="14944"/>
                  </a:cubicBezTo>
                  <a:cubicBezTo>
                    <a:pt x="32157" y="24084"/>
                    <a:pt x="33558" y="49135"/>
                    <a:pt x="33558" y="49135"/>
                  </a:cubicBezTo>
                  <a:lnTo>
                    <a:pt x="39495" y="49069"/>
                  </a:lnTo>
                  <a:cubicBezTo>
                    <a:pt x="39495" y="49069"/>
                    <a:pt x="43698" y="24618"/>
                    <a:pt x="44566" y="12109"/>
                  </a:cubicBezTo>
                  <a:cubicBezTo>
                    <a:pt x="45033" y="5171"/>
                    <a:pt x="14845" y="534"/>
                    <a:pt x="14845" y="534"/>
                  </a:cubicBezTo>
                  <a:lnTo>
                    <a:pt x="327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a:off x="3250651" y="4117002"/>
              <a:ext cx="213469" cy="105398"/>
            </a:xfrm>
            <a:custGeom>
              <a:rect b="b" l="l" r="r" t="t"/>
              <a:pathLst>
                <a:path extrusionOk="0" h="3904" w="7907">
                  <a:moveTo>
                    <a:pt x="7906" y="1"/>
                  </a:moveTo>
                  <a:lnTo>
                    <a:pt x="1" y="301"/>
                  </a:lnTo>
                  <a:lnTo>
                    <a:pt x="334" y="3903"/>
                  </a:lnTo>
                  <a:lnTo>
                    <a:pt x="7540" y="3803"/>
                  </a:lnTo>
                  <a:lnTo>
                    <a:pt x="79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a:off x="2424851" y="2028124"/>
              <a:ext cx="599803" cy="882170"/>
            </a:xfrm>
            <a:custGeom>
              <a:rect b="b" l="l" r="r" t="t"/>
              <a:pathLst>
                <a:path extrusionOk="0" h="32676" w="22217">
                  <a:moveTo>
                    <a:pt x="8252" y="1"/>
                  </a:moveTo>
                  <a:cubicBezTo>
                    <a:pt x="6288" y="1"/>
                    <a:pt x="4837" y="18"/>
                    <a:pt x="4837" y="18"/>
                  </a:cubicBezTo>
                  <a:cubicBezTo>
                    <a:pt x="4793" y="17"/>
                    <a:pt x="4749" y="16"/>
                    <a:pt x="4706" y="16"/>
                  </a:cubicBezTo>
                  <a:cubicBezTo>
                    <a:pt x="2495" y="16"/>
                    <a:pt x="629" y="1663"/>
                    <a:pt x="367" y="3888"/>
                  </a:cubicBezTo>
                  <a:cubicBezTo>
                    <a:pt x="0" y="7257"/>
                    <a:pt x="2135" y="14829"/>
                    <a:pt x="2202" y="18665"/>
                  </a:cubicBezTo>
                  <a:cubicBezTo>
                    <a:pt x="2302" y="23402"/>
                    <a:pt x="1401" y="25336"/>
                    <a:pt x="1301" y="31708"/>
                  </a:cubicBezTo>
                  <a:lnTo>
                    <a:pt x="22216" y="32675"/>
                  </a:lnTo>
                  <a:cubicBezTo>
                    <a:pt x="22216" y="19832"/>
                    <a:pt x="21682" y="9225"/>
                    <a:pt x="21182" y="4155"/>
                  </a:cubicBezTo>
                  <a:cubicBezTo>
                    <a:pt x="20982" y="2353"/>
                    <a:pt x="20682" y="819"/>
                    <a:pt x="18247" y="352"/>
                  </a:cubicBezTo>
                  <a:cubicBezTo>
                    <a:pt x="16697" y="55"/>
                    <a:pt x="11689" y="1"/>
                    <a:pt x="82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a:off x="2840909" y="2146589"/>
              <a:ext cx="532256" cy="567919"/>
            </a:xfrm>
            <a:custGeom>
              <a:rect b="b" l="l" r="r" t="t"/>
              <a:pathLst>
                <a:path extrusionOk="0" h="21036" w="19715">
                  <a:moveTo>
                    <a:pt x="10341" y="15444"/>
                  </a:moveTo>
                  <a:lnTo>
                    <a:pt x="10341" y="15444"/>
                  </a:lnTo>
                  <a:cubicBezTo>
                    <a:pt x="10341" y="15444"/>
                    <a:pt x="10408" y="15445"/>
                    <a:pt x="10541" y="15578"/>
                  </a:cubicBezTo>
                  <a:lnTo>
                    <a:pt x="10541" y="15578"/>
                  </a:lnTo>
                  <a:cubicBezTo>
                    <a:pt x="10474" y="15533"/>
                    <a:pt x="10408" y="15489"/>
                    <a:pt x="10341" y="15444"/>
                  </a:cubicBezTo>
                  <a:close/>
                  <a:moveTo>
                    <a:pt x="5704" y="0"/>
                  </a:moveTo>
                  <a:lnTo>
                    <a:pt x="0" y="1468"/>
                  </a:lnTo>
                  <a:cubicBezTo>
                    <a:pt x="601" y="3903"/>
                    <a:pt x="1301" y="6205"/>
                    <a:pt x="2068" y="8573"/>
                  </a:cubicBezTo>
                  <a:cubicBezTo>
                    <a:pt x="2469" y="9740"/>
                    <a:pt x="2836" y="10875"/>
                    <a:pt x="3303" y="12042"/>
                  </a:cubicBezTo>
                  <a:cubicBezTo>
                    <a:pt x="3736" y="13210"/>
                    <a:pt x="4203" y="14377"/>
                    <a:pt x="4704" y="15545"/>
                  </a:cubicBezTo>
                  <a:cubicBezTo>
                    <a:pt x="4971" y="16112"/>
                    <a:pt x="5271" y="16712"/>
                    <a:pt x="5538" y="17313"/>
                  </a:cubicBezTo>
                  <a:lnTo>
                    <a:pt x="6005" y="18180"/>
                  </a:lnTo>
                  <a:lnTo>
                    <a:pt x="6171" y="18447"/>
                  </a:lnTo>
                  <a:cubicBezTo>
                    <a:pt x="6305" y="18714"/>
                    <a:pt x="6472" y="18947"/>
                    <a:pt x="6705" y="19181"/>
                  </a:cubicBezTo>
                  <a:cubicBezTo>
                    <a:pt x="6972" y="19447"/>
                    <a:pt x="7272" y="19681"/>
                    <a:pt x="7606" y="19881"/>
                  </a:cubicBezTo>
                  <a:cubicBezTo>
                    <a:pt x="8039" y="20115"/>
                    <a:pt x="8473" y="20281"/>
                    <a:pt x="8940" y="20415"/>
                  </a:cubicBezTo>
                  <a:cubicBezTo>
                    <a:pt x="9340" y="20548"/>
                    <a:pt x="9707" y="20615"/>
                    <a:pt x="10041" y="20682"/>
                  </a:cubicBezTo>
                  <a:cubicBezTo>
                    <a:pt x="10708" y="20815"/>
                    <a:pt x="11375" y="20882"/>
                    <a:pt x="12076" y="20948"/>
                  </a:cubicBezTo>
                  <a:cubicBezTo>
                    <a:pt x="12879" y="21012"/>
                    <a:pt x="13683" y="21035"/>
                    <a:pt x="14486" y="21035"/>
                  </a:cubicBezTo>
                  <a:cubicBezTo>
                    <a:pt x="14950" y="21035"/>
                    <a:pt x="15414" y="21027"/>
                    <a:pt x="15878" y="21015"/>
                  </a:cubicBezTo>
                  <a:cubicBezTo>
                    <a:pt x="17113" y="20982"/>
                    <a:pt x="18380" y="20882"/>
                    <a:pt x="19614" y="20715"/>
                  </a:cubicBezTo>
                  <a:lnTo>
                    <a:pt x="19714" y="17813"/>
                  </a:lnTo>
                  <a:cubicBezTo>
                    <a:pt x="17379" y="17313"/>
                    <a:pt x="15011" y="16912"/>
                    <a:pt x="12809" y="16345"/>
                  </a:cubicBezTo>
                  <a:cubicBezTo>
                    <a:pt x="12276" y="16212"/>
                    <a:pt x="11742" y="16045"/>
                    <a:pt x="11275" y="15878"/>
                  </a:cubicBezTo>
                  <a:cubicBezTo>
                    <a:pt x="11099" y="15819"/>
                    <a:pt x="10897" y="15761"/>
                    <a:pt x="10715" y="15679"/>
                  </a:cubicBezTo>
                  <a:lnTo>
                    <a:pt x="10715" y="15679"/>
                  </a:lnTo>
                  <a:lnTo>
                    <a:pt x="10441" y="15078"/>
                  </a:lnTo>
                  <a:cubicBezTo>
                    <a:pt x="10274" y="14544"/>
                    <a:pt x="10041" y="14043"/>
                    <a:pt x="9841" y="13476"/>
                  </a:cubicBezTo>
                  <a:cubicBezTo>
                    <a:pt x="9073" y="11342"/>
                    <a:pt x="8373" y="9073"/>
                    <a:pt x="7672" y="6805"/>
                  </a:cubicBezTo>
                  <a:cubicBezTo>
                    <a:pt x="7005" y="4570"/>
                    <a:pt x="6338" y="2235"/>
                    <a:pt x="5704" y="0"/>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a:off x="2755354" y="2044647"/>
              <a:ext cx="339548" cy="378424"/>
            </a:xfrm>
            <a:custGeom>
              <a:rect b="b" l="l" r="r" t="t"/>
              <a:pathLst>
                <a:path extrusionOk="0" h="14017" w="12577">
                  <a:moveTo>
                    <a:pt x="5949" y="1"/>
                  </a:moveTo>
                  <a:cubicBezTo>
                    <a:pt x="4924" y="1"/>
                    <a:pt x="3883" y="471"/>
                    <a:pt x="2936" y="1441"/>
                  </a:cubicBezTo>
                  <a:cubicBezTo>
                    <a:pt x="0" y="4410"/>
                    <a:pt x="2802" y="9013"/>
                    <a:pt x="4604" y="14017"/>
                  </a:cubicBezTo>
                  <a:lnTo>
                    <a:pt x="12309" y="11048"/>
                  </a:lnTo>
                  <a:cubicBezTo>
                    <a:pt x="12309" y="11048"/>
                    <a:pt x="12576" y="10648"/>
                    <a:pt x="11008" y="5377"/>
                  </a:cubicBezTo>
                  <a:cubicBezTo>
                    <a:pt x="9964" y="1868"/>
                    <a:pt x="7989" y="1"/>
                    <a:pt x="59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
            <p:cNvSpPr/>
            <p:nvPr/>
          </p:nvSpPr>
          <p:spPr>
            <a:xfrm>
              <a:off x="3316389" y="2595963"/>
              <a:ext cx="187363" cy="115414"/>
            </a:xfrm>
            <a:custGeom>
              <a:rect b="b" l="l" r="r" t="t"/>
              <a:pathLst>
                <a:path extrusionOk="0" h="4275" w="6940">
                  <a:moveTo>
                    <a:pt x="3503" y="0"/>
                  </a:moveTo>
                  <a:cubicBezTo>
                    <a:pt x="1769" y="0"/>
                    <a:pt x="1469" y="467"/>
                    <a:pt x="401" y="1468"/>
                  </a:cubicBezTo>
                  <a:lnTo>
                    <a:pt x="1" y="3670"/>
                  </a:lnTo>
                  <a:cubicBezTo>
                    <a:pt x="880" y="4120"/>
                    <a:pt x="1632" y="4274"/>
                    <a:pt x="2249" y="4274"/>
                  </a:cubicBezTo>
                  <a:cubicBezTo>
                    <a:pt x="3597" y="4274"/>
                    <a:pt x="4304" y="3536"/>
                    <a:pt x="4304" y="3536"/>
                  </a:cubicBezTo>
                  <a:lnTo>
                    <a:pt x="6939" y="3536"/>
                  </a:lnTo>
                  <a:lnTo>
                    <a:pt x="6005" y="1435"/>
                  </a:lnTo>
                  <a:cubicBezTo>
                    <a:pt x="5672" y="668"/>
                    <a:pt x="4971" y="134"/>
                    <a:pt x="4137" y="67"/>
                  </a:cubicBezTo>
                  <a:lnTo>
                    <a:pt x="3503"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
            <p:cNvSpPr/>
            <p:nvPr/>
          </p:nvSpPr>
          <p:spPr>
            <a:xfrm>
              <a:off x="2456357" y="3226036"/>
              <a:ext cx="779013" cy="103589"/>
            </a:xfrm>
            <a:custGeom>
              <a:rect b="b" l="l" r="r" t="t"/>
              <a:pathLst>
                <a:path extrusionOk="0" h="3837" w="28855">
                  <a:moveTo>
                    <a:pt x="1068" y="0"/>
                  </a:moveTo>
                  <a:cubicBezTo>
                    <a:pt x="468" y="0"/>
                    <a:pt x="1" y="467"/>
                    <a:pt x="1" y="1068"/>
                  </a:cubicBezTo>
                  <a:lnTo>
                    <a:pt x="1" y="2769"/>
                  </a:lnTo>
                  <a:cubicBezTo>
                    <a:pt x="1" y="3369"/>
                    <a:pt x="468" y="3836"/>
                    <a:pt x="1068" y="3836"/>
                  </a:cubicBezTo>
                  <a:lnTo>
                    <a:pt x="27787" y="3836"/>
                  </a:lnTo>
                  <a:cubicBezTo>
                    <a:pt x="28354" y="3836"/>
                    <a:pt x="28855" y="3369"/>
                    <a:pt x="28855" y="2769"/>
                  </a:cubicBezTo>
                  <a:lnTo>
                    <a:pt x="28855" y="1068"/>
                  </a:lnTo>
                  <a:cubicBezTo>
                    <a:pt x="28855" y="467"/>
                    <a:pt x="28354" y="0"/>
                    <a:pt x="277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
            <p:cNvSpPr/>
            <p:nvPr/>
          </p:nvSpPr>
          <p:spPr>
            <a:xfrm>
              <a:off x="2456357" y="3327217"/>
              <a:ext cx="81073" cy="1155439"/>
            </a:xfrm>
            <a:custGeom>
              <a:rect b="b" l="l" r="r" t="t"/>
              <a:pathLst>
                <a:path extrusionOk="0" h="42798" w="3003">
                  <a:moveTo>
                    <a:pt x="1368" y="0"/>
                  </a:moveTo>
                  <a:lnTo>
                    <a:pt x="1" y="42798"/>
                  </a:lnTo>
                  <a:lnTo>
                    <a:pt x="1168" y="42798"/>
                  </a:lnTo>
                  <a:lnTo>
                    <a:pt x="30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
            <p:cNvSpPr/>
            <p:nvPr/>
          </p:nvSpPr>
          <p:spPr>
            <a:xfrm>
              <a:off x="2456357" y="3327217"/>
              <a:ext cx="81073" cy="1155439"/>
            </a:xfrm>
            <a:custGeom>
              <a:rect b="b" l="l" r="r" t="t"/>
              <a:pathLst>
                <a:path extrusionOk="0" h="42798" w="3003">
                  <a:moveTo>
                    <a:pt x="1368" y="0"/>
                  </a:moveTo>
                  <a:lnTo>
                    <a:pt x="1" y="42798"/>
                  </a:lnTo>
                  <a:lnTo>
                    <a:pt x="1168" y="42798"/>
                  </a:lnTo>
                  <a:lnTo>
                    <a:pt x="3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
            <p:cNvSpPr/>
            <p:nvPr/>
          </p:nvSpPr>
          <p:spPr>
            <a:xfrm>
              <a:off x="2733729" y="3327217"/>
              <a:ext cx="80183" cy="1155439"/>
            </a:xfrm>
            <a:custGeom>
              <a:rect b="b" l="l" r="r" t="t"/>
              <a:pathLst>
                <a:path extrusionOk="0" h="42798" w="2970">
                  <a:moveTo>
                    <a:pt x="1" y="0"/>
                  </a:moveTo>
                  <a:lnTo>
                    <a:pt x="1802" y="42798"/>
                  </a:lnTo>
                  <a:lnTo>
                    <a:pt x="2970" y="42798"/>
                  </a:lnTo>
                  <a:lnTo>
                    <a:pt x="16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8"/>
            <p:cNvSpPr/>
            <p:nvPr/>
          </p:nvSpPr>
          <p:spPr>
            <a:xfrm>
              <a:off x="2733729" y="3327217"/>
              <a:ext cx="80183" cy="1155439"/>
            </a:xfrm>
            <a:custGeom>
              <a:rect b="b" l="l" r="r" t="t"/>
              <a:pathLst>
                <a:path extrusionOk="0" h="42798" w="2970">
                  <a:moveTo>
                    <a:pt x="1" y="0"/>
                  </a:moveTo>
                  <a:lnTo>
                    <a:pt x="1802" y="42798"/>
                  </a:lnTo>
                  <a:lnTo>
                    <a:pt x="2970" y="42798"/>
                  </a:lnTo>
                  <a:lnTo>
                    <a:pt x="163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8"/>
            <p:cNvSpPr/>
            <p:nvPr/>
          </p:nvSpPr>
          <p:spPr>
            <a:xfrm>
              <a:off x="2876924" y="3327217"/>
              <a:ext cx="81073" cy="1155439"/>
            </a:xfrm>
            <a:custGeom>
              <a:rect b="b" l="l" r="r" t="t"/>
              <a:pathLst>
                <a:path extrusionOk="0" h="42798" w="3003">
                  <a:moveTo>
                    <a:pt x="1368" y="0"/>
                  </a:moveTo>
                  <a:lnTo>
                    <a:pt x="1" y="42798"/>
                  </a:lnTo>
                  <a:lnTo>
                    <a:pt x="1201" y="42798"/>
                  </a:lnTo>
                  <a:lnTo>
                    <a:pt x="30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8"/>
            <p:cNvSpPr/>
            <p:nvPr/>
          </p:nvSpPr>
          <p:spPr>
            <a:xfrm>
              <a:off x="2876924" y="3327217"/>
              <a:ext cx="81073" cy="1155439"/>
            </a:xfrm>
            <a:custGeom>
              <a:rect b="b" l="l" r="r" t="t"/>
              <a:pathLst>
                <a:path extrusionOk="0" h="42798" w="3003">
                  <a:moveTo>
                    <a:pt x="1368" y="0"/>
                  </a:moveTo>
                  <a:lnTo>
                    <a:pt x="1" y="42798"/>
                  </a:lnTo>
                  <a:lnTo>
                    <a:pt x="1201" y="42798"/>
                  </a:lnTo>
                  <a:lnTo>
                    <a:pt x="3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8"/>
            <p:cNvSpPr/>
            <p:nvPr/>
          </p:nvSpPr>
          <p:spPr>
            <a:xfrm>
              <a:off x="3154296" y="3327217"/>
              <a:ext cx="81073" cy="1155439"/>
            </a:xfrm>
            <a:custGeom>
              <a:rect b="b" l="l" r="r" t="t"/>
              <a:pathLst>
                <a:path extrusionOk="0" h="42798" w="3003">
                  <a:moveTo>
                    <a:pt x="1" y="0"/>
                  </a:moveTo>
                  <a:lnTo>
                    <a:pt x="1802" y="42798"/>
                  </a:lnTo>
                  <a:lnTo>
                    <a:pt x="3003" y="42798"/>
                  </a:lnTo>
                  <a:lnTo>
                    <a:pt x="16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8"/>
            <p:cNvSpPr/>
            <p:nvPr/>
          </p:nvSpPr>
          <p:spPr>
            <a:xfrm>
              <a:off x="3154296" y="3327217"/>
              <a:ext cx="81073" cy="1155439"/>
            </a:xfrm>
            <a:custGeom>
              <a:rect b="b" l="l" r="r" t="t"/>
              <a:pathLst>
                <a:path extrusionOk="0" h="42798" w="3003">
                  <a:moveTo>
                    <a:pt x="1" y="0"/>
                  </a:moveTo>
                  <a:lnTo>
                    <a:pt x="1802" y="42798"/>
                  </a:lnTo>
                  <a:lnTo>
                    <a:pt x="3003" y="42798"/>
                  </a:lnTo>
                  <a:lnTo>
                    <a:pt x="163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8"/>
            <p:cNvSpPr/>
            <p:nvPr/>
          </p:nvSpPr>
          <p:spPr>
            <a:xfrm>
              <a:off x="2491481" y="3327217"/>
              <a:ext cx="45950" cy="49567"/>
            </a:xfrm>
            <a:custGeom>
              <a:rect b="b" l="l" r="r" t="t"/>
              <a:pathLst>
                <a:path extrusionOk="0" h="1836" w="1702">
                  <a:moveTo>
                    <a:pt x="67" y="0"/>
                  </a:moveTo>
                  <a:lnTo>
                    <a:pt x="1" y="1835"/>
                  </a:lnTo>
                  <a:lnTo>
                    <a:pt x="1635" y="1835"/>
                  </a:lnTo>
                  <a:lnTo>
                    <a:pt x="17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8"/>
            <p:cNvSpPr/>
            <p:nvPr/>
          </p:nvSpPr>
          <p:spPr>
            <a:xfrm>
              <a:off x="2733729" y="3327217"/>
              <a:ext cx="45059" cy="49567"/>
            </a:xfrm>
            <a:custGeom>
              <a:rect b="b" l="l" r="r" t="t"/>
              <a:pathLst>
                <a:path extrusionOk="0" h="1836" w="1669">
                  <a:moveTo>
                    <a:pt x="1" y="0"/>
                  </a:moveTo>
                  <a:lnTo>
                    <a:pt x="68" y="1835"/>
                  </a:lnTo>
                  <a:lnTo>
                    <a:pt x="1669" y="1835"/>
                  </a:lnTo>
                  <a:lnTo>
                    <a:pt x="163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8"/>
            <p:cNvSpPr/>
            <p:nvPr/>
          </p:nvSpPr>
          <p:spPr>
            <a:xfrm>
              <a:off x="2912048" y="3327217"/>
              <a:ext cx="45950" cy="49567"/>
            </a:xfrm>
            <a:custGeom>
              <a:rect b="b" l="l" r="r" t="t"/>
              <a:pathLst>
                <a:path extrusionOk="0" h="1836" w="1702">
                  <a:moveTo>
                    <a:pt x="67" y="0"/>
                  </a:moveTo>
                  <a:lnTo>
                    <a:pt x="1" y="1835"/>
                  </a:lnTo>
                  <a:lnTo>
                    <a:pt x="1635" y="1835"/>
                  </a:lnTo>
                  <a:lnTo>
                    <a:pt x="17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8"/>
            <p:cNvSpPr/>
            <p:nvPr/>
          </p:nvSpPr>
          <p:spPr>
            <a:xfrm>
              <a:off x="3154296" y="3327217"/>
              <a:ext cx="45950" cy="49567"/>
            </a:xfrm>
            <a:custGeom>
              <a:rect b="b" l="l" r="r" t="t"/>
              <a:pathLst>
                <a:path extrusionOk="0" h="1836" w="1702">
                  <a:moveTo>
                    <a:pt x="1" y="0"/>
                  </a:moveTo>
                  <a:lnTo>
                    <a:pt x="67" y="1835"/>
                  </a:lnTo>
                  <a:lnTo>
                    <a:pt x="1702" y="1835"/>
                  </a:lnTo>
                  <a:lnTo>
                    <a:pt x="163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8"/>
            <p:cNvSpPr/>
            <p:nvPr/>
          </p:nvSpPr>
          <p:spPr>
            <a:xfrm>
              <a:off x="3433478" y="556194"/>
              <a:ext cx="2097436" cy="1358973"/>
            </a:xfrm>
            <a:custGeom>
              <a:rect b="b" l="l" r="r" t="t"/>
              <a:pathLst>
                <a:path extrusionOk="0" h="50337" w="77690">
                  <a:moveTo>
                    <a:pt x="6972" y="0"/>
                  </a:moveTo>
                  <a:cubicBezTo>
                    <a:pt x="4737" y="34"/>
                    <a:pt x="2869" y="1802"/>
                    <a:pt x="2702" y="4036"/>
                  </a:cubicBezTo>
                  <a:lnTo>
                    <a:pt x="167" y="46300"/>
                  </a:lnTo>
                  <a:cubicBezTo>
                    <a:pt x="0" y="48502"/>
                    <a:pt x="1768" y="50336"/>
                    <a:pt x="3936" y="50336"/>
                  </a:cubicBezTo>
                  <a:lnTo>
                    <a:pt x="70751" y="50336"/>
                  </a:lnTo>
                  <a:cubicBezTo>
                    <a:pt x="72986" y="50270"/>
                    <a:pt x="74820" y="48535"/>
                    <a:pt x="74987" y="46333"/>
                  </a:cubicBezTo>
                  <a:lnTo>
                    <a:pt x="77522" y="4036"/>
                  </a:lnTo>
                  <a:cubicBezTo>
                    <a:pt x="77689" y="1835"/>
                    <a:pt x="75955" y="0"/>
                    <a:pt x="737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8"/>
            <p:cNvSpPr/>
            <p:nvPr/>
          </p:nvSpPr>
          <p:spPr>
            <a:xfrm>
              <a:off x="3781097" y="1673782"/>
              <a:ext cx="660116" cy="568270"/>
            </a:xfrm>
            <a:custGeom>
              <a:rect b="b" l="l" r="r" t="t"/>
              <a:pathLst>
                <a:path extrusionOk="0" h="21049" w="24451">
                  <a:moveTo>
                    <a:pt x="0" y="1"/>
                  </a:moveTo>
                  <a:lnTo>
                    <a:pt x="6171" y="21049"/>
                  </a:lnTo>
                  <a:lnTo>
                    <a:pt x="2445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8"/>
            <p:cNvSpPr/>
            <p:nvPr/>
          </p:nvSpPr>
          <p:spPr>
            <a:xfrm>
              <a:off x="3644193" y="970416"/>
              <a:ext cx="1176119" cy="761033"/>
            </a:xfrm>
            <a:custGeom>
              <a:rect b="b" l="l" r="r" t="t"/>
              <a:pathLst>
                <a:path extrusionOk="0" h="28189" w="43564">
                  <a:moveTo>
                    <a:pt x="41422" y="1"/>
                  </a:moveTo>
                  <a:cubicBezTo>
                    <a:pt x="41403" y="1"/>
                    <a:pt x="41383" y="1"/>
                    <a:pt x="41364" y="2"/>
                  </a:cubicBezTo>
                  <a:lnTo>
                    <a:pt x="3937" y="2"/>
                  </a:lnTo>
                  <a:cubicBezTo>
                    <a:pt x="2669" y="2"/>
                    <a:pt x="1635" y="1002"/>
                    <a:pt x="1535" y="2237"/>
                  </a:cubicBezTo>
                  <a:lnTo>
                    <a:pt x="101" y="25954"/>
                  </a:lnTo>
                  <a:cubicBezTo>
                    <a:pt x="1" y="27154"/>
                    <a:pt x="1002" y="28188"/>
                    <a:pt x="2236" y="28188"/>
                  </a:cubicBezTo>
                  <a:lnTo>
                    <a:pt x="39663" y="28188"/>
                  </a:lnTo>
                  <a:cubicBezTo>
                    <a:pt x="40897" y="28188"/>
                    <a:pt x="41931" y="27188"/>
                    <a:pt x="42031" y="25954"/>
                  </a:cubicBezTo>
                  <a:lnTo>
                    <a:pt x="43465" y="2237"/>
                  </a:lnTo>
                  <a:cubicBezTo>
                    <a:pt x="43564" y="1022"/>
                    <a:pt x="42628" y="1"/>
                    <a:pt x="414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8"/>
            <p:cNvSpPr/>
            <p:nvPr/>
          </p:nvSpPr>
          <p:spPr>
            <a:xfrm>
              <a:off x="3627995" y="621933"/>
              <a:ext cx="65766" cy="67575"/>
            </a:xfrm>
            <a:custGeom>
              <a:rect b="b" l="l" r="r" t="t"/>
              <a:pathLst>
                <a:path extrusionOk="0" h="2503" w="2436">
                  <a:moveTo>
                    <a:pt x="1301" y="0"/>
                  </a:moveTo>
                  <a:cubicBezTo>
                    <a:pt x="634" y="34"/>
                    <a:pt x="134" y="601"/>
                    <a:pt x="101" y="1268"/>
                  </a:cubicBezTo>
                  <a:cubicBezTo>
                    <a:pt x="0" y="1902"/>
                    <a:pt x="467" y="2469"/>
                    <a:pt x="1135" y="2502"/>
                  </a:cubicBezTo>
                  <a:cubicBezTo>
                    <a:pt x="1802" y="2469"/>
                    <a:pt x="2302" y="1902"/>
                    <a:pt x="2335" y="1268"/>
                  </a:cubicBezTo>
                  <a:cubicBezTo>
                    <a:pt x="2436" y="601"/>
                    <a:pt x="1935" y="34"/>
                    <a:pt x="1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8"/>
            <p:cNvSpPr/>
            <p:nvPr/>
          </p:nvSpPr>
          <p:spPr>
            <a:xfrm>
              <a:off x="3738765" y="621933"/>
              <a:ext cx="64875" cy="67575"/>
            </a:xfrm>
            <a:custGeom>
              <a:rect b="b" l="l" r="r" t="t"/>
              <a:pathLst>
                <a:path extrusionOk="0" h="2503" w="2403">
                  <a:moveTo>
                    <a:pt x="1268" y="0"/>
                  </a:moveTo>
                  <a:cubicBezTo>
                    <a:pt x="634" y="34"/>
                    <a:pt x="100" y="601"/>
                    <a:pt x="100" y="1268"/>
                  </a:cubicBezTo>
                  <a:cubicBezTo>
                    <a:pt x="0" y="1902"/>
                    <a:pt x="467" y="2469"/>
                    <a:pt x="1101" y="2502"/>
                  </a:cubicBezTo>
                  <a:cubicBezTo>
                    <a:pt x="1768" y="2469"/>
                    <a:pt x="2269" y="1902"/>
                    <a:pt x="2302" y="1268"/>
                  </a:cubicBezTo>
                  <a:cubicBezTo>
                    <a:pt x="2402" y="601"/>
                    <a:pt x="1935" y="34"/>
                    <a:pt x="12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8"/>
            <p:cNvSpPr/>
            <p:nvPr/>
          </p:nvSpPr>
          <p:spPr>
            <a:xfrm>
              <a:off x="3849536" y="621933"/>
              <a:ext cx="64875" cy="67575"/>
            </a:xfrm>
            <a:custGeom>
              <a:rect b="b" l="l" r="r" t="t"/>
              <a:pathLst>
                <a:path extrusionOk="0" h="2503" w="2403">
                  <a:moveTo>
                    <a:pt x="1301" y="0"/>
                  </a:moveTo>
                  <a:cubicBezTo>
                    <a:pt x="634" y="34"/>
                    <a:pt x="100" y="601"/>
                    <a:pt x="100" y="1268"/>
                  </a:cubicBezTo>
                  <a:cubicBezTo>
                    <a:pt x="0" y="1902"/>
                    <a:pt x="467" y="2469"/>
                    <a:pt x="1101" y="2502"/>
                  </a:cubicBezTo>
                  <a:cubicBezTo>
                    <a:pt x="1768" y="2469"/>
                    <a:pt x="2302" y="1902"/>
                    <a:pt x="2302" y="1268"/>
                  </a:cubicBezTo>
                  <a:cubicBezTo>
                    <a:pt x="2402" y="601"/>
                    <a:pt x="1935" y="34"/>
                    <a:pt x="1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8"/>
            <p:cNvSpPr/>
            <p:nvPr/>
          </p:nvSpPr>
          <p:spPr>
            <a:xfrm>
              <a:off x="3417252" y="539968"/>
              <a:ext cx="2102835" cy="1364400"/>
            </a:xfrm>
            <a:custGeom>
              <a:rect b="b" l="l" r="r" t="t"/>
              <a:pathLst>
                <a:path extrusionOk="0" h="50538" w="77890">
                  <a:moveTo>
                    <a:pt x="73912" y="234"/>
                  </a:moveTo>
                  <a:cubicBezTo>
                    <a:pt x="76019" y="234"/>
                    <a:pt x="77688" y="2022"/>
                    <a:pt x="77523" y="4137"/>
                  </a:cubicBezTo>
                  <a:lnTo>
                    <a:pt x="74988" y="46401"/>
                  </a:lnTo>
                  <a:cubicBezTo>
                    <a:pt x="74821" y="48602"/>
                    <a:pt x="73020" y="50304"/>
                    <a:pt x="70818" y="50337"/>
                  </a:cubicBezTo>
                  <a:lnTo>
                    <a:pt x="4037" y="50337"/>
                  </a:lnTo>
                  <a:cubicBezTo>
                    <a:pt x="1902" y="50337"/>
                    <a:pt x="201" y="48536"/>
                    <a:pt x="368" y="46401"/>
                  </a:cubicBezTo>
                  <a:lnTo>
                    <a:pt x="2903" y="4137"/>
                  </a:lnTo>
                  <a:cubicBezTo>
                    <a:pt x="3070" y="1936"/>
                    <a:pt x="4871" y="234"/>
                    <a:pt x="7073" y="234"/>
                  </a:cubicBezTo>
                  <a:lnTo>
                    <a:pt x="73854" y="234"/>
                  </a:lnTo>
                  <a:cubicBezTo>
                    <a:pt x="73873" y="234"/>
                    <a:pt x="73893" y="234"/>
                    <a:pt x="73912" y="234"/>
                  </a:cubicBezTo>
                  <a:close/>
                  <a:moveTo>
                    <a:pt x="7073" y="1"/>
                  </a:moveTo>
                  <a:cubicBezTo>
                    <a:pt x="4771" y="34"/>
                    <a:pt x="2870" y="1835"/>
                    <a:pt x="2703" y="4137"/>
                  </a:cubicBezTo>
                  <a:lnTo>
                    <a:pt x="168" y="46401"/>
                  </a:lnTo>
                  <a:cubicBezTo>
                    <a:pt x="1" y="48636"/>
                    <a:pt x="1802" y="50537"/>
                    <a:pt x="4037" y="50537"/>
                  </a:cubicBezTo>
                  <a:lnTo>
                    <a:pt x="70818" y="50537"/>
                  </a:lnTo>
                  <a:cubicBezTo>
                    <a:pt x="73120" y="50504"/>
                    <a:pt x="75021" y="48702"/>
                    <a:pt x="75188" y="46401"/>
                  </a:cubicBezTo>
                  <a:lnTo>
                    <a:pt x="77723" y="4137"/>
                  </a:lnTo>
                  <a:cubicBezTo>
                    <a:pt x="77890" y="1902"/>
                    <a:pt x="76089" y="1"/>
                    <a:pt x="738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8"/>
            <p:cNvSpPr/>
            <p:nvPr/>
          </p:nvSpPr>
          <p:spPr>
            <a:xfrm>
              <a:off x="4167432" y="1117526"/>
              <a:ext cx="553881" cy="758009"/>
            </a:xfrm>
            <a:custGeom>
              <a:rect b="b" l="l" r="r" t="t"/>
              <a:pathLst>
                <a:path extrusionOk="0" h="28077" w="20516">
                  <a:moveTo>
                    <a:pt x="10160" y="0"/>
                  </a:moveTo>
                  <a:cubicBezTo>
                    <a:pt x="9228" y="0"/>
                    <a:pt x="8298" y="19"/>
                    <a:pt x="7372" y="57"/>
                  </a:cubicBezTo>
                  <a:cubicBezTo>
                    <a:pt x="6538" y="123"/>
                    <a:pt x="5738" y="223"/>
                    <a:pt x="4904" y="423"/>
                  </a:cubicBezTo>
                  <a:cubicBezTo>
                    <a:pt x="3770" y="624"/>
                    <a:pt x="2836" y="1458"/>
                    <a:pt x="2502" y="2558"/>
                  </a:cubicBezTo>
                  <a:cubicBezTo>
                    <a:pt x="1468" y="6161"/>
                    <a:pt x="0" y="11898"/>
                    <a:pt x="1168" y="27743"/>
                  </a:cubicBezTo>
                  <a:lnTo>
                    <a:pt x="17880" y="28077"/>
                  </a:lnTo>
                  <a:cubicBezTo>
                    <a:pt x="17980" y="26509"/>
                    <a:pt x="17880" y="22773"/>
                    <a:pt x="18113" y="16268"/>
                  </a:cubicBezTo>
                  <a:cubicBezTo>
                    <a:pt x="18280" y="11331"/>
                    <a:pt x="19815" y="6094"/>
                    <a:pt x="20315" y="3092"/>
                  </a:cubicBezTo>
                  <a:cubicBezTo>
                    <a:pt x="20515" y="1925"/>
                    <a:pt x="19714" y="824"/>
                    <a:pt x="18547" y="624"/>
                  </a:cubicBezTo>
                  <a:lnTo>
                    <a:pt x="18514" y="624"/>
                  </a:lnTo>
                  <a:cubicBezTo>
                    <a:pt x="17446" y="457"/>
                    <a:pt x="16112" y="257"/>
                    <a:pt x="14811" y="157"/>
                  </a:cubicBezTo>
                  <a:cubicBezTo>
                    <a:pt x="13268" y="52"/>
                    <a:pt x="11712" y="0"/>
                    <a:pt x="10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8"/>
            <p:cNvSpPr/>
            <p:nvPr/>
          </p:nvSpPr>
          <p:spPr>
            <a:xfrm>
              <a:off x="4356549" y="1562121"/>
              <a:ext cx="26134" cy="316114"/>
            </a:xfrm>
            <a:custGeom>
              <a:rect b="b" l="l" r="r" t="t"/>
              <a:pathLst>
                <a:path extrusionOk="0" h="11709" w="968">
                  <a:moveTo>
                    <a:pt x="868" y="0"/>
                  </a:moveTo>
                  <a:cubicBezTo>
                    <a:pt x="801" y="0"/>
                    <a:pt x="768" y="34"/>
                    <a:pt x="768" y="100"/>
                  </a:cubicBezTo>
                  <a:cubicBezTo>
                    <a:pt x="734" y="167"/>
                    <a:pt x="0" y="6905"/>
                    <a:pt x="401" y="11609"/>
                  </a:cubicBezTo>
                  <a:cubicBezTo>
                    <a:pt x="401" y="11675"/>
                    <a:pt x="467" y="11709"/>
                    <a:pt x="534" y="11709"/>
                  </a:cubicBezTo>
                  <a:cubicBezTo>
                    <a:pt x="601" y="11709"/>
                    <a:pt x="634" y="11642"/>
                    <a:pt x="634" y="11575"/>
                  </a:cubicBezTo>
                  <a:cubicBezTo>
                    <a:pt x="234" y="6905"/>
                    <a:pt x="968" y="200"/>
                    <a:pt x="968" y="134"/>
                  </a:cubicBezTo>
                  <a:cubicBezTo>
                    <a:pt x="968" y="67"/>
                    <a:pt x="934" y="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8"/>
            <p:cNvSpPr/>
            <p:nvPr/>
          </p:nvSpPr>
          <p:spPr>
            <a:xfrm>
              <a:off x="4323234" y="1106430"/>
              <a:ext cx="113497" cy="100890"/>
            </a:xfrm>
            <a:custGeom>
              <a:rect b="b" l="l" r="r" t="t"/>
              <a:pathLst>
                <a:path extrusionOk="0" h="3737" w="4204">
                  <a:moveTo>
                    <a:pt x="3036" y="1"/>
                  </a:moveTo>
                  <a:lnTo>
                    <a:pt x="1968" y="201"/>
                  </a:lnTo>
                  <a:cubicBezTo>
                    <a:pt x="1968" y="201"/>
                    <a:pt x="0" y="2102"/>
                    <a:pt x="1601" y="3737"/>
                  </a:cubicBezTo>
                  <a:cubicBezTo>
                    <a:pt x="2335" y="2969"/>
                    <a:pt x="3236" y="2302"/>
                    <a:pt x="4203" y="1835"/>
                  </a:cubicBezTo>
                  <a:cubicBezTo>
                    <a:pt x="3102" y="1502"/>
                    <a:pt x="3036" y="1"/>
                    <a:pt x="30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3" name="Google Shape;1123;p18"/>
          <p:cNvSpPr txBox="1"/>
          <p:nvPr>
            <p:ph type="title"/>
          </p:nvPr>
        </p:nvSpPr>
        <p:spPr>
          <a:xfrm>
            <a:off x="6873731" y="2148750"/>
            <a:ext cx="2876100" cy="333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0"/>
              <a:buNone/>
            </a:pPr>
            <a:r>
              <a:rPr lang="en"/>
              <a:t>2</a:t>
            </a:r>
            <a:endParaRPr/>
          </a:p>
        </p:txBody>
      </p:sp>
      <p:pic>
        <p:nvPicPr>
          <p:cNvPr id="1124" name="Google Shape;1124;p18"/>
          <p:cNvPicPr preferRelativeResize="0"/>
          <p:nvPr/>
        </p:nvPicPr>
        <p:blipFill rotWithShape="1">
          <a:blip r:embed="rId3">
            <a:alphaModFix/>
          </a:blip>
          <a:srcRect b="0" l="0" r="0" t="0"/>
          <a:stretch/>
        </p:blipFill>
        <p:spPr>
          <a:xfrm>
            <a:off x="8406836" y="4425016"/>
            <a:ext cx="487363" cy="4873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9"/>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Sources &amp; Collection of Data</a:t>
            </a:r>
            <a:endParaRPr/>
          </a:p>
        </p:txBody>
      </p:sp>
      <p:sp>
        <p:nvSpPr>
          <p:cNvPr id="1130" name="Google Shape;1130;p19"/>
          <p:cNvSpPr txBox="1"/>
          <p:nvPr>
            <p:ph idx="4294967295" type="body"/>
          </p:nvPr>
        </p:nvSpPr>
        <p:spPr>
          <a:xfrm>
            <a:off x="655699" y="1432044"/>
            <a:ext cx="1983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sz="1200"/>
              <a:t>Bloomberg Terminal</a:t>
            </a:r>
            <a:endParaRPr sz="1200"/>
          </a:p>
        </p:txBody>
      </p:sp>
      <p:sp>
        <p:nvSpPr>
          <p:cNvPr id="1131" name="Google Shape;1131;p19"/>
          <p:cNvSpPr txBox="1"/>
          <p:nvPr>
            <p:ph idx="4294967295" type="body"/>
          </p:nvPr>
        </p:nvSpPr>
        <p:spPr>
          <a:xfrm>
            <a:off x="655702" y="2271463"/>
            <a:ext cx="1983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sz="1200"/>
              <a:t>Mandatory Provident Fund Schemes Authority</a:t>
            </a:r>
            <a:endParaRPr sz="1200"/>
          </a:p>
        </p:txBody>
      </p:sp>
      <p:sp>
        <p:nvSpPr>
          <p:cNvPr id="1132" name="Google Shape;1132;p19"/>
          <p:cNvSpPr txBox="1"/>
          <p:nvPr>
            <p:ph idx="4294967295" type="body"/>
          </p:nvPr>
        </p:nvSpPr>
        <p:spPr>
          <a:xfrm>
            <a:off x="655701" y="3110883"/>
            <a:ext cx="1983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sz="1200"/>
              <a:t>Aastocks.Com Limited</a:t>
            </a:r>
            <a:endParaRPr/>
          </a:p>
        </p:txBody>
      </p:sp>
      <p:sp>
        <p:nvSpPr>
          <p:cNvPr id="1133" name="Google Shape;1133;p19"/>
          <p:cNvSpPr txBox="1"/>
          <p:nvPr>
            <p:ph type="title"/>
          </p:nvPr>
        </p:nvSpPr>
        <p:spPr>
          <a:xfrm>
            <a:off x="339902" y="1604650"/>
            <a:ext cx="325200" cy="3252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sz="1400">
                <a:solidFill>
                  <a:schemeClr val="lt1"/>
                </a:solidFill>
              </a:rPr>
              <a:t>1</a:t>
            </a:r>
            <a:endParaRPr sz="1400">
              <a:solidFill>
                <a:schemeClr val="lt1"/>
              </a:solidFill>
            </a:endParaRPr>
          </a:p>
        </p:txBody>
      </p:sp>
      <p:sp>
        <p:nvSpPr>
          <p:cNvPr id="1134" name="Google Shape;1134;p19"/>
          <p:cNvSpPr txBox="1"/>
          <p:nvPr>
            <p:ph type="title"/>
          </p:nvPr>
        </p:nvSpPr>
        <p:spPr>
          <a:xfrm>
            <a:off x="339902" y="2444075"/>
            <a:ext cx="325200" cy="3252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sz="1400">
                <a:solidFill>
                  <a:schemeClr val="lt1"/>
                </a:solidFill>
              </a:rPr>
              <a:t>2</a:t>
            </a:r>
            <a:endParaRPr sz="1400">
              <a:solidFill>
                <a:schemeClr val="lt1"/>
              </a:solidFill>
            </a:endParaRPr>
          </a:p>
        </p:txBody>
      </p:sp>
      <p:sp>
        <p:nvSpPr>
          <p:cNvPr id="1135" name="Google Shape;1135;p19"/>
          <p:cNvSpPr txBox="1"/>
          <p:nvPr>
            <p:ph type="title"/>
          </p:nvPr>
        </p:nvSpPr>
        <p:spPr>
          <a:xfrm>
            <a:off x="339902" y="3283500"/>
            <a:ext cx="325200" cy="3252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sz="1400">
                <a:solidFill>
                  <a:schemeClr val="lt1"/>
                </a:solidFill>
              </a:rPr>
              <a:t>3</a:t>
            </a:r>
            <a:endParaRPr sz="1400">
              <a:solidFill>
                <a:schemeClr val="lt1"/>
              </a:solidFill>
            </a:endParaRPr>
          </a:p>
        </p:txBody>
      </p:sp>
      <p:sp>
        <p:nvSpPr>
          <p:cNvPr id="1136" name="Google Shape;1136;p19"/>
          <p:cNvSpPr/>
          <p:nvPr/>
        </p:nvSpPr>
        <p:spPr>
          <a:xfrm>
            <a:off x="970330" y="785683"/>
            <a:ext cx="219339" cy="46370"/>
          </a:xfrm>
          <a:custGeom>
            <a:rect b="b" l="l" r="r" t="t"/>
            <a:pathLst>
              <a:path extrusionOk="0" h="44135" w="208768">
                <a:moveTo>
                  <a:pt x="7274" y="0"/>
                </a:moveTo>
                <a:cubicBezTo>
                  <a:pt x="3262" y="0"/>
                  <a:pt x="0" y="3262"/>
                  <a:pt x="0" y="7307"/>
                </a:cubicBezTo>
                <a:lnTo>
                  <a:pt x="0" y="36861"/>
                </a:lnTo>
                <a:cubicBezTo>
                  <a:pt x="0" y="40873"/>
                  <a:pt x="3262" y="44135"/>
                  <a:pt x="7274" y="44135"/>
                </a:cubicBezTo>
                <a:lnTo>
                  <a:pt x="201493" y="44135"/>
                </a:lnTo>
                <a:cubicBezTo>
                  <a:pt x="205505" y="44135"/>
                  <a:pt x="208767" y="40873"/>
                  <a:pt x="208767" y="36861"/>
                </a:cubicBezTo>
                <a:lnTo>
                  <a:pt x="208767" y="7307"/>
                </a:lnTo>
                <a:cubicBezTo>
                  <a:pt x="208767" y="3262"/>
                  <a:pt x="205505" y="0"/>
                  <a:pt x="2014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9"/>
          <p:cNvSpPr/>
          <p:nvPr/>
        </p:nvSpPr>
        <p:spPr>
          <a:xfrm>
            <a:off x="1079998" y="785683"/>
            <a:ext cx="109670" cy="46370"/>
          </a:xfrm>
          <a:custGeom>
            <a:rect b="b" l="l" r="r" t="t"/>
            <a:pathLst>
              <a:path extrusionOk="0" h="44135" w="104385">
                <a:moveTo>
                  <a:pt x="1" y="0"/>
                </a:moveTo>
                <a:lnTo>
                  <a:pt x="1" y="44135"/>
                </a:lnTo>
                <a:lnTo>
                  <a:pt x="97110" y="44135"/>
                </a:lnTo>
                <a:cubicBezTo>
                  <a:pt x="101122" y="44135"/>
                  <a:pt x="104384" y="40873"/>
                  <a:pt x="104384" y="36861"/>
                </a:cubicBezTo>
                <a:lnTo>
                  <a:pt x="104384" y="7307"/>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9"/>
          <p:cNvSpPr/>
          <p:nvPr/>
        </p:nvSpPr>
        <p:spPr>
          <a:xfrm>
            <a:off x="970330" y="754632"/>
            <a:ext cx="219206" cy="46343"/>
          </a:xfrm>
          <a:custGeom>
            <a:rect b="b" l="l" r="r" t="t"/>
            <a:pathLst>
              <a:path extrusionOk="0" h="44136" w="208768">
                <a:moveTo>
                  <a:pt x="7274" y="1"/>
                </a:moveTo>
                <a:cubicBezTo>
                  <a:pt x="3262" y="1"/>
                  <a:pt x="0" y="3263"/>
                  <a:pt x="0" y="7275"/>
                </a:cubicBezTo>
                <a:lnTo>
                  <a:pt x="0" y="36861"/>
                </a:lnTo>
                <a:cubicBezTo>
                  <a:pt x="0" y="40873"/>
                  <a:pt x="3262" y="44135"/>
                  <a:pt x="7274" y="44135"/>
                </a:cubicBezTo>
                <a:lnTo>
                  <a:pt x="201493" y="44135"/>
                </a:lnTo>
                <a:cubicBezTo>
                  <a:pt x="205505" y="44135"/>
                  <a:pt x="208767" y="40873"/>
                  <a:pt x="208767" y="36861"/>
                </a:cubicBezTo>
                <a:lnTo>
                  <a:pt x="208767" y="7275"/>
                </a:lnTo>
                <a:cubicBezTo>
                  <a:pt x="208767" y="3263"/>
                  <a:pt x="205505" y="1"/>
                  <a:pt x="2014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9"/>
          <p:cNvSpPr/>
          <p:nvPr/>
        </p:nvSpPr>
        <p:spPr>
          <a:xfrm>
            <a:off x="1079998" y="754632"/>
            <a:ext cx="109604" cy="46343"/>
          </a:xfrm>
          <a:custGeom>
            <a:rect b="b" l="l" r="r" t="t"/>
            <a:pathLst>
              <a:path extrusionOk="0" h="44136" w="104385">
                <a:moveTo>
                  <a:pt x="1" y="1"/>
                </a:moveTo>
                <a:lnTo>
                  <a:pt x="1" y="44135"/>
                </a:lnTo>
                <a:lnTo>
                  <a:pt x="97110" y="44135"/>
                </a:lnTo>
                <a:cubicBezTo>
                  <a:pt x="101122" y="44135"/>
                  <a:pt x="104384" y="40873"/>
                  <a:pt x="104384" y="36861"/>
                </a:cubicBezTo>
                <a:lnTo>
                  <a:pt x="104384" y="7275"/>
                </a:lnTo>
                <a:cubicBezTo>
                  <a:pt x="104384" y="3263"/>
                  <a:pt x="101122" y="1"/>
                  <a:pt x="97110"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9"/>
          <p:cNvSpPr/>
          <p:nvPr/>
        </p:nvSpPr>
        <p:spPr>
          <a:xfrm>
            <a:off x="970330" y="641160"/>
            <a:ext cx="219339" cy="128793"/>
          </a:xfrm>
          <a:custGeom>
            <a:rect b="b" l="l" r="r" t="t"/>
            <a:pathLst>
              <a:path extrusionOk="0" h="122586" w="208768">
                <a:moveTo>
                  <a:pt x="7274" y="0"/>
                </a:moveTo>
                <a:cubicBezTo>
                  <a:pt x="3262" y="0"/>
                  <a:pt x="0" y="3262"/>
                  <a:pt x="0" y="7274"/>
                </a:cubicBezTo>
                <a:lnTo>
                  <a:pt x="0" y="115279"/>
                </a:lnTo>
                <a:cubicBezTo>
                  <a:pt x="0" y="119324"/>
                  <a:pt x="3262" y="122586"/>
                  <a:pt x="7274" y="122586"/>
                </a:cubicBezTo>
                <a:lnTo>
                  <a:pt x="201493" y="122586"/>
                </a:lnTo>
                <a:cubicBezTo>
                  <a:pt x="205505" y="122586"/>
                  <a:pt x="208767" y="119324"/>
                  <a:pt x="208767" y="115279"/>
                </a:cubicBezTo>
                <a:lnTo>
                  <a:pt x="208767" y="7274"/>
                </a:lnTo>
                <a:cubicBezTo>
                  <a:pt x="208767" y="3262"/>
                  <a:pt x="205505" y="0"/>
                  <a:pt x="20149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9"/>
          <p:cNvSpPr/>
          <p:nvPr/>
        </p:nvSpPr>
        <p:spPr>
          <a:xfrm>
            <a:off x="1079998" y="641160"/>
            <a:ext cx="109604" cy="128715"/>
          </a:xfrm>
          <a:custGeom>
            <a:rect b="b" l="l" r="r" t="t"/>
            <a:pathLst>
              <a:path extrusionOk="0" h="122586" w="104385">
                <a:moveTo>
                  <a:pt x="1" y="0"/>
                </a:moveTo>
                <a:lnTo>
                  <a:pt x="1" y="122586"/>
                </a:lnTo>
                <a:lnTo>
                  <a:pt x="97110" y="122586"/>
                </a:lnTo>
                <a:cubicBezTo>
                  <a:pt x="101122" y="122586"/>
                  <a:pt x="104384" y="119324"/>
                  <a:pt x="104384" y="115279"/>
                </a:cubicBezTo>
                <a:lnTo>
                  <a:pt x="104384" y="7274"/>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9"/>
          <p:cNvSpPr/>
          <p:nvPr/>
        </p:nvSpPr>
        <p:spPr>
          <a:xfrm>
            <a:off x="1064611" y="690167"/>
            <a:ext cx="30776" cy="30777"/>
          </a:xfrm>
          <a:custGeom>
            <a:rect b="b" l="l" r="r" t="t"/>
            <a:pathLst>
              <a:path extrusionOk="0" h="29294" w="29293">
                <a:moveTo>
                  <a:pt x="14647" y="1"/>
                </a:moveTo>
                <a:cubicBezTo>
                  <a:pt x="6557" y="1"/>
                  <a:pt x="0" y="6557"/>
                  <a:pt x="0" y="14647"/>
                </a:cubicBezTo>
                <a:cubicBezTo>
                  <a:pt x="0" y="22704"/>
                  <a:pt x="6557" y="29293"/>
                  <a:pt x="14647" y="29293"/>
                </a:cubicBezTo>
                <a:cubicBezTo>
                  <a:pt x="22736" y="29293"/>
                  <a:pt x="29293" y="22704"/>
                  <a:pt x="29293" y="14647"/>
                </a:cubicBezTo>
                <a:cubicBezTo>
                  <a:pt x="29293" y="6557"/>
                  <a:pt x="22736" y="1"/>
                  <a:pt x="146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9"/>
          <p:cNvSpPr/>
          <p:nvPr/>
        </p:nvSpPr>
        <p:spPr>
          <a:xfrm>
            <a:off x="1020640" y="697913"/>
            <a:ext cx="26768" cy="15287"/>
          </a:xfrm>
          <a:custGeom>
            <a:rect b="b" l="l" r="r" t="t"/>
            <a:pathLst>
              <a:path extrusionOk="0" h="14550" w="25478">
                <a:moveTo>
                  <a:pt x="7275" y="1"/>
                </a:moveTo>
                <a:cubicBezTo>
                  <a:pt x="3263" y="1"/>
                  <a:pt x="1" y="3263"/>
                  <a:pt x="1" y="7275"/>
                </a:cubicBezTo>
                <a:cubicBezTo>
                  <a:pt x="1" y="11287"/>
                  <a:pt x="3263" y="14549"/>
                  <a:pt x="7275" y="14549"/>
                </a:cubicBezTo>
                <a:lnTo>
                  <a:pt x="18203" y="14549"/>
                </a:lnTo>
                <a:cubicBezTo>
                  <a:pt x="22215" y="14549"/>
                  <a:pt x="25477" y="11287"/>
                  <a:pt x="25477" y="7275"/>
                </a:cubicBezTo>
                <a:cubicBezTo>
                  <a:pt x="25477" y="3263"/>
                  <a:pt x="22215" y="1"/>
                  <a:pt x="182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9"/>
          <p:cNvSpPr/>
          <p:nvPr/>
        </p:nvSpPr>
        <p:spPr>
          <a:xfrm>
            <a:off x="994628" y="665458"/>
            <a:ext cx="170742" cy="80197"/>
          </a:xfrm>
          <a:custGeom>
            <a:rect b="b" l="l" r="r" t="t"/>
            <a:pathLst>
              <a:path extrusionOk="0" h="76332" w="162513">
                <a:moveTo>
                  <a:pt x="137689" y="14549"/>
                </a:moveTo>
                <a:lnTo>
                  <a:pt x="147964" y="24824"/>
                </a:lnTo>
                <a:lnTo>
                  <a:pt x="147964" y="51507"/>
                </a:lnTo>
                <a:lnTo>
                  <a:pt x="137689" y="61750"/>
                </a:lnTo>
                <a:lnTo>
                  <a:pt x="24824" y="61750"/>
                </a:lnTo>
                <a:lnTo>
                  <a:pt x="14549" y="51507"/>
                </a:lnTo>
                <a:lnTo>
                  <a:pt x="14549" y="24824"/>
                </a:lnTo>
                <a:lnTo>
                  <a:pt x="24824" y="14549"/>
                </a:lnTo>
                <a:close/>
                <a:moveTo>
                  <a:pt x="21823" y="1"/>
                </a:moveTo>
                <a:cubicBezTo>
                  <a:pt x="19866" y="1"/>
                  <a:pt x="18039" y="751"/>
                  <a:pt x="16669" y="2121"/>
                </a:cubicBezTo>
                <a:lnTo>
                  <a:pt x="2121" y="16669"/>
                </a:lnTo>
                <a:cubicBezTo>
                  <a:pt x="751" y="18007"/>
                  <a:pt x="0" y="19866"/>
                  <a:pt x="0" y="21791"/>
                </a:cubicBezTo>
                <a:lnTo>
                  <a:pt x="0" y="54509"/>
                </a:lnTo>
                <a:cubicBezTo>
                  <a:pt x="0" y="56433"/>
                  <a:pt x="751" y="58292"/>
                  <a:pt x="2121" y="59662"/>
                </a:cubicBezTo>
                <a:lnTo>
                  <a:pt x="16669" y="74211"/>
                </a:lnTo>
                <a:cubicBezTo>
                  <a:pt x="18039" y="75548"/>
                  <a:pt x="19866" y="76331"/>
                  <a:pt x="21823" y="76331"/>
                </a:cubicBezTo>
                <a:lnTo>
                  <a:pt x="140690" y="76331"/>
                </a:lnTo>
                <a:cubicBezTo>
                  <a:pt x="142647" y="76331"/>
                  <a:pt x="144474" y="75548"/>
                  <a:pt x="145844" y="74211"/>
                </a:cubicBezTo>
                <a:lnTo>
                  <a:pt x="160392" y="59662"/>
                </a:lnTo>
                <a:cubicBezTo>
                  <a:pt x="161762" y="58292"/>
                  <a:pt x="162513" y="56433"/>
                  <a:pt x="162513" y="54509"/>
                </a:cubicBezTo>
                <a:lnTo>
                  <a:pt x="162513" y="21791"/>
                </a:lnTo>
                <a:cubicBezTo>
                  <a:pt x="162513" y="19866"/>
                  <a:pt x="161762" y="18007"/>
                  <a:pt x="160392" y="16669"/>
                </a:cubicBezTo>
                <a:lnTo>
                  <a:pt x="145844" y="2121"/>
                </a:lnTo>
                <a:cubicBezTo>
                  <a:pt x="144474" y="751"/>
                  <a:pt x="142647" y="1"/>
                  <a:pt x="1406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9"/>
          <p:cNvSpPr/>
          <p:nvPr/>
        </p:nvSpPr>
        <p:spPr>
          <a:xfrm>
            <a:off x="1079998" y="665458"/>
            <a:ext cx="85320" cy="80149"/>
          </a:xfrm>
          <a:custGeom>
            <a:rect b="b" l="l" r="r" t="t"/>
            <a:pathLst>
              <a:path extrusionOk="0" h="76332" w="81257">
                <a:moveTo>
                  <a:pt x="1" y="1"/>
                </a:moveTo>
                <a:lnTo>
                  <a:pt x="1" y="14549"/>
                </a:lnTo>
                <a:lnTo>
                  <a:pt x="56433" y="14549"/>
                </a:lnTo>
                <a:lnTo>
                  <a:pt x="66708" y="24824"/>
                </a:lnTo>
                <a:lnTo>
                  <a:pt x="66708" y="51507"/>
                </a:lnTo>
                <a:lnTo>
                  <a:pt x="56433" y="61750"/>
                </a:lnTo>
                <a:lnTo>
                  <a:pt x="1" y="61750"/>
                </a:lnTo>
                <a:lnTo>
                  <a:pt x="1" y="76331"/>
                </a:lnTo>
                <a:lnTo>
                  <a:pt x="59434" y="76331"/>
                </a:lnTo>
                <a:cubicBezTo>
                  <a:pt x="61391" y="76331"/>
                  <a:pt x="63218" y="75548"/>
                  <a:pt x="64588" y="74211"/>
                </a:cubicBezTo>
                <a:lnTo>
                  <a:pt x="79136" y="59662"/>
                </a:lnTo>
                <a:cubicBezTo>
                  <a:pt x="80506" y="58292"/>
                  <a:pt x="81257" y="56433"/>
                  <a:pt x="81257" y="54509"/>
                </a:cubicBezTo>
                <a:lnTo>
                  <a:pt x="81257" y="21791"/>
                </a:lnTo>
                <a:cubicBezTo>
                  <a:pt x="81257" y="19866"/>
                  <a:pt x="80506" y="18007"/>
                  <a:pt x="79136" y="16669"/>
                </a:cubicBezTo>
                <a:lnTo>
                  <a:pt x="64588" y="2121"/>
                </a:lnTo>
                <a:cubicBezTo>
                  <a:pt x="63218" y="751"/>
                  <a:pt x="61391" y="1"/>
                  <a:pt x="59434"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9"/>
          <p:cNvSpPr/>
          <p:nvPr/>
        </p:nvSpPr>
        <p:spPr>
          <a:xfrm>
            <a:off x="1112591" y="697913"/>
            <a:ext cx="26751" cy="15277"/>
          </a:xfrm>
          <a:custGeom>
            <a:rect b="b" l="l" r="r" t="t"/>
            <a:pathLst>
              <a:path extrusionOk="0" h="14550" w="25477">
                <a:moveTo>
                  <a:pt x="7274" y="1"/>
                </a:moveTo>
                <a:cubicBezTo>
                  <a:pt x="3262" y="1"/>
                  <a:pt x="0" y="3263"/>
                  <a:pt x="0" y="7275"/>
                </a:cubicBezTo>
                <a:cubicBezTo>
                  <a:pt x="0" y="11287"/>
                  <a:pt x="3262" y="14549"/>
                  <a:pt x="7274" y="14549"/>
                </a:cubicBezTo>
                <a:lnTo>
                  <a:pt x="18202" y="14549"/>
                </a:lnTo>
                <a:cubicBezTo>
                  <a:pt x="22214" y="14549"/>
                  <a:pt x="25476" y="11287"/>
                  <a:pt x="25476" y="7275"/>
                </a:cubicBezTo>
                <a:cubicBezTo>
                  <a:pt x="25476" y="3263"/>
                  <a:pt x="22214" y="1"/>
                  <a:pt x="18202"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9"/>
          <p:cNvSpPr/>
          <p:nvPr/>
        </p:nvSpPr>
        <p:spPr>
          <a:xfrm>
            <a:off x="1079998" y="690167"/>
            <a:ext cx="15379" cy="30759"/>
          </a:xfrm>
          <a:custGeom>
            <a:rect b="b" l="l" r="r" t="t"/>
            <a:pathLst>
              <a:path extrusionOk="0" h="29294" w="14647">
                <a:moveTo>
                  <a:pt x="1" y="1"/>
                </a:moveTo>
                <a:lnTo>
                  <a:pt x="1" y="29293"/>
                </a:lnTo>
                <a:cubicBezTo>
                  <a:pt x="8090" y="29293"/>
                  <a:pt x="14647" y="22704"/>
                  <a:pt x="14647" y="14647"/>
                </a:cubicBezTo>
                <a:cubicBezTo>
                  <a:pt x="14647" y="6557"/>
                  <a:pt x="8090"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9"/>
          <p:cNvSpPr txBox="1"/>
          <p:nvPr/>
        </p:nvSpPr>
        <p:spPr>
          <a:xfrm>
            <a:off x="673428" y="3913125"/>
            <a:ext cx="1983600" cy="708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600"/>
              <a:buFont typeface="Overpass"/>
              <a:buNone/>
            </a:pPr>
            <a:r>
              <a:rPr b="0" i="0" lang="en" sz="1200" u="none" cap="none" strike="noStrike">
                <a:solidFill>
                  <a:schemeClr val="dk1"/>
                </a:solidFill>
                <a:latin typeface="Overpass"/>
                <a:ea typeface="Overpass"/>
                <a:cs typeface="Overpass"/>
                <a:sym typeface="Overpass"/>
              </a:rPr>
              <a:t>Issuer Website</a:t>
            </a:r>
            <a:endParaRPr/>
          </a:p>
        </p:txBody>
      </p:sp>
      <p:sp>
        <p:nvSpPr>
          <p:cNvPr id="1149" name="Google Shape;1149;p19"/>
          <p:cNvSpPr txBox="1"/>
          <p:nvPr/>
        </p:nvSpPr>
        <p:spPr>
          <a:xfrm>
            <a:off x="357629" y="4085742"/>
            <a:ext cx="325200" cy="3252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Rubik"/>
              <a:buNone/>
            </a:pPr>
            <a:r>
              <a:rPr b="1" i="0" lang="en" sz="1400" u="none" cap="none" strike="noStrike">
                <a:solidFill>
                  <a:schemeClr val="lt1"/>
                </a:solidFill>
                <a:latin typeface="Rubik"/>
                <a:ea typeface="Rubik"/>
                <a:cs typeface="Rubik"/>
                <a:sym typeface="Rubik"/>
              </a:rPr>
              <a:t>4</a:t>
            </a:r>
            <a:endParaRPr/>
          </a:p>
        </p:txBody>
      </p:sp>
      <p:pic>
        <p:nvPicPr>
          <p:cNvPr id="1150" name="Google Shape;1150;p19"/>
          <p:cNvPicPr preferRelativeResize="0"/>
          <p:nvPr/>
        </p:nvPicPr>
        <p:blipFill rotWithShape="1">
          <a:blip r:embed="rId3">
            <a:alphaModFix/>
          </a:blip>
          <a:srcRect b="0" l="0" r="0" t="0"/>
          <a:stretch/>
        </p:blipFill>
        <p:spPr>
          <a:xfrm>
            <a:off x="2736689" y="1731539"/>
            <a:ext cx="6067409" cy="2679403"/>
          </a:xfrm>
          <a:prstGeom prst="rect">
            <a:avLst/>
          </a:prstGeom>
          <a:noFill/>
          <a:ln>
            <a:noFill/>
          </a:ln>
        </p:spPr>
      </p:pic>
      <p:pic>
        <p:nvPicPr>
          <p:cNvPr id="1151" name="Google Shape;1151;p19"/>
          <p:cNvPicPr preferRelativeResize="0"/>
          <p:nvPr/>
        </p:nvPicPr>
        <p:blipFill rotWithShape="1">
          <a:blip r:embed="rId4">
            <a:alphaModFix/>
          </a:blip>
          <a:srcRect b="0" l="0" r="0" t="0"/>
          <a:stretch/>
        </p:blipFill>
        <p:spPr>
          <a:xfrm>
            <a:off x="8345310" y="4491831"/>
            <a:ext cx="487363" cy="4873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
          <p:cNvSpPr txBox="1"/>
          <p:nvPr>
            <p:ph idx="1" type="body"/>
          </p:nvPr>
        </p:nvSpPr>
        <p:spPr>
          <a:xfrm>
            <a:off x="292608" y="1277050"/>
            <a:ext cx="4279392"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rPr b="1" lang="en" sz="2000"/>
              <a:t>Criteria</a:t>
            </a:r>
            <a:endParaRPr/>
          </a:p>
          <a:p>
            <a:pPr indent="-304800" lvl="0" marL="457200" rtl="0" algn="l">
              <a:lnSpc>
                <a:spcPct val="115000"/>
              </a:lnSpc>
              <a:spcBef>
                <a:spcPts val="1600"/>
              </a:spcBef>
              <a:spcAft>
                <a:spcPts val="0"/>
              </a:spcAft>
              <a:buSzPts val="1200"/>
              <a:buAutoNum type="arabicPeriod"/>
            </a:pPr>
            <a:r>
              <a:rPr lang="en" sz="1400"/>
              <a:t>Outperforms HSI</a:t>
            </a:r>
            <a:endParaRPr/>
          </a:p>
          <a:p>
            <a:pPr indent="-304800" lvl="0" marL="457200" rtl="0" algn="l">
              <a:lnSpc>
                <a:spcPct val="115000"/>
              </a:lnSpc>
              <a:spcBef>
                <a:spcPts val="1600"/>
              </a:spcBef>
              <a:spcAft>
                <a:spcPts val="0"/>
              </a:spcAft>
              <a:buSzPts val="1200"/>
              <a:buAutoNum type="arabicPeriod"/>
            </a:pPr>
            <a:r>
              <a:rPr lang="en" sz="1400"/>
              <a:t>Volatility &lt; HSI (Standard deviation)</a:t>
            </a:r>
            <a:endParaRPr/>
          </a:p>
          <a:p>
            <a:pPr indent="-304800" lvl="0" marL="457200" rtl="0" algn="l">
              <a:lnSpc>
                <a:spcPct val="115000"/>
              </a:lnSpc>
              <a:spcBef>
                <a:spcPts val="1600"/>
              </a:spcBef>
              <a:spcAft>
                <a:spcPts val="0"/>
              </a:spcAft>
              <a:buSzPts val="1200"/>
              <a:buAutoNum type="arabicPeriod"/>
            </a:pPr>
            <a:r>
              <a:rPr lang="en" sz="1400"/>
              <a:t>Asset allocation</a:t>
            </a:r>
            <a:endParaRPr/>
          </a:p>
          <a:p>
            <a:pPr indent="0" lvl="0" marL="152400" rtl="0" algn="l">
              <a:lnSpc>
                <a:spcPct val="115000"/>
              </a:lnSpc>
              <a:spcBef>
                <a:spcPts val="1600"/>
              </a:spcBef>
              <a:spcAft>
                <a:spcPts val="0"/>
              </a:spcAft>
              <a:buSzPts val="1200"/>
              <a:buNone/>
            </a:pPr>
            <a:r>
              <a:rPr lang="en" sz="1400"/>
              <a:t>• Equity + Fixed Income + Cash</a:t>
            </a:r>
            <a:endParaRPr/>
          </a:p>
          <a:p>
            <a:pPr indent="0" lvl="0" marL="152400" rtl="0" algn="l">
              <a:lnSpc>
                <a:spcPct val="115000"/>
              </a:lnSpc>
              <a:spcBef>
                <a:spcPts val="1600"/>
              </a:spcBef>
              <a:spcAft>
                <a:spcPts val="0"/>
              </a:spcAft>
              <a:buSzPts val="1200"/>
              <a:buNone/>
            </a:pPr>
            <a:r>
              <a:rPr lang="en" sz="1400"/>
              <a:t>• Multiple regions</a:t>
            </a:r>
            <a:endParaRPr/>
          </a:p>
          <a:p>
            <a:pPr indent="-304800" lvl="0" marL="457200" rtl="0" algn="l">
              <a:lnSpc>
                <a:spcPct val="115000"/>
              </a:lnSpc>
              <a:spcBef>
                <a:spcPts val="1600"/>
              </a:spcBef>
              <a:spcAft>
                <a:spcPts val="0"/>
              </a:spcAft>
              <a:buSzPts val="1200"/>
              <a:buFont typeface="Arial"/>
              <a:buAutoNum type="arabicPeriod" startAt="4"/>
            </a:pPr>
            <a:r>
              <a:rPr lang="en" sz="1400"/>
              <a:t>Backtesting period</a:t>
            </a:r>
            <a:endParaRPr/>
          </a:p>
          <a:p>
            <a:pPr indent="0" lvl="0" marL="152400" rtl="0" algn="l">
              <a:lnSpc>
                <a:spcPct val="115000"/>
              </a:lnSpc>
              <a:spcBef>
                <a:spcPts val="1600"/>
              </a:spcBef>
              <a:spcAft>
                <a:spcPts val="0"/>
              </a:spcAft>
              <a:buSzPts val="1200"/>
              <a:buNone/>
            </a:pPr>
            <a:r>
              <a:rPr lang="en" sz="1400"/>
              <a:t>• Since MPF launch</a:t>
            </a:r>
            <a:endParaRPr/>
          </a:p>
        </p:txBody>
      </p:sp>
      <p:sp>
        <p:nvSpPr>
          <p:cNvPr id="569" name="Google Shape;569;p2"/>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Capstone Project</a:t>
            </a:r>
            <a:endParaRPr/>
          </a:p>
        </p:txBody>
      </p:sp>
      <p:grpSp>
        <p:nvGrpSpPr>
          <p:cNvPr id="570" name="Google Shape;570;p2"/>
          <p:cNvGrpSpPr/>
          <p:nvPr/>
        </p:nvGrpSpPr>
        <p:grpSpPr>
          <a:xfrm>
            <a:off x="997630" y="623695"/>
            <a:ext cx="160824" cy="226513"/>
            <a:chOff x="1947400" y="238125"/>
            <a:chExt cx="3705625" cy="5219200"/>
          </a:xfrm>
        </p:grpSpPr>
        <p:sp>
          <p:nvSpPr>
            <p:cNvPr id="571" name="Google Shape;571;p2"/>
            <p:cNvSpPr/>
            <p:nvPr/>
          </p:nvSpPr>
          <p:spPr>
            <a:xfrm>
              <a:off x="2293975" y="1058500"/>
              <a:ext cx="3012475" cy="1971075"/>
            </a:xfrm>
            <a:custGeom>
              <a:rect b="b" l="l" r="r" t="t"/>
              <a:pathLst>
                <a:path extrusionOk="0" h="78843" w="120499">
                  <a:moveTo>
                    <a:pt x="7308" y="1"/>
                  </a:moveTo>
                  <a:cubicBezTo>
                    <a:pt x="3263" y="1"/>
                    <a:pt x="1" y="3263"/>
                    <a:pt x="1" y="7275"/>
                  </a:cubicBezTo>
                  <a:lnTo>
                    <a:pt x="1" y="71569"/>
                  </a:lnTo>
                  <a:cubicBezTo>
                    <a:pt x="1" y="75581"/>
                    <a:pt x="3263" y="78843"/>
                    <a:pt x="7308" y="78843"/>
                  </a:cubicBezTo>
                  <a:lnTo>
                    <a:pt x="113192" y="78843"/>
                  </a:lnTo>
                  <a:cubicBezTo>
                    <a:pt x="117236" y="78843"/>
                    <a:pt x="120498" y="75581"/>
                    <a:pt x="120498" y="71569"/>
                  </a:cubicBezTo>
                  <a:lnTo>
                    <a:pt x="120498" y="7275"/>
                  </a:lnTo>
                  <a:cubicBezTo>
                    <a:pt x="120498" y="3263"/>
                    <a:pt x="117236" y="1"/>
                    <a:pt x="1131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
            <p:cNvSpPr/>
            <p:nvPr/>
          </p:nvSpPr>
          <p:spPr>
            <a:xfrm>
              <a:off x="3800200" y="1058500"/>
              <a:ext cx="1506250" cy="1971075"/>
            </a:xfrm>
            <a:custGeom>
              <a:rect b="b" l="l" r="r" t="t"/>
              <a:pathLst>
                <a:path extrusionOk="0" h="78843" w="60250">
                  <a:moveTo>
                    <a:pt x="1" y="1"/>
                  </a:moveTo>
                  <a:lnTo>
                    <a:pt x="1" y="78843"/>
                  </a:lnTo>
                  <a:lnTo>
                    <a:pt x="52943" y="78843"/>
                  </a:lnTo>
                  <a:cubicBezTo>
                    <a:pt x="56987" y="78843"/>
                    <a:pt x="60249" y="75581"/>
                    <a:pt x="60249" y="71569"/>
                  </a:cubicBezTo>
                  <a:lnTo>
                    <a:pt x="60249" y="7275"/>
                  </a:lnTo>
                  <a:cubicBezTo>
                    <a:pt x="60249" y="3263"/>
                    <a:pt x="56987" y="1"/>
                    <a:pt x="52943"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
            <p:cNvSpPr/>
            <p:nvPr/>
          </p:nvSpPr>
          <p:spPr>
            <a:xfrm>
              <a:off x="3390000" y="1862575"/>
              <a:ext cx="820425" cy="363750"/>
            </a:xfrm>
            <a:custGeom>
              <a:rect b="b" l="l" r="r" t="t"/>
              <a:pathLst>
                <a:path extrusionOk="0" h="14550" w="32817">
                  <a:moveTo>
                    <a:pt x="7275" y="1"/>
                  </a:moveTo>
                  <a:cubicBezTo>
                    <a:pt x="3263" y="1"/>
                    <a:pt x="1" y="3230"/>
                    <a:pt x="1" y="7275"/>
                  </a:cubicBezTo>
                  <a:cubicBezTo>
                    <a:pt x="1" y="11287"/>
                    <a:pt x="3263" y="14549"/>
                    <a:pt x="7275" y="14549"/>
                  </a:cubicBezTo>
                  <a:lnTo>
                    <a:pt x="25542" y="14549"/>
                  </a:lnTo>
                  <a:cubicBezTo>
                    <a:pt x="29554" y="14549"/>
                    <a:pt x="32816" y="11287"/>
                    <a:pt x="32816" y="7275"/>
                  </a:cubicBezTo>
                  <a:cubicBezTo>
                    <a:pt x="32816" y="3230"/>
                    <a:pt x="29554" y="1"/>
                    <a:pt x="25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
            <p:cNvSpPr/>
            <p:nvPr/>
          </p:nvSpPr>
          <p:spPr>
            <a:xfrm>
              <a:off x="2293975" y="3486225"/>
              <a:ext cx="3012475" cy="1971100"/>
            </a:xfrm>
            <a:custGeom>
              <a:rect b="b" l="l" r="r" t="t"/>
              <a:pathLst>
                <a:path extrusionOk="0" h="78844" w="120499">
                  <a:moveTo>
                    <a:pt x="7308" y="1"/>
                  </a:moveTo>
                  <a:cubicBezTo>
                    <a:pt x="3263" y="1"/>
                    <a:pt x="1" y="3263"/>
                    <a:pt x="1" y="7275"/>
                  </a:cubicBezTo>
                  <a:lnTo>
                    <a:pt x="1" y="71569"/>
                  </a:lnTo>
                  <a:cubicBezTo>
                    <a:pt x="1" y="75581"/>
                    <a:pt x="3263" y="78843"/>
                    <a:pt x="7308" y="78843"/>
                  </a:cubicBezTo>
                  <a:lnTo>
                    <a:pt x="113192" y="78843"/>
                  </a:lnTo>
                  <a:cubicBezTo>
                    <a:pt x="117236" y="78843"/>
                    <a:pt x="120498" y="75581"/>
                    <a:pt x="120498" y="71569"/>
                  </a:cubicBezTo>
                  <a:lnTo>
                    <a:pt x="120498" y="7275"/>
                  </a:lnTo>
                  <a:cubicBezTo>
                    <a:pt x="120498" y="3263"/>
                    <a:pt x="117236" y="1"/>
                    <a:pt x="1131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
            <p:cNvSpPr/>
            <p:nvPr/>
          </p:nvSpPr>
          <p:spPr>
            <a:xfrm>
              <a:off x="3800200" y="3486225"/>
              <a:ext cx="1506250" cy="1971100"/>
            </a:xfrm>
            <a:custGeom>
              <a:rect b="b" l="l" r="r" t="t"/>
              <a:pathLst>
                <a:path extrusionOk="0" h="78844" w="60250">
                  <a:moveTo>
                    <a:pt x="1" y="1"/>
                  </a:moveTo>
                  <a:lnTo>
                    <a:pt x="1" y="78843"/>
                  </a:lnTo>
                  <a:lnTo>
                    <a:pt x="52943" y="78843"/>
                  </a:lnTo>
                  <a:cubicBezTo>
                    <a:pt x="56987" y="78843"/>
                    <a:pt x="60249" y="75581"/>
                    <a:pt x="60249" y="71569"/>
                  </a:cubicBezTo>
                  <a:lnTo>
                    <a:pt x="60249" y="7275"/>
                  </a:lnTo>
                  <a:cubicBezTo>
                    <a:pt x="60249" y="3263"/>
                    <a:pt x="56987" y="1"/>
                    <a:pt x="52943"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
            <p:cNvSpPr/>
            <p:nvPr/>
          </p:nvSpPr>
          <p:spPr>
            <a:xfrm>
              <a:off x="3390000" y="4289500"/>
              <a:ext cx="820425" cy="364550"/>
            </a:xfrm>
            <a:custGeom>
              <a:rect b="b" l="l" r="r" t="t"/>
              <a:pathLst>
                <a:path extrusionOk="0" h="14582" w="32817">
                  <a:moveTo>
                    <a:pt x="7275" y="0"/>
                  </a:moveTo>
                  <a:cubicBezTo>
                    <a:pt x="3263" y="0"/>
                    <a:pt x="1" y="3262"/>
                    <a:pt x="1" y="7275"/>
                  </a:cubicBezTo>
                  <a:cubicBezTo>
                    <a:pt x="1" y="11320"/>
                    <a:pt x="3263" y="14582"/>
                    <a:pt x="7275" y="14582"/>
                  </a:cubicBezTo>
                  <a:lnTo>
                    <a:pt x="25542" y="14582"/>
                  </a:lnTo>
                  <a:cubicBezTo>
                    <a:pt x="29554" y="14582"/>
                    <a:pt x="32816" y="11320"/>
                    <a:pt x="32816" y="7275"/>
                  </a:cubicBezTo>
                  <a:cubicBezTo>
                    <a:pt x="32816" y="3262"/>
                    <a:pt x="29554" y="0"/>
                    <a:pt x="255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
            <p:cNvSpPr/>
            <p:nvPr/>
          </p:nvSpPr>
          <p:spPr>
            <a:xfrm>
              <a:off x="1947400" y="238125"/>
              <a:ext cx="3705625" cy="1184925"/>
            </a:xfrm>
            <a:custGeom>
              <a:rect b="b" l="l" r="r" t="t"/>
              <a:pathLst>
                <a:path extrusionOk="0" h="47397" w="148225">
                  <a:moveTo>
                    <a:pt x="7274" y="0"/>
                  </a:moveTo>
                  <a:cubicBezTo>
                    <a:pt x="3262" y="0"/>
                    <a:pt x="0" y="3262"/>
                    <a:pt x="0" y="7274"/>
                  </a:cubicBezTo>
                  <a:lnTo>
                    <a:pt x="0" y="40090"/>
                  </a:lnTo>
                  <a:cubicBezTo>
                    <a:pt x="0" y="44135"/>
                    <a:pt x="3262" y="47397"/>
                    <a:pt x="7274" y="47397"/>
                  </a:cubicBezTo>
                  <a:lnTo>
                    <a:pt x="140951" y="47397"/>
                  </a:lnTo>
                  <a:cubicBezTo>
                    <a:pt x="144963" y="47397"/>
                    <a:pt x="148225" y="44135"/>
                    <a:pt x="148225" y="40090"/>
                  </a:cubicBezTo>
                  <a:lnTo>
                    <a:pt x="148225" y="7274"/>
                  </a:lnTo>
                  <a:cubicBezTo>
                    <a:pt x="148225" y="3262"/>
                    <a:pt x="144963" y="0"/>
                    <a:pt x="1409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
            <p:cNvSpPr/>
            <p:nvPr/>
          </p:nvSpPr>
          <p:spPr>
            <a:xfrm>
              <a:off x="1947400" y="2665850"/>
              <a:ext cx="3705625" cy="1184125"/>
            </a:xfrm>
            <a:custGeom>
              <a:rect b="b" l="l" r="r" t="t"/>
              <a:pathLst>
                <a:path extrusionOk="0" h="47365" w="148225">
                  <a:moveTo>
                    <a:pt x="7274" y="0"/>
                  </a:moveTo>
                  <a:cubicBezTo>
                    <a:pt x="3262" y="0"/>
                    <a:pt x="0" y="3262"/>
                    <a:pt x="0" y="7275"/>
                  </a:cubicBezTo>
                  <a:lnTo>
                    <a:pt x="0" y="40090"/>
                  </a:lnTo>
                  <a:cubicBezTo>
                    <a:pt x="0" y="44135"/>
                    <a:pt x="3262" y="47364"/>
                    <a:pt x="7274" y="47364"/>
                  </a:cubicBezTo>
                  <a:lnTo>
                    <a:pt x="140951" y="47364"/>
                  </a:lnTo>
                  <a:cubicBezTo>
                    <a:pt x="144963" y="47364"/>
                    <a:pt x="148225" y="44135"/>
                    <a:pt x="148225" y="40090"/>
                  </a:cubicBezTo>
                  <a:lnTo>
                    <a:pt x="148225" y="7275"/>
                  </a:lnTo>
                  <a:cubicBezTo>
                    <a:pt x="148225" y="3262"/>
                    <a:pt x="144963" y="0"/>
                    <a:pt x="1409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
            <p:cNvSpPr/>
            <p:nvPr/>
          </p:nvSpPr>
          <p:spPr>
            <a:xfrm>
              <a:off x="3800200" y="238125"/>
              <a:ext cx="1852825" cy="1184925"/>
            </a:xfrm>
            <a:custGeom>
              <a:rect b="b" l="l" r="r" t="t"/>
              <a:pathLst>
                <a:path extrusionOk="0" h="47397" w="74113">
                  <a:moveTo>
                    <a:pt x="1" y="0"/>
                  </a:moveTo>
                  <a:lnTo>
                    <a:pt x="1" y="47397"/>
                  </a:lnTo>
                  <a:lnTo>
                    <a:pt x="66839" y="47397"/>
                  </a:lnTo>
                  <a:cubicBezTo>
                    <a:pt x="70851" y="47397"/>
                    <a:pt x="74113" y="44135"/>
                    <a:pt x="74113" y="40090"/>
                  </a:cubicBezTo>
                  <a:lnTo>
                    <a:pt x="74113" y="7274"/>
                  </a:lnTo>
                  <a:cubicBezTo>
                    <a:pt x="74113" y="3262"/>
                    <a:pt x="70851" y="0"/>
                    <a:pt x="66839"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
            <p:cNvSpPr/>
            <p:nvPr/>
          </p:nvSpPr>
          <p:spPr>
            <a:xfrm>
              <a:off x="3800200" y="2665850"/>
              <a:ext cx="1852825" cy="1184125"/>
            </a:xfrm>
            <a:custGeom>
              <a:rect b="b" l="l" r="r" t="t"/>
              <a:pathLst>
                <a:path extrusionOk="0" h="47365" w="74113">
                  <a:moveTo>
                    <a:pt x="1" y="0"/>
                  </a:moveTo>
                  <a:lnTo>
                    <a:pt x="1" y="47364"/>
                  </a:lnTo>
                  <a:lnTo>
                    <a:pt x="66839" y="47364"/>
                  </a:lnTo>
                  <a:cubicBezTo>
                    <a:pt x="70851" y="47364"/>
                    <a:pt x="74113" y="44135"/>
                    <a:pt x="74113" y="40090"/>
                  </a:cubicBezTo>
                  <a:lnTo>
                    <a:pt x="74113" y="7275"/>
                  </a:lnTo>
                  <a:cubicBezTo>
                    <a:pt x="74113" y="3262"/>
                    <a:pt x="70851" y="0"/>
                    <a:pt x="66839"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
            <p:cNvSpPr/>
            <p:nvPr/>
          </p:nvSpPr>
          <p:spPr>
            <a:xfrm>
              <a:off x="3800200" y="1861775"/>
              <a:ext cx="410225" cy="364550"/>
            </a:xfrm>
            <a:custGeom>
              <a:rect b="b" l="l" r="r" t="t"/>
              <a:pathLst>
                <a:path extrusionOk="0" h="14582" w="16409">
                  <a:moveTo>
                    <a:pt x="1" y="0"/>
                  </a:moveTo>
                  <a:lnTo>
                    <a:pt x="1" y="14581"/>
                  </a:lnTo>
                  <a:lnTo>
                    <a:pt x="9134" y="14581"/>
                  </a:lnTo>
                  <a:cubicBezTo>
                    <a:pt x="13146" y="14581"/>
                    <a:pt x="16408" y="11319"/>
                    <a:pt x="16408" y="7307"/>
                  </a:cubicBezTo>
                  <a:cubicBezTo>
                    <a:pt x="16408" y="3262"/>
                    <a:pt x="13146" y="0"/>
                    <a:pt x="9134" y="0"/>
                  </a:cubicBezTo>
                  <a:close/>
                </a:path>
              </a:pathLst>
            </a:custGeom>
            <a:solidFill>
              <a:srgbClr val="7B7B7B">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
            <p:cNvSpPr/>
            <p:nvPr/>
          </p:nvSpPr>
          <p:spPr>
            <a:xfrm>
              <a:off x="3800200" y="4289500"/>
              <a:ext cx="410225" cy="364550"/>
            </a:xfrm>
            <a:custGeom>
              <a:rect b="b" l="l" r="r" t="t"/>
              <a:pathLst>
                <a:path extrusionOk="0" h="14582" w="16409">
                  <a:moveTo>
                    <a:pt x="1" y="0"/>
                  </a:moveTo>
                  <a:lnTo>
                    <a:pt x="1" y="14582"/>
                  </a:lnTo>
                  <a:lnTo>
                    <a:pt x="9134" y="14582"/>
                  </a:lnTo>
                  <a:cubicBezTo>
                    <a:pt x="13146" y="14582"/>
                    <a:pt x="16408" y="11320"/>
                    <a:pt x="16408" y="7275"/>
                  </a:cubicBezTo>
                  <a:cubicBezTo>
                    <a:pt x="16408" y="3262"/>
                    <a:pt x="13146" y="0"/>
                    <a:pt x="9134" y="0"/>
                  </a:cubicBezTo>
                  <a:close/>
                </a:path>
              </a:pathLst>
            </a:custGeom>
            <a:solidFill>
              <a:srgbClr val="7B7B7B">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3" name="Google Shape;583;p2"/>
          <p:cNvSpPr txBox="1"/>
          <p:nvPr/>
        </p:nvSpPr>
        <p:spPr>
          <a:xfrm>
            <a:off x="4724400" y="1277050"/>
            <a:ext cx="4279392" cy="341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200"/>
              <a:buFont typeface="Overpass"/>
              <a:buNone/>
            </a:pPr>
            <a:r>
              <a:rPr b="1" i="0" lang="en" sz="2000" u="none" cap="none" strike="noStrike">
                <a:solidFill>
                  <a:schemeClr val="dk1"/>
                </a:solidFill>
                <a:latin typeface="Overpass"/>
                <a:ea typeface="Overpass"/>
                <a:cs typeface="Overpass"/>
                <a:sym typeface="Overpass"/>
              </a:rPr>
              <a:t>Considerations</a:t>
            </a:r>
            <a:endParaRPr/>
          </a:p>
          <a:p>
            <a:pPr indent="-304800" lvl="0" marL="457200" marR="0" rtl="0" algn="l">
              <a:lnSpc>
                <a:spcPct val="115000"/>
              </a:lnSpc>
              <a:spcBef>
                <a:spcPts val="1600"/>
              </a:spcBef>
              <a:spcAft>
                <a:spcPts val="0"/>
              </a:spcAft>
              <a:buClr>
                <a:schemeClr val="dk1"/>
              </a:buClr>
              <a:buSzPts val="1200"/>
              <a:buFont typeface="Overpass"/>
              <a:buAutoNum type="arabicPeriod"/>
            </a:pPr>
            <a:r>
              <a:rPr b="0" i="0" lang="en" sz="1400" u="none" cap="none" strike="noStrike">
                <a:solidFill>
                  <a:schemeClr val="dk1"/>
                </a:solidFill>
                <a:latin typeface="Overpass"/>
                <a:ea typeface="Overpass"/>
                <a:cs typeface="Overpass"/>
                <a:sym typeface="Overpass"/>
              </a:rPr>
              <a:t>Extreme market situations</a:t>
            </a:r>
            <a:endParaRPr/>
          </a:p>
          <a:p>
            <a:pPr indent="0" lvl="0" marL="152400" marR="0" rtl="0" algn="l">
              <a:lnSpc>
                <a:spcPct val="115000"/>
              </a:lnSpc>
              <a:spcBef>
                <a:spcPts val="1600"/>
              </a:spcBef>
              <a:spcAft>
                <a:spcPts val="0"/>
              </a:spcAft>
              <a:buClr>
                <a:schemeClr val="dk1"/>
              </a:buClr>
              <a:buSzPts val="1200"/>
              <a:buFont typeface="Overpass"/>
              <a:buNone/>
            </a:pPr>
            <a:r>
              <a:rPr b="0" i="0" lang="en" sz="1400" u="none" cap="none" strike="noStrike">
                <a:solidFill>
                  <a:schemeClr val="dk1"/>
                </a:solidFill>
                <a:latin typeface="Overpass"/>
                <a:ea typeface="Overpass"/>
                <a:cs typeface="Overpass"/>
                <a:sym typeface="Overpass"/>
              </a:rPr>
              <a:t>e.g. 2008 Financial Crisis</a:t>
            </a:r>
            <a:endParaRPr/>
          </a:p>
          <a:p>
            <a:pPr indent="-304800" lvl="0" marL="457200" marR="0" rtl="0" algn="l">
              <a:lnSpc>
                <a:spcPct val="115000"/>
              </a:lnSpc>
              <a:spcBef>
                <a:spcPts val="1600"/>
              </a:spcBef>
              <a:spcAft>
                <a:spcPts val="0"/>
              </a:spcAft>
              <a:buClr>
                <a:schemeClr val="dk1"/>
              </a:buClr>
              <a:buSzPts val="1200"/>
              <a:buFont typeface="Arial"/>
              <a:buAutoNum type="arabicPeriod" startAt="2"/>
            </a:pPr>
            <a:r>
              <a:rPr b="0" i="0" lang="en" sz="1400" u="none" cap="none" strike="noStrike">
                <a:solidFill>
                  <a:schemeClr val="dk1"/>
                </a:solidFill>
                <a:latin typeface="Overpass"/>
                <a:ea typeface="Overpass"/>
                <a:cs typeface="Overpass"/>
                <a:sym typeface="Overpass"/>
              </a:rPr>
              <a:t>Retirement needs</a:t>
            </a:r>
            <a:endParaRPr/>
          </a:p>
          <a:p>
            <a:pPr indent="0" lvl="0" marL="152400" marR="0" rtl="0" algn="l">
              <a:lnSpc>
                <a:spcPct val="115000"/>
              </a:lnSpc>
              <a:spcBef>
                <a:spcPts val="1600"/>
              </a:spcBef>
              <a:spcAft>
                <a:spcPts val="0"/>
              </a:spcAft>
              <a:buClr>
                <a:schemeClr val="dk1"/>
              </a:buClr>
              <a:buSzPts val="1200"/>
              <a:buFont typeface="Overpass"/>
              <a:buNone/>
            </a:pPr>
            <a:r>
              <a:rPr b="0" i="0" lang="en" sz="1400" u="none" cap="none" strike="noStrike">
                <a:solidFill>
                  <a:schemeClr val="dk1"/>
                </a:solidFill>
                <a:latin typeface="Overpass"/>
                <a:ea typeface="Overpass"/>
                <a:cs typeface="Overpass"/>
                <a:sym typeface="Overpass"/>
              </a:rPr>
              <a:t>• De-risking mechanism</a:t>
            </a:r>
            <a:endParaRPr/>
          </a:p>
          <a:p>
            <a:pPr indent="-304800" lvl="0" marL="457200" marR="0" rtl="0" algn="l">
              <a:lnSpc>
                <a:spcPct val="115000"/>
              </a:lnSpc>
              <a:spcBef>
                <a:spcPts val="1600"/>
              </a:spcBef>
              <a:spcAft>
                <a:spcPts val="0"/>
              </a:spcAft>
              <a:buClr>
                <a:schemeClr val="dk1"/>
              </a:buClr>
              <a:buSzPts val="1200"/>
              <a:buFont typeface="Arial"/>
              <a:buAutoNum type="arabicPeriod" startAt="3"/>
            </a:pPr>
            <a:r>
              <a:rPr b="0" i="0" lang="en" sz="1400" u="none" cap="none" strike="noStrike">
                <a:solidFill>
                  <a:schemeClr val="dk1"/>
                </a:solidFill>
                <a:latin typeface="Overpass"/>
                <a:ea typeface="Overpass"/>
                <a:cs typeface="Overpass"/>
                <a:sym typeface="Overpass"/>
              </a:rPr>
              <a:t>Risk tolerance</a:t>
            </a:r>
            <a:endParaRPr/>
          </a:p>
          <a:p>
            <a:pPr indent="-304800" lvl="0" marL="457200" marR="0" rtl="0" algn="l">
              <a:lnSpc>
                <a:spcPct val="115000"/>
              </a:lnSpc>
              <a:spcBef>
                <a:spcPts val="1600"/>
              </a:spcBef>
              <a:spcAft>
                <a:spcPts val="0"/>
              </a:spcAft>
              <a:buClr>
                <a:schemeClr val="dk1"/>
              </a:buClr>
              <a:buSzPts val="1200"/>
              <a:buFont typeface="Overpass"/>
              <a:buAutoNum type="arabicPeriod" startAt="3"/>
            </a:pPr>
            <a:r>
              <a:rPr b="0" i="0" lang="en" sz="1400" u="none" cap="none" strike="noStrike">
                <a:solidFill>
                  <a:schemeClr val="dk1"/>
                </a:solidFill>
                <a:latin typeface="Overpass"/>
                <a:ea typeface="Overpass"/>
                <a:cs typeface="Overpass"/>
                <a:sym typeface="Overpass"/>
              </a:rPr>
              <a:t>Management fee</a:t>
            </a:r>
            <a:endParaRPr/>
          </a:p>
          <a:p>
            <a:pPr indent="0" lvl="0" marL="152400" marR="0" rtl="0" algn="l">
              <a:lnSpc>
                <a:spcPct val="115000"/>
              </a:lnSpc>
              <a:spcBef>
                <a:spcPts val="1600"/>
              </a:spcBef>
              <a:spcAft>
                <a:spcPts val="0"/>
              </a:spcAft>
              <a:buClr>
                <a:schemeClr val="dk1"/>
              </a:buClr>
              <a:buSzPts val="1200"/>
              <a:buFont typeface="Overpass"/>
              <a:buNone/>
            </a:pPr>
            <a:r>
              <a:rPr b="0" i="0" lang="en" sz="1400" u="none" cap="none" strike="noStrike">
                <a:solidFill>
                  <a:schemeClr val="dk1"/>
                </a:solidFill>
                <a:latin typeface="Overpass"/>
                <a:ea typeface="Overpass"/>
                <a:cs typeface="Overpass"/>
                <a:sym typeface="Overpass"/>
              </a:rPr>
              <a:t>• Gross return / net return</a:t>
            </a:r>
            <a:endParaRPr/>
          </a:p>
        </p:txBody>
      </p:sp>
      <p:pic>
        <p:nvPicPr>
          <p:cNvPr id="584" name="Google Shape;584;p2"/>
          <p:cNvPicPr preferRelativeResize="0"/>
          <p:nvPr/>
        </p:nvPicPr>
        <p:blipFill rotWithShape="1">
          <a:blip r:embed="rId3">
            <a:alphaModFix/>
          </a:blip>
          <a:srcRect b="0" l="0" r="0" t="0"/>
          <a:stretch/>
        </p:blipFill>
        <p:spPr>
          <a:xfrm>
            <a:off x="8364029" y="4532062"/>
            <a:ext cx="487363" cy="4873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20"/>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Sources &amp; Collection of Data</a:t>
            </a:r>
            <a:endParaRPr/>
          </a:p>
        </p:txBody>
      </p:sp>
      <p:sp>
        <p:nvSpPr>
          <p:cNvPr id="1157" name="Google Shape;1157;p20"/>
          <p:cNvSpPr/>
          <p:nvPr/>
        </p:nvSpPr>
        <p:spPr>
          <a:xfrm>
            <a:off x="970330" y="785683"/>
            <a:ext cx="219339" cy="46370"/>
          </a:xfrm>
          <a:custGeom>
            <a:rect b="b" l="l" r="r" t="t"/>
            <a:pathLst>
              <a:path extrusionOk="0" h="44135" w="208768">
                <a:moveTo>
                  <a:pt x="7274" y="0"/>
                </a:moveTo>
                <a:cubicBezTo>
                  <a:pt x="3262" y="0"/>
                  <a:pt x="0" y="3262"/>
                  <a:pt x="0" y="7307"/>
                </a:cubicBezTo>
                <a:lnTo>
                  <a:pt x="0" y="36861"/>
                </a:lnTo>
                <a:cubicBezTo>
                  <a:pt x="0" y="40873"/>
                  <a:pt x="3262" y="44135"/>
                  <a:pt x="7274" y="44135"/>
                </a:cubicBezTo>
                <a:lnTo>
                  <a:pt x="201493" y="44135"/>
                </a:lnTo>
                <a:cubicBezTo>
                  <a:pt x="205505" y="44135"/>
                  <a:pt x="208767" y="40873"/>
                  <a:pt x="208767" y="36861"/>
                </a:cubicBezTo>
                <a:lnTo>
                  <a:pt x="208767" y="7307"/>
                </a:lnTo>
                <a:cubicBezTo>
                  <a:pt x="208767" y="3262"/>
                  <a:pt x="205505" y="0"/>
                  <a:pt x="2014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0"/>
          <p:cNvSpPr/>
          <p:nvPr/>
        </p:nvSpPr>
        <p:spPr>
          <a:xfrm>
            <a:off x="1079998" y="785683"/>
            <a:ext cx="109670" cy="46370"/>
          </a:xfrm>
          <a:custGeom>
            <a:rect b="b" l="l" r="r" t="t"/>
            <a:pathLst>
              <a:path extrusionOk="0" h="44135" w="104385">
                <a:moveTo>
                  <a:pt x="1" y="0"/>
                </a:moveTo>
                <a:lnTo>
                  <a:pt x="1" y="44135"/>
                </a:lnTo>
                <a:lnTo>
                  <a:pt x="97110" y="44135"/>
                </a:lnTo>
                <a:cubicBezTo>
                  <a:pt x="101122" y="44135"/>
                  <a:pt x="104384" y="40873"/>
                  <a:pt x="104384" y="36861"/>
                </a:cubicBezTo>
                <a:lnTo>
                  <a:pt x="104384" y="7307"/>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0"/>
          <p:cNvSpPr/>
          <p:nvPr/>
        </p:nvSpPr>
        <p:spPr>
          <a:xfrm>
            <a:off x="970330" y="754632"/>
            <a:ext cx="219206" cy="46343"/>
          </a:xfrm>
          <a:custGeom>
            <a:rect b="b" l="l" r="r" t="t"/>
            <a:pathLst>
              <a:path extrusionOk="0" h="44136" w="208768">
                <a:moveTo>
                  <a:pt x="7274" y="1"/>
                </a:moveTo>
                <a:cubicBezTo>
                  <a:pt x="3262" y="1"/>
                  <a:pt x="0" y="3263"/>
                  <a:pt x="0" y="7275"/>
                </a:cubicBezTo>
                <a:lnTo>
                  <a:pt x="0" y="36861"/>
                </a:lnTo>
                <a:cubicBezTo>
                  <a:pt x="0" y="40873"/>
                  <a:pt x="3262" y="44135"/>
                  <a:pt x="7274" y="44135"/>
                </a:cubicBezTo>
                <a:lnTo>
                  <a:pt x="201493" y="44135"/>
                </a:lnTo>
                <a:cubicBezTo>
                  <a:pt x="205505" y="44135"/>
                  <a:pt x="208767" y="40873"/>
                  <a:pt x="208767" y="36861"/>
                </a:cubicBezTo>
                <a:lnTo>
                  <a:pt x="208767" y="7275"/>
                </a:lnTo>
                <a:cubicBezTo>
                  <a:pt x="208767" y="3263"/>
                  <a:pt x="205505" y="1"/>
                  <a:pt x="2014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0"/>
          <p:cNvSpPr/>
          <p:nvPr/>
        </p:nvSpPr>
        <p:spPr>
          <a:xfrm>
            <a:off x="1079998" y="754632"/>
            <a:ext cx="109604" cy="46343"/>
          </a:xfrm>
          <a:custGeom>
            <a:rect b="b" l="l" r="r" t="t"/>
            <a:pathLst>
              <a:path extrusionOk="0" h="44136" w="104385">
                <a:moveTo>
                  <a:pt x="1" y="1"/>
                </a:moveTo>
                <a:lnTo>
                  <a:pt x="1" y="44135"/>
                </a:lnTo>
                <a:lnTo>
                  <a:pt x="97110" y="44135"/>
                </a:lnTo>
                <a:cubicBezTo>
                  <a:pt x="101122" y="44135"/>
                  <a:pt x="104384" y="40873"/>
                  <a:pt x="104384" y="36861"/>
                </a:cubicBezTo>
                <a:lnTo>
                  <a:pt x="104384" y="7275"/>
                </a:lnTo>
                <a:cubicBezTo>
                  <a:pt x="104384" y="3263"/>
                  <a:pt x="101122" y="1"/>
                  <a:pt x="97110"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0"/>
          <p:cNvSpPr/>
          <p:nvPr/>
        </p:nvSpPr>
        <p:spPr>
          <a:xfrm>
            <a:off x="970330" y="641160"/>
            <a:ext cx="219339" cy="128793"/>
          </a:xfrm>
          <a:custGeom>
            <a:rect b="b" l="l" r="r" t="t"/>
            <a:pathLst>
              <a:path extrusionOk="0" h="122586" w="208768">
                <a:moveTo>
                  <a:pt x="7274" y="0"/>
                </a:moveTo>
                <a:cubicBezTo>
                  <a:pt x="3262" y="0"/>
                  <a:pt x="0" y="3262"/>
                  <a:pt x="0" y="7274"/>
                </a:cubicBezTo>
                <a:lnTo>
                  <a:pt x="0" y="115279"/>
                </a:lnTo>
                <a:cubicBezTo>
                  <a:pt x="0" y="119324"/>
                  <a:pt x="3262" y="122586"/>
                  <a:pt x="7274" y="122586"/>
                </a:cubicBezTo>
                <a:lnTo>
                  <a:pt x="201493" y="122586"/>
                </a:lnTo>
                <a:cubicBezTo>
                  <a:pt x="205505" y="122586"/>
                  <a:pt x="208767" y="119324"/>
                  <a:pt x="208767" y="115279"/>
                </a:cubicBezTo>
                <a:lnTo>
                  <a:pt x="208767" y="7274"/>
                </a:lnTo>
                <a:cubicBezTo>
                  <a:pt x="208767" y="3262"/>
                  <a:pt x="205505" y="0"/>
                  <a:pt x="20149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0"/>
          <p:cNvSpPr/>
          <p:nvPr/>
        </p:nvSpPr>
        <p:spPr>
          <a:xfrm>
            <a:off x="1079998" y="641160"/>
            <a:ext cx="109604" cy="128715"/>
          </a:xfrm>
          <a:custGeom>
            <a:rect b="b" l="l" r="r" t="t"/>
            <a:pathLst>
              <a:path extrusionOk="0" h="122586" w="104385">
                <a:moveTo>
                  <a:pt x="1" y="0"/>
                </a:moveTo>
                <a:lnTo>
                  <a:pt x="1" y="122586"/>
                </a:lnTo>
                <a:lnTo>
                  <a:pt x="97110" y="122586"/>
                </a:lnTo>
                <a:cubicBezTo>
                  <a:pt x="101122" y="122586"/>
                  <a:pt x="104384" y="119324"/>
                  <a:pt x="104384" y="115279"/>
                </a:cubicBezTo>
                <a:lnTo>
                  <a:pt x="104384" y="7274"/>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0"/>
          <p:cNvSpPr/>
          <p:nvPr/>
        </p:nvSpPr>
        <p:spPr>
          <a:xfrm>
            <a:off x="1064611" y="690167"/>
            <a:ext cx="30776" cy="30777"/>
          </a:xfrm>
          <a:custGeom>
            <a:rect b="b" l="l" r="r" t="t"/>
            <a:pathLst>
              <a:path extrusionOk="0" h="29294" w="29293">
                <a:moveTo>
                  <a:pt x="14647" y="1"/>
                </a:moveTo>
                <a:cubicBezTo>
                  <a:pt x="6557" y="1"/>
                  <a:pt x="0" y="6557"/>
                  <a:pt x="0" y="14647"/>
                </a:cubicBezTo>
                <a:cubicBezTo>
                  <a:pt x="0" y="22704"/>
                  <a:pt x="6557" y="29293"/>
                  <a:pt x="14647" y="29293"/>
                </a:cubicBezTo>
                <a:cubicBezTo>
                  <a:pt x="22736" y="29293"/>
                  <a:pt x="29293" y="22704"/>
                  <a:pt x="29293" y="14647"/>
                </a:cubicBezTo>
                <a:cubicBezTo>
                  <a:pt x="29293" y="6557"/>
                  <a:pt x="22736" y="1"/>
                  <a:pt x="146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0"/>
          <p:cNvSpPr/>
          <p:nvPr/>
        </p:nvSpPr>
        <p:spPr>
          <a:xfrm>
            <a:off x="1020640" y="697913"/>
            <a:ext cx="26768" cy="15287"/>
          </a:xfrm>
          <a:custGeom>
            <a:rect b="b" l="l" r="r" t="t"/>
            <a:pathLst>
              <a:path extrusionOk="0" h="14550" w="25478">
                <a:moveTo>
                  <a:pt x="7275" y="1"/>
                </a:moveTo>
                <a:cubicBezTo>
                  <a:pt x="3263" y="1"/>
                  <a:pt x="1" y="3263"/>
                  <a:pt x="1" y="7275"/>
                </a:cubicBezTo>
                <a:cubicBezTo>
                  <a:pt x="1" y="11287"/>
                  <a:pt x="3263" y="14549"/>
                  <a:pt x="7275" y="14549"/>
                </a:cubicBezTo>
                <a:lnTo>
                  <a:pt x="18203" y="14549"/>
                </a:lnTo>
                <a:cubicBezTo>
                  <a:pt x="22215" y="14549"/>
                  <a:pt x="25477" y="11287"/>
                  <a:pt x="25477" y="7275"/>
                </a:cubicBezTo>
                <a:cubicBezTo>
                  <a:pt x="25477" y="3263"/>
                  <a:pt x="22215" y="1"/>
                  <a:pt x="182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0"/>
          <p:cNvSpPr/>
          <p:nvPr/>
        </p:nvSpPr>
        <p:spPr>
          <a:xfrm>
            <a:off x="994628" y="665458"/>
            <a:ext cx="170742" cy="80197"/>
          </a:xfrm>
          <a:custGeom>
            <a:rect b="b" l="l" r="r" t="t"/>
            <a:pathLst>
              <a:path extrusionOk="0" h="76332" w="162513">
                <a:moveTo>
                  <a:pt x="137689" y="14549"/>
                </a:moveTo>
                <a:lnTo>
                  <a:pt x="147964" y="24824"/>
                </a:lnTo>
                <a:lnTo>
                  <a:pt x="147964" y="51507"/>
                </a:lnTo>
                <a:lnTo>
                  <a:pt x="137689" y="61750"/>
                </a:lnTo>
                <a:lnTo>
                  <a:pt x="24824" y="61750"/>
                </a:lnTo>
                <a:lnTo>
                  <a:pt x="14549" y="51507"/>
                </a:lnTo>
                <a:lnTo>
                  <a:pt x="14549" y="24824"/>
                </a:lnTo>
                <a:lnTo>
                  <a:pt x="24824" y="14549"/>
                </a:lnTo>
                <a:close/>
                <a:moveTo>
                  <a:pt x="21823" y="1"/>
                </a:moveTo>
                <a:cubicBezTo>
                  <a:pt x="19866" y="1"/>
                  <a:pt x="18039" y="751"/>
                  <a:pt x="16669" y="2121"/>
                </a:cubicBezTo>
                <a:lnTo>
                  <a:pt x="2121" y="16669"/>
                </a:lnTo>
                <a:cubicBezTo>
                  <a:pt x="751" y="18007"/>
                  <a:pt x="0" y="19866"/>
                  <a:pt x="0" y="21791"/>
                </a:cubicBezTo>
                <a:lnTo>
                  <a:pt x="0" y="54509"/>
                </a:lnTo>
                <a:cubicBezTo>
                  <a:pt x="0" y="56433"/>
                  <a:pt x="751" y="58292"/>
                  <a:pt x="2121" y="59662"/>
                </a:cubicBezTo>
                <a:lnTo>
                  <a:pt x="16669" y="74211"/>
                </a:lnTo>
                <a:cubicBezTo>
                  <a:pt x="18039" y="75548"/>
                  <a:pt x="19866" y="76331"/>
                  <a:pt x="21823" y="76331"/>
                </a:cubicBezTo>
                <a:lnTo>
                  <a:pt x="140690" y="76331"/>
                </a:lnTo>
                <a:cubicBezTo>
                  <a:pt x="142647" y="76331"/>
                  <a:pt x="144474" y="75548"/>
                  <a:pt x="145844" y="74211"/>
                </a:cubicBezTo>
                <a:lnTo>
                  <a:pt x="160392" y="59662"/>
                </a:lnTo>
                <a:cubicBezTo>
                  <a:pt x="161762" y="58292"/>
                  <a:pt x="162513" y="56433"/>
                  <a:pt x="162513" y="54509"/>
                </a:cubicBezTo>
                <a:lnTo>
                  <a:pt x="162513" y="21791"/>
                </a:lnTo>
                <a:cubicBezTo>
                  <a:pt x="162513" y="19866"/>
                  <a:pt x="161762" y="18007"/>
                  <a:pt x="160392" y="16669"/>
                </a:cubicBezTo>
                <a:lnTo>
                  <a:pt x="145844" y="2121"/>
                </a:lnTo>
                <a:cubicBezTo>
                  <a:pt x="144474" y="751"/>
                  <a:pt x="142647" y="1"/>
                  <a:pt x="1406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0"/>
          <p:cNvSpPr/>
          <p:nvPr/>
        </p:nvSpPr>
        <p:spPr>
          <a:xfrm>
            <a:off x="1079998" y="665458"/>
            <a:ext cx="85320" cy="80149"/>
          </a:xfrm>
          <a:custGeom>
            <a:rect b="b" l="l" r="r" t="t"/>
            <a:pathLst>
              <a:path extrusionOk="0" h="76332" w="81257">
                <a:moveTo>
                  <a:pt x="1" y="1"/>
                </a:moveTo>
                <a:lnTo>
                  <a:pt x="1" y="14549"/>
                </a:lnTo>
                <a:lnTo>
                  <a:pt x="56433" y="14549"/>
                </a:lnTo>
                <a:lnTo>
                  <a:pt x="66708" y="24824"/>
                </a:lnTo>
                <a:lnTo>
                  <a:pt x="66708" y="51507"/>
                </a:lnTo>
                <a:lnTo>
                  <a:pt x="56433" y="61750"/>
                </a:lnTo>
                <a:lnTo>
                  <a:pt x="1" y="61750"/>
                </a:lnTo>
                <a:lnTo>
                  <a:pt x="1" y="76331"/>
                </a:lnTo>
                <a:lnTo>
                  <a:pt x="59434" y="76331"/>
                </a:lnTo>
                <a:cubicBezTo>
                  <a:pt x="61391" y="76331"/>
                  <a:pt x="63218" y="75548"/>
                  <a:pt x="64588" y="74211"/>
                </a:cubicBezTo>
                <a:lnTo>
                  <a:pt x="79136" y="59662"/>
                </a:lnTo>
                <a:cubicBezTo>
                  <a:pt x="80506" y="58292"/>
                  <a:pt x="81257" y="56433"/>
                  <a:pt x="81257" y="54509"/>
                </a:cubicBezTo>
                <a:lnTo>
                  <a:pt x="81257" y="21791"/>
                </a:lnTo>
                <a:cubicBezTo>
                  <a:pt x="81257" y="19866"/>
                  <a:pt x="80506" y="18007"/>
                  <a:pt x="79136" y="16669"/>
                </a:cubicBezTo>
                <a:lnTo>
                  <a:pt x="64588" y="2121"/>
                </a:lnTo>
                <a:cubicBezTo>
                  <a:pt x="63218" y="751"/>
                  <a:pt x="61391" y="1"/>
                  <a:pt x="59434"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0"/>
          <p:cNvSpPr/>
          <p:nvPr/>
        </p:nvSpPr>
        <p:spPr>
          <a:xfrm>
            <a:off x="1112591" y="697913"/>
            <a:ext cx="26751" cy="15277"/>
          </a:xfrm>
          <a:custGeom>
            <a:rect b="b" l="l" r="r" t="t"/>
            <a:pathLst>
              <a:path extrusionOk="0" h="14550" w="25477">
                <a:moveTo>
                  <a:pt x="7274" y="1"/>
                </a:moveTo>
                <a:cubicBezTo>
                  <a:pt x="3262" y="1"/>
                  <a:pt x="0" y="3263"/>
                  <a:pt x="0" y="7275"/>
                </a:cubicBezTo>
                <a:cubicBezTo>
                  <a:pt x="0" y="11287"/>
                  <a:pt x="3262" y="14549"/>
                  <a:pt x="7274" y="14549"/>
                </a:cubicBezTo>
                <a:lnTo>
                  <a:pt x="18202" y="14549"/>
                </a:lnTo>
                <a:cubicBezTo>
                  <a:pt x="22214" y="14549"/>
                  <a:pt x="25476" y="11287"/>
                  <a:pt x="25476" y="7275"/>
                </a:cubicBezTo>
                <a:cubicBezTo>
                  <a:pt x="25476" y="3263"/>
                  <a:pt x="22214" y="1"/>
                  <a:pt x="18202"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0"/>
          <p:cNvSpPr/>
          <p:nvPr/>
        </p:nvSpPr>
        <p:spPr>
          <a:xfrm>
            <a:off x="1079998" y="690167"/>
            <a:ext cx="15379" cy="30759"/>
          </a:xfrm>
          <a:custGeom>
            <a:rect b="b" l="l" r="r" t="t"/>
            <a:pathLst>
              <a:path extrusionOk="0" h="29294" w="14647">
                <a:moveTo>
                  <a:pt x="1" y="1"/>
                </a:moveTo>
                <a:lnTo>
                  <a:pt x="1" y="29293"/>
                </a:lnTo>
                <a:cubicBezTo>
                  <a:pt x="8090" y="29293"/>
                  <a:pt x="14647" y="22704"/>
                  <a:pt x="14647" y="14647"/>
                </a:cubicBezTo>
                <a:cubicBezTo>
                  <a:pt x="14647" y="6557"/>
                  <a:pt x="8090"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ext&#10;&#10;Description automatically generated" id="1169" name="Google Shape;1169;p20"/>
          <p:cNvPicPr preferRelativeResize="0"/>
          <p:nvPr/>
        </p:nvPicPr>
        <p:blipFill rotWithShape="1">
          <a:blip r:embed="rId3">
            <a:alphaModFix/>
          </a:blip>
          <a:srcRect b="0" l="0" r="0" t="0"/>
          <a:stretch/>
        </p:blipFill>
        <p:spPr>
          <a:xfrm>
            <a:off x="1472804" y="1237120"/>
            <a:ext cx="6198391" cy="3484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73" name="Shape 1173"/>
        <p:cNvGrpSpPr/>
        <p:nvPr/>
      </p:nvGrpSpPr>
      <p:grpSpPr>
        <a:xfrm>
          <a:off x="0" y="0"/>
          <a:ext cx="0" cy="0"/>
          <a:chOff x="0" y="0"/>
          <a:chExt cx="0" cy="0"/>
        </a:xfrm>
      </p:grpSpPr>
      <p:sp>
        <p:nvSpPr>
          <p:cNvPr id="1174" name="Google Shape;1174;p21"/>
          <p:cNvSpPr txBox="1"/>
          <p:nvPr>
            <p:ph idx="2" type="title"/>
          </p:nvPr>
        </p:nvSpPr>
        <p:spPr>
          <a:xfrm>
            <a:off x="371476" y="1444549"/>
            <a:ext cx="2667244" cy="51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 profile of each MPF scheme</a:t>
            </a:r>
            <a:endParaRPr sz="3000"/>
          </a:p>
        </p:txBody>
      </p:sp>
      <p:sp>
        <p:nvSpPr>
          <p:cNvPr id="1175" name="Google Shape;1175;p21"/>
          <p:cNvSpPr txBox="1"/>
          <p:nvPr>
            <p:ph type="title"/>
          </p:nvPr>
        </p:nvSpPr>
        <p:spPr>
          <a:xfrm>
            <a:off x="850350" y="2852375"/>
            <a:ext cx="2528100" cy="226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0"/>
              <a:buNone/>
            </a:pPr>
            <a:r>
              <a:rPr lang="en"/>
              <a:t>3</a:t>
            </a:r>
            <a:endParaRPr/>
          </a:p>
        </p:txBody>
      </p:sp>
      <p:grpSp>
        <p:nvGrpSpPr>
          <p:cNvPr id="1176" name="Google Shape;1176;p21"/>
          <p:cNvGrpSpPr/>
          <p:nvPr/>
        </p:nvGrpSpPr>
        <p:grpSpPr>
          <a:xfrm>
            <a:off x="3326700" y="889461"/>
            <a:ext cx="5371043" cy="3714947"/>
            <a:chOff x="3326700" y="889461"/>
            <a:chExt cx="5371043" cy="3714947"/>
          </a:xfrm>
        </p:grpSpPr>
        <p:sp>
          <p:nvSpPr>
            <p:cNvPr id="1177" name="Google Shape;1177;p21"/>
            <p:cNvSpPr/>
            <p:nvPr/>
          </p:nvSpPr>
          <p:spPr>
            <a:xfrm>
              <a:off x="3326700" y="4119720"/>
              <a:ext cx="5371043" cy="2602"/>
            </a:xfrm>
            <a:custGeom>
              <a:rect b="b" l="l" r="r" t="t"/>
              <a:pathLst>
                <a:path extrusionOk="0" h="101" w="208483">
                  <a:moveTo>
                    <a:pt x="0" y="0"/>
                  </a:moveTo>
                  <a:lnTo>
                    <a:pt x="0" y="101"/>
                  </a:lnTo>
                  <a:lnTo>
                    <a:pt x="208482" y="101"/>
                  </a:lnTo>
                  <a:lnTo>
                    <a:pt x="2084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1"/>
            <p:cNvSpPr/>
            <p:nvPr/>
          </p:nvSpPr>
          <p:spPr>
            <a:xfrm>
              <a:off x="7803825" y="4292452"/>
              <a:ext cx="355806" cy="2602"/>
            </a:xfrm>
            <a:custGeom>
              <a:rect b="b" l="l" r="r" t="t"/>
              <a:pathLst>
                <a:path extrusionOk="0" h="101" w="13811">
                  <a:moveTo>
                    <a:pt x="1" y="0"/>
                  </a:moveTo>
                  <a:lnTo>
                    <a:pt x="1" y="100"/>
                  </a:lnTo>
                  <a:lnTo>
                    <a:pt x="13811" y="100"/>
                  </a:lnTo>
                  <a:lnTo>
                    <a:pt x="1381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1"/>
            <p:cNvSpPr/>
            <p:nvPr/>
          </p:nvSpPr>
          <p:spPr>
            <a:xfrm>
              <a:off x="6791545" y="4321665"/>
              <a:ext cx="92822" cy="2602"/>
            </a:xfrm>
            <a:custGeom>
              <a:rect b="b" l="l" r="r" t="t"/>
              <a:pathLst>
                <a:path extrusionOk="0" h="101" w="3603">
                  <a:moveTo>
                    <a:pt x="0" y="0"/>
                  </a:moveTo>
                  <a:lnTo>
                    <a:pt x="0" y="100"/>
                  </a:lnTo>
                  <a:lnTo>
                    <a:pt x="3603" y="100"/>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1"/>
            <p:cNvSpPr/>
            <p:nvPr/>
          </p:nvSpPr>
          <p:spPr>
            <a:xfrm>
              <a:off x="7586422" y="4192754"/>
              <a:ext cx="206280" cy="2602"/>
            </a:xfrm>
            <a:custGeom>
              <a:rect b="b" l="l" r="r" t="t"/>
              <a:pathLst>
                <a:path extrusionOk="0" h="101" w="8007">
                  <a:moveTo>
                    <a:pt x="0" y="1"/>
                  </a:moveTo>
                  <a:lnTo>
                    <a:pt x="0" y="101"/>
                  </a:lnTo>
                  <a:lnTo>
                    <a:pt x="8006" y="101"/>
                  </a:lnTo>
                  <a:lnTo>
                    <a:pt x="800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1"/>
            <p:cNvSpPr/>
            <p:nvPr/>
          </p:nvSpPr>
          <p:spPr>
            <a:xfrm>
              <a:off x="3890417" y="4210813"/>
              <a:ext cx="464086" cy="2602"/>
            </a:xfrm>
            <a:custGeom>
              <a:rect b="b" l="l" r="r" t="t"/>
              <a:pathLst>
                <a:path extrusionOk="0" h="101" w="18014">
                  <a:moveTo>
                    <a:pt x="0" y="0"/>
                  </a:moveTo>
                  <a:lnTo>
                    <a:pt x="0" y="100"/>
                  </a:lnTo>
                  <a:lnTo>
                    <a:pt x="18013" y="100"/>
                  </a:lnTo>
                  <a:lnTo>
                    <a:pt x="1801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1"/>
            <p:cNvSpPr/>
            <p:nvPr/>
          </p:nvSpPr>
          <p:spPr>
            <a:xfrm>
              <a:off x="4449833" y="4210813"/>
              <a:ext cx="67936" cy="2602"/>
            </a:xfrm>
            <a:custGeom>
              <a:rect b="b" l="l" r="r" t="t"/>
              <a:pathLst>
                <a:path extrusionOk="0" h="101" w="2637">
                  <a:moveTo>
                    <a:pt x="1" y="0"/>
                  </a:moveTo>
                  <a:lnTo>
                    <a:pt x="1" y="100"/>
                  </a:lnTo>
                  <a:lnTo>
                    <a:pt x="2636" y="100"/>
                  </a:lnTo>
                  <a:lnTo>
                    <a:pt x="26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1"/>
            <p:cNvSpPr/>
            <p:nvPr/>
          </p:nvSpPr>
          <p:spPr>
            <a:xfrm>
              <a:off x="4738570" y="4256360"/>
              <a:ext cx="1006361" cy="2602"/>
            </a:xfrm>
            <a:custGeom>
              <a:rect b="b" l="l" r="r" t="t"/>
              <a:pathLst>
                <a:path extrusionOk="0" h="101" w="39063">
                  <a:moveTo>
                    <a:pt x="1" y="0"/>
                  </a:moveTo>
                  <a:lnTo>
                    <a:pt x="1" y="100"/>
                  </a:lnTo>
                  <a:lnTo>
                    <a:pt x="39062" y="100"/>
                  </a:lnTo>
                  <a:lnTo>
                    <a:pt x="3906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1"/>
            <p:cNvSpPr/>
            <p:nvPr/>
          </p:nvSpPr>
          <p:spPr>
            <a:xfrm>
              <a:off x="7182530" y="1408507"/>
              <a:ext cx="152128" cy="473541"/>
            </a:xfrm>
            <a:custGeom>
              <a:rect b="b" l="l" r="r" t="t"/>
              <a:pathLst>
                <a:path extrusionOk="0" h="18381" w="5905">
                  <a:moveTo>
                    <a:pt x="1" y="0"/>
                  </a:moveTo>
                  <a:lnTo>
                    <a:pt x="1" y="18380"/>
                  </a:lnTo>
                  <a:lnTo>
                    <a:pt x="5905" y="18380"/>
                  </a:lnTo>
                  <a:lnTo>
                    <a:pt x="59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1"/>
            <p:cNvSpPr/>
            <p:nvPr/>
          </p:nvSpPr>
          <p:spPr>
            <a:xfrm>
              <a:off x="7166197" y="1327719"/>
              <a:ext cx="581820" cy="555182"/>
            </a:xfrm>
            <a:custGeom>
              <a:rect b="b" l="l" r="r" t="t"/>
              <a:pathLst>
                <a:path extrusionOk="0" h="21550" w="22584">
                  <a:moveTo>
                    <a:pt x="1" y="1"/>
                  </a:moveTo>
                  <a:lnTo>
                    <a:pt x="2970" y="21550"/>
                  </a:lnTo>
                  <a:lnTo>
                    <a:pt x="22584" y="21550"/>
                  </a:lnTo>
                  <a:lnTo>
                    <a:pt x="19615"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1"/>
            <p:cNvSpPr/>
            <p:nvPr/>
          </p:nvSpPr>
          <p:spPr>
            <a:xfrm>
              <a:off x="7204865" y="1327719"/>
              <a:ext cx="597304" cy="555182"/>
            </a:xfrm>
            <a:custGeom>
              <a:rect b="b" l="l" r="r" t="t"/>
              <a:pathLst>
                <a:path extrusionOk="0" h="21550" w="23185">
                  <a:moveTo>
                    <a:pt x="1" y="1"/>
                  </a:moveTo>
                  <a:lnTo>
                    <a:pt x="2936" y="21550"/>
                  </a:lnTo>
                  <a:lnTo>
                    <a:pt x="23184" y="21550"/>
                  </a:lnTo>
                  <a:lnTo>
                    <a:pt x="202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1"/>
            <p:cNvSpPr/>
            <p:nvPr/>
          </p:nvSpPr>
          <p:spPr>
            <a:xfrm>
              <a:off x="7253864" y="1371565"/>
              <a:ext cx="499303" cy="467512"/>
            </a:xfrm>
            <a:custGeom>
              <a:rect b="b" l="l" r="r" t="t"/>
              <a:pathLst>
                <a:path extrusionOk="0" h="18147" w="19381">
                  <a:moveTo>
                    <a:pt x="0" y="0"/>
                  </a:moveTo>
                  <a:lnTo>
                    <a:pt x="2502" y="18146"/>
                  </a:lnTo>
                  <a:lnTo>
                    <a:pt x="19381" y="18146"/>
                  </a:lnTo>
                  <a:lnTo>
                    <a:pt x="1687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1"/>
            <p:cNvSpPr/>
            <p:nvPr/>
          </p:nvSpPr>
          <p:spPr>
            <a:xfrm>
              <a:off x="7376825" y="1484968"/>
              <a:ext cx="252601" cy="240673"/>
            </a:xfrm>
            <a:custGeom>
              <a:rect b="b" l="l" r="r" t="t"/>
              <a:pathLst>
                <a:path extrusionOk="0" h="9342" w="9805">
                  <a:moveTo>
                    <a:pt x="1312" y="0"/>
                  </a:moveTo>
                  <a:cubicBezTo>
                    <a:pt x="571" y="0"/>
                    <a:pt x="0" y="686"/>
                    <a:pt x="131" y="1436"/>
                  </a:cubicBezTo>
                  <a:lnTo>
                    <a:pt x="1065" y="8240"/>
                  </a:lnTo>
                  <a:cubicBezTo>
                    <a:pt x="1131" y="8874"/>
                    <a:pt x="1698" y="9341"/>
                    <a:pt x="2332" y="9341"/>
                  </a:cubicBezTo>
                  <a:lnTo>
                    <a:pt x="8437" y="9341"/>
                  </a:lnTo>
                  <a:cubicBezTo>
                    <a:pt x="9204" y="9341"/>
                    <a:pt x="9804" y="8674"/>
                    <a:pt x="9704" y="7907"/>
                  </a:cubicBezTo>
                  <a:lnTo>
                    <a:pt x="8770" y="1102"/>
                  </a:lnTo>
                  <a:cubicBezTo>
                    <a:pt x="8670" y="468"/>
                    <a:pt x="8136" y="1"/>
                    <a:pt x="7503" y="1"/>
                  </a:cubicBezTo>
                  <a:lnTo>
                    <a:pt x="1365" y="1"/>
                  </a:lnTo>
                  <a:cubicBezTo>
                    <a:pt x="1347" y="0"/>
                    <a:pt x="1330" y="0"/>
                    <a:pt x="13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1"/>
            <p:cNvSpPr/>
            <p:nvPr/>
          </p:nvSpPr>
          <p:spPr>
            <a:xfrm>
              <a:off x="4112973" y="889461"/>
              <a:ext cx="2274777" cy="1403386"/>
            </a:xfrm>
            <a:custGeom>
              <a:rect b="b" l="l" r="r" t="t"/>
              <a:pathLst>
                <a:path extrusionOk="0" h="54474" w="88298">
                  <a:moveTo>
                    <a:pt x="1" y="1"/>
                  </a:moveTo>
                  <a:lnTo>
                    <a:pt x="1" y="54473"/>
                  </a:lnTo>
                  <a:lnTo>
                    <a:pt x="88297" y="54473"/>
                  </a:lnTo>
                  <a:lnTo>
                    <a:pt x="8829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1"/>
            <p:cNvSpPr/>
            <p:nvPr/>
          </p:nvSpPr>
          <p:spPr>
            <a:xfrm>
              <a:off x="4139610" y="889461"/>
              <a:ext cx="2306568" cy="1403386"/>
            </a:xfrm>
            <a:custGeom>
              <a:rect b="b" l="l" r="r" t="t"/>
              <a:pathLst>
                <a:path extrusionOk="0" h="54474" w="89532">
                  <a:moveTo>
                    <a:pt x="1" y="1"/>
                  </a:moveTo>
                  <a:lnTo>
                    <a:pt x="1" y="54473"/>
                  </a:lnTo>
                  <a:lnTo>
                    <a:pt x="89531" y="54473"/>
                  </a:lnTo>
                  <a:lnTo>
                    <a:pt x="89531"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1"/>
            <p:cNvSpPr/>
            <p:nvPr/>
          </p:nvSpPr>
          <p:spPr>
            <a:xfrm>
              <a:off x="4112973" y="2292778"/>
              <a:ext cx="2274777" cy="109156"/>
            </a:xfrm>
            <a:custGeom>
              <a:rect b="b" l="l" r="r" t="t"/>
              <a:pathLst>
                <a:path extrusionOk="0" h="4237" w="88298">
                  <a:moveTo>
                    <a:pt x="1" y="0"/>
                  </a:moveTo>
                  <a:lnTo>
                    <a:pt x="1" y="4236"/>
                  </a:lnTo>
                  <a:lnTo>
                    <a:pt x="88297" y="4236"/>
                  </a:lnTo>
                  <a:lnTo>
                    <a:pt x="8829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1"/>
            <p:cNvSpPr/>
            <p:nvPr/>
          </p:nvSpPr>
          <p:spPr>
            <a:xfrm>
              <a:off x="4237582" y="2292778"/>
              <a:ext cx="2305692" cy="109156"/>
            </a:xfrm>
            <a:custGeom>
              <a:rect b="b" l="l" r="r" t="t"/>
              <a:pathLst>
                <a:path extrusionOk="0" h="4237" w="89498">
                  <a:moveTo>
                    <a:pt x="1" y="0"/>
                  </a:moveTo>
                  <a:lnTo>
                    <a:pt x="1" y="4236"/>
                  </a:lnTo>
                  <a:lnTo>
                    <a:pt x="89498" y="4236"/>
                  </a:lnTo>
                  <a:lnTo>
                    <a:pt x="89498"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1"/>
            <p:cNvSpPr/>
            <p:nvPr/>
          </p:nvSpPr>
          <p:spPr>
            <a:xfrm>
              <a:off x="4222125" y="971100"/>
              <a:ext cx="2142410" cy="1240104"/>
            </a:xfrm>
            <a:custGeom>
              <a:rect b="b" l="l" r="r" t="t"/>
              <a:pathLst>
                <a:path extrusionOk="0" h="48136" w="83160">
                  <a:moveTo>
                    <a:pt x="0" y="1"/>
                  </a:moveTo>
                  <a:lnTo>
                    <a:pt x="0" y="48135"/>
                  </a:lnTo>
                  <a:lnTo>
                    <a:pt x="83160" y="48135"/>
                  </a:lnTo>
                  <a:lnTo>
                    <a:pt x="831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1"/>
            <p:cNvSpPr/>
            <p:nvPr/>
          </p:nvSpPr>
          <p:spPr>
            <a:xfrm>
              <a:off x="4379374" y="971100"/>
              <a:ext cx="706434" cy="1240104"/>
            </a:xfrm>
            <a:custGeom>
              <a:rect b="b" l="l" r="r" t="t"/>
              <a:pathLst>
                <a:path extrusionOk="0" h="48136" w="27421">
                  <a:moveTo>
                    <a:pt x="18614" y="1"/>
                  </a:moveTo>
                  <a:lnTo>
                    <a:pt x="1" y="48135"/>
                  </a:lnTo>
                  <a:lnTo>
                    <a:pt x="8773" y="48135"/>
                  </a:lnTo>
                  <a:lnTo>
                    <a:pt x="2742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1"/>
            <p:cNvSpPr/>
            <p:nvPr/>
          </p:nvSpPr>
          <p:spPr>
            <a:xfrm>
              <a:off x="4654355" y="971100"/>
              <a:ext cx="568939" cy="1240104"/>
            </a:xfrm>
            <a:custGeom>
              <a:rect b="b" l="l" r="r" t="t"/>
              <a:pathLst>
                <a:path extrusionOk="0" h="48136" w="22084">
                  <a:moveTo>
                    <a:pt x="18647" y="1"/>
                  </a:moveTo>
                  <a:lnTo>
                    <a:pt x="1" y="48135"/>
                  </a:lnTo>
                  <a:lnTo>
                    <a:pt x="3437" y="48135"/>
                  </a:lnTo>
                  <a:lnTo>
                    <a:pt x="2208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1"/>
            <p:cNvSpPr/>
            <p:nvPr/>
          </p:nvSpPr>
          <p:spPr>
            <a:xfrm>
              <a:off x="5494804" y="971100"/>
              <a:ext cx="568063" cy="1240104"/>
            </a:xfrm>
            <a:custGeom>
              <a:rect b="b" l="l" r="r" t="t"/>
              <a:pathLst>
                <a:path extrusionOk="0" h="48136" w="22050">
                  <a:moveTo>
                    <a:pt x="18647" y="1"/>
                  </a:moveTo>
                  <a:lnTo>
                    <a:pt x="0" y="48135"/>
                  </a:lnTo>
                  <a:lnTo>
                    <a:pt x="3436" y="48135"/>
                  </a:lnTo>
                  <a:lnTo>
                    <a:pt x="220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1"/>
            <p:cNvSpPr/>
            <p:nvPr/>
          </p:nvSpPr>
          <p:spPr>
            <a:xfrm>
              <a:off x="6353261" y="971100"/>
              <a:ext cx="11207" cy="1240104"/>
            </a:xfrm>
            <a:custGeom>
              <a:rect b="b" l="l" r="r" t="t"/>
              <a:pathLst>
                <a:path extrusionOk="0" h="48136" w="435">
                  <a:moveTo>
                    <a:pt x="1" y="1"/>
                  </a:moveTo>
                  <a:lnTo>
                    <a:pt x="1" y="48135"/>
                  </a:lnTo>
                  <a:lnTo>
                    <a:pt x="435" y="48135"/>
                  </a:lnTo>
                  <a:lnTo>
                    <a:pt x="4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1"/>
            <p:cNvSpPr/>
            <p:nvPr/>
          </p:nvSpPr>
          <p:spPr>
            <a:xfrm>
              <a:off x="7630242" y="1882007"/>
              <a:ext cx="482119" cy="2237808"/>
            </a:xfrm>
            <a:custGeom>
              <a:rect b="b" l="l" r="r" t="t"/>
              <a:pathLst>
                <a:path extrusionOk="0" h="86863" w="18714">
                  <a:moveTo>
                    <a:pt x="1" y="0"/>
                  </a:moveTo>
                  <a:lnTo>
                    <a:pt x="1" y="86862"/>
                  </a:lnTo>
                  <a:lnTo>
                    <a:pt x="18714" y="86862"/>
                  </a:lnTo>
                  <a:lnTo>
                    <a:pt x="187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1"/>
            <p:cNvSpPr/>
            <p:nvPr/>
          </p:nvSpPr>
          <p:spPr>
            <a:xfrm>
              <a:off x="8012649" y="3982229"/>
              <a:ext cx="99701" cy="137520"/>
            </a:xfrm>
            <a:custGeom>
              <a:rect b="b" l="l" r="r" t="t"/>
              <a:pathLst>
                <a:path extrusionOk="0" h="5338" w="3870">
                  <a:moveTo>
                    <a:pt x="1" y="0"/>
                  </a:moveTo>
                  <a:lnTo>
                    <a:pt x="1969" y="5337"/>
                  </a:lnTo>
                  <a:lnTo>
                    <a:pt x="3870" y="5337"/>
                  </a:lnTo>
                  <a:lnTo>
                    <a:pt x="3870"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1"/>
            <p:cNvSpPr/>
            <p:nvPr/>
          </p:nvSpPr>
          <p:spPr>
            <a:xfrm>
              <a:off x="6786367" y="1882007"/>
              <a:ext cx="482145" cy="2237808"/>
            </a:xfrm>
            <a:custGeom>
              <a:rect b="b" l="l" r="r" t="t"/>
              <a:pathLst>
                <a:path extrusionOk="0" h="86863" w="18715">
                  <a:moveTo>
                    <a:pt x="1" y="0"/>
                  </a:moveTo>
                  <a:lnTo>
                    <a:pt x="1" y="86862"/>
                  </a:lnTo>
                  <a:lnTo>
                    <a:pt x="18714" y="86862"/>
                  </a:lnTo>
                  <a:lnTo>
                    <a:pt x="187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1"/>
            <p:cNvSpPr/>
            <p:nvPr/>
          </p:nvSpPr>
          <p:spPr>
            <a:xfrm>
              <a:off x="7225500" y="1882007"/>
              <a:ext cx="886874" cy="2153590"/>
            </a:xfrm>
            <a:custGeom>
              <a:rect b="b" l="l" r="r" t="t"/>
              <a:pathLst>
                <a:path extrusionOk="0" h="83594" w="34425">
                  <a:moveTo>
                    <a:pt x="0" y="0"/>
                  </a:moveTo>
                  <a:lnTo>
                    <a:pt x="0" y="83593"/>
                  </a:lnTo>
                  <a:lnTo>
                    <a:pt x="34425" y="83593"/>
                  </a:lnTo>
                  <a:lnTo>
                    <a:pt x="34425"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1"/>
            <p:cNvSpPr/>
            <p:nvPr/>
          </p:nvSpPr>
          <p:spPr>
            <a:xfrm>
              <a:off x="7225500" y="3982229"/>
              <a:ext cx="99701" cy="137520"/>
            </a:xfrm>
            <a:custGeom>
              <a:rect b="b" l="l" r="r" t="t"/>
              <a:pathLst>
                <a:path extrusionOk="0" h="5338" w="3870">
                  <a:moveTo>
                    <a:pt x="0" y="0"/>
                  </a:moveTo>
                  <a:lnTo>
                    <a:pt x="0" y="5337"/>
                  </a:lnTo>
                  <a:lnTo>
                    <a:pt x="1902" y="5337"/>
                  </a:lnTo>
                  <a:lnTo>
                    <a:pt x="3870"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1"/>
            <p:cNvSpPr/>
            <p:nvPr/>
          </p:nvSpPr>
          <p:spPr>
            <a:xfrm>
              <a:off x="7263319" y="1921526"/>
              <a:ext cx="811261" cy="1015790"/>
            </a:xfrm>
            <a:custGeom>
              <a:rect b="b" l="l" r="r" t="t"/>
              <a:pathLst>
                <a:path extrusionOk="0" h="39429" w="31490">
                  <a:moveTo>
                    <a:pt x="0" y="1"/>
                  </a:moveTo>
                  <a:lnTo>
                    <a:pt x="0" y="39429"/>
                  </a:lnTo>
                  <a:lnTo>
                    <a:pt x="31489" y="39429"/>
                  </a:lnTo>
                  <a:lnTo>
                    <a:pt x="3148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1"/>
            <p:cNvSpPr/>
            <p:nvPr/>
          </p:nvSpPr>
          <p:spPr>
            <a:xfrm>
              <a:off x="7379323" y="1913797"/>
              <a:ext cx="579244" cy="86820"/>
            </a:xfrm>
            <a:custGeom>
              <a:rect b="b" l="l" r="r" t="t"/>
              <a:pathLst>
                <a:path extrusionOk="0" h="3370" w="22484">
                  <a:moveTo>
                    <a:pt x="0" y="1"/>
                  </a:moveTo>
                  <a:cubicBezTo>
                    <a:pt x="2035" y="2169"/>
                    <a:pt x="4870" y="3370"/>
                    <a:pt x="7839" y="3370"/>
                  </a:cubicBezTo>
                  <a:lnTo>
                    <a:pt x="14644" y="3370"/>
                  </a:lnTo>
                  <a:cubicBezTo>
                    <a:pt x="17613" y="3370"/>
                    <a:pt x="20448" y="2169"/>
                    <a:pt x="22483"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1"/>
            <p:cNvSpPr/>
            <p:nvPr/>
          </p:nvSpPr>
          <p:spPr>
            <a:xfrm>
              <a:off x="7263319" y="2978528"/>
              <a:ext cx="811261" cy="1015790"/>
            </a:xfrm>
            <a:custGeom>
              <a:rect b="b" l="l" r="r" t="t"/>
              <a:pathLst>
                <a:path extrusionOk="0" h="39429" w="31490">
                  <a:moveTo>
                    <a:pt x="0" y="0"/>
                  </a:moveTo>
                  <a:lnTo>
                    <a:pt x="0" y="39428"/>
                  </a:lnTo>
                  <a:lnTo>
                    <a:pt x="31489" y="39428"/>
                  </a:lnTo>
                  <a:lnTo>
                    <a:pt x="314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1"/>
            <p:cNvSpPr/>
            <p:nvPr/>
          </p:nvSpPr>
          <p:spPr>
            <a:xfrm>
              <a:off x="7379323" y="2970774"/>
              <a:ext cx="579244" cy="86820"/>
            </a:xfrm>
            <a:custGeom>
              <a:rect b="b" l="l" r="r" t="t"/>
              <a:pathLst>
                <a:path extrusionOk="0" h="3370" w="22484">
                  <a:moveTo>
                    <a:pt x="0" y="1"/>
                  </a:moveTo>
                  <a:cubicBezTo>
                    <a:pt x="2035" y="2136"/>
                    <a:pt x="4870" y="3370"/>
                    <a:pt x="7839" y="3370"/>
                  </a:cubicBezTo>
                  <a:lnTo>
                    <a:pt x="14644" y="3370"/>
                  </a:lnTo>
                  <a:cubicBezTo>
                    <a:pt x="17613" y="3370"/>
                    <a:pt x="20448" y="2169"/>
                    <a:pt x="22483"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1"/>
            <p:cNvSpPr/>
            <p:nvPr/>
          </p:nvSpPr>
          <p:spPr>
            <a:xfrm>
              <a:off x="4717960" y="2589243"/>
              <a:ext cx="917815" cy="472665"/>
            </a:xfrm>
            <a:custGeom>
              <a:rect b="b" l="l" r="r" t="t"/>
              <a:pathLst>
                <a:path extrusionOk="0" h="18347" w="35626">
                  <a:moveTo>
                    <a:pt x="0" y="0"/>
                  </a:moveTo>
                  <a:lnTo>
                    <a:pt x="4503" y="18347"/>
                  </a:lnTo>
                  <a:lnTo>
                    <a:pt x="35626" y="18347"/>
                  </a:lnTo>
                  <a:lnTo>
                    <a:pt x="311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1"/>
            <p:cNvSpPr/>
            <p:nvPr/>
          </p:nvSpPr>
          <p:spPr>
            <a:xfrm>
              <a:off x="4833965" y="3061867"/>
              <a:ext cx="805258" cy="26664"/>
            </a:xfrm>
            <a:custGeom>
              <a:rect b="b" l="l" r="r" t="t"/>
              <a:pathLst>
                <a:path extrusionOk="0" h="1035" w="31257">
                  <a:moveTo>
                    <a:pt x="0" y="1"/>
                  </a:moveTo>
                  <a:lnTo>
                    <a:pt x="134" y="1035"/>
                  </a:lnTo>
                  <a:lnTo>
                    <a:pt x="31256" y="1035"/>
                  </a:lnTo>
                  <a:lnTo>
                    <a:pt x="311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1"/>
            <p:cNvSpPr/>
            <p:nvPr/>
          </p:nvSpPr>
          <p:spPr>
            <a:xfrm>
              <a:off x="4742872" y="2589243"/>
              <a:ext cx="917841" cy="472665"/>
            </a:xfrm>
            <a:custGeom>
              <a:rect b="b" l="l" r="r" t="t"/>
              <a:pathLst>
                <a:path extrusionOk="0" h="18347" w="35627">
                  <a:moveTo>
                    <a:pt x="1" y="0"/>
                  </a:moveTo>
                  <a:lnTo>
                    <a:pt x="4504" y="18347"/>
                  </a:lnTo>
                  <a:lnTo>
                    <a:pt x="35626" y="18347"/>
                  </a:lnTo>
                  <a:lnTo>
                    <a:pt x="31089"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1"/>
            <p:cNvSpPr/>
            <p:nvPr/>
          </p:nvSpPr>
          <p:spPr>
            <a:xfrm>
              <a:off x="4770385" y="2610728"/>
              <a:ext cx="861962" cy="429693"/>
            </a:xfrm>
            <a:custGeom>
              <a:rect b="b" l="l" r="r" t="t"/>
              <a:pathLst>
                <a:path extrusionOk="0" h="16679" w="33458">
                  <a:moveTo>
                    <a:pt x="0" y="0"/>
                  </a:moveTo>
                  <a:lnTo>
                    <a:pt x="4070" y="16679"/>
                  </a:lnTo>
                  <a:lnTo>
                    <a:pt x="33457" y="16679"/>
                  </a:lnTo>
                  <a:lnTo>
                    <a:pt x="293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1"/>
            <p:cNvSpPr/>
            <p:nvPr/>
          </p:nvSpPr>
          <p:spPr>
            <a:xfrm>
              <a:off x="5067701" y="3061867"/>
              <a:ext cx="886024" cy="26664"/>
            </a:xfrm>
            <a:custGeom>
              <a:rect b="b" l="l" r="r" t="t"/>
              <a:pathLst>
                <a:path extrusionOk="0" h="1035" w="34392">
                  <a:moveTo>
                    <a:pt x="1" y="1"/>
                  </a:moveTo>
                  <a:lnTo>
                    <a:pt x="134" y="1035"/>
                  </a:lnTo>
                  <a:lnTo>
                    <a:pt x="34392" y="1035"/>
                  </a:lnTo>
                  <a:lnTo>
                    <a:pt x="34258"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1"/>
            <p:cNvSpPr/>
            <p:nvPr/>
          </p:nvSpPr>
          <p:spPr>
            <a:xfrm>
              <a:off x="6058521" y="3088505"/>
              <a:ext cx="96274" cy="1031273"/>
            </a:xfrm>
            <a:custGeom>
              <a:rect b="b" l="l" r="r" t="t"/>
              <a:pathLst>
                <a:path extrusionOk="0" h="40030" w="3737">
                  <a:moveTo>
                    <a:pt x="0" y="1"/>
                  </a:moveTo>
                  <a:lnTo>
                    <a:pt x="0" y="40029"/>
                  </a:lnTo>
                  <a:lnTo>
                    <a:pt x="3736" y="40029"/>
                  </a:lnTo>
                  <a:lnTo>
                    <a:pt x="3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1"/>
            <p:cNvSpPr/>
            <p:nvPr/>
          </p:nvSpPr>
          <p:spPr>
            <a:xfrm>
              <a:off x="6118675" y="3088505"/>
              <a:ext cx="66184" cy="1031273"/>
            </a:xfrm>
            <a:custGeom>
              <a:rect b="b" l="l" r="r" t="t"/>
              <a:pathLst>
                <a:path extrusionOk="0" h="40030" w="2569">
                  <a:moveTo>
                    <a:pt x="0" y="1"/>
                  </a:moveTo>
                  <a:lnTo>
                    <a:pt x="0" y="40029"/>
                  </a:lnTo>
                  <a:lnTo>
                    <a:pt x="2569" y="40029"/>
                  </a:lnTo>
                  <a:lnTo>
                    <a:pt x="2569"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1"/>
            <p:cNvSpPr/>
            <p:nvPr/>
          </p:nvSpPr>
          <p:spPr>
            <a:xfrm>
              <a:off x="4968029" y="3088505"/>
              <a:ext cx="1237502" cy="117760"/>
            </a:xfrm>
            <a:custGeom>
              <a:rect b="b" l="l" r="r" t="t"/>
              <a:pathLst>
                <a:path extrusionOk="0" h="4571" w="48035">
                  <a:moveTo>
                    <a:pt x="0" y="1"/>
                  </a:moveTo>
                  <a:lnTo>
                    <a:pt x="0" y="4571"/>
                  </a:lnTo>
                  <a:lnTo>
                    <a:pt x="48034" y="4571"/>
                  </a:lnTo>
                  <a:lnTo>
                    <a:pt x="48034"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1"/>
            <p:cNvSpPr/>
            <p:nvPr/>
          </p:nvSpPr>
          <p:spPr>
            <a:xfrm>
              <a:off x="4829663" y="3206236"/>
              <a:ext cx="95424" cy="913538"/>
            </a:xfrm>
            <a:custGeom>
              <a:rect b="b" l="l" r="r" t="t"/>
              <a:pathLst>
                <a:path extrusionOk="0" h="35460" w="3704">
                  <a:moveTo>
                    <a:pt x="1" y="1"/>
                  </a:moveTo>
                  <a:lnTo>
                    <a:pt x="1" y="35459"/>
                  </a:lnTo>
                  <a:lnTo>
                    <a:pt x="3703" y="35459"/>
                  </a:lnTo>
                  <a:lnTo>
                    <a:pt x="370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1"/>
            <p:cNvSpPr/>
            <p:nvPr/>
          </p:nvSpPr>
          <p:spPr>
            <a:xfrm>
              <a:off x="4888966" y="3206236"/>
              <a:ext cx="66184" cy="913538"/>
            </a:xfrm>
            <a:custGeom>
              <a:rect b="b" l="l" r="r" t="t"/>
              <a:pathLst>
                <a:path extrusionOk="0" h="35460" w="2569">
                  <a:moveTo>
                    <a:pt x="0" y="1"/>
                  </a:moveTo>
                  <a:lnTo>
                    <a:pt x="0" y="35459"/>
                  </a:lnTo>
                  <a:lnTo>
                    <a:pt x="2569" y="35459"/>
                  </a:lnTo>
                  <a:lnTo>
                    <a:pt x="2569"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1"/>
            <p:cNvSpPr/>
            <p:nvPr/>
          </p:nvSpPr>
          <p:spPr>
            <a:xfrm>
              <a:off x="4221249" y="3206236"/>
              <a:ext cx="96274" cy="913538"/>
            </a:xfrm>
            <a:custGeom>
              <a:rect b="b" l="l" r="r" t="t"/>
              <a:pathLst>
                <a:path extrusionOk="0" h="35460" w="3737">
                  <a:moveTo>
                    <a:pt x="1" y="1"/>
                  </a:moveTo>
                  <a:lnTo>
                    <a:pt x="1" y="35459"/>
                  </a:lnTo>
                  <a:lnTo>
                    <a:pt x="3737" y="35459"/>
                  </a:lnTo>
                  <a:lnTo>
                    <a:pt x="373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1"/>
            <p:cNvSpPr/>
            <p:nvPr/>
          </p:nvSpPr>
          <p:spPr>
            <a:xfrm>
              <a:off x="4281403" y="3206236"/>
              <a:ext cx="66210" cy="913538"/>
            </a:xfrm>
            <a:custGeom>
              <a:rect b="b" l="l" r="r" t="t"/>
              <a:pathLst>
                <a:path extrusionOk="0" h="35460" w="2570">
                  <a:moveTo>
                    <a:pt x="1" y="1"/>
                  </a:moveTo>
                  <a:lnTo>
                    <a:pt x="1" y="35459"/>
                  </a:lnTo>
                  <a:lnTo>
                    <a:pt x="2569" y="35459"/>
                  </a:lnTo>
                  <a:lnTo>
                    <a:pt x="2569"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1"/>
            <p:cNvSpPr/>
            <p:nvPr/>
          </p:nvSpPr>
          <p:spPr>
            <a:xfrm>
              <a:off x="5450958" y="3206236"/>
              <a:ext cx="96274" cy="913538"/>
            </a:xfrm>
            <a:custGeom>
              <a:rect b="b" l="l" r="r" t="t"/>
              <a:pathLst>
                <a:path extrusionOk="0" h="35460" w="3737">
                  <a:moveTo>
                    <a:pt x="1" y="1"/>
                  </a:moveTo>
                  <a:lnTo>
                    <a:pt x="1" y="35459"/>
                  </a:lnTo>
                  <a:lnTo>
                    <a:pt x="3737" y="35459"/>
                  </a:lnTo>
                  <a:lnTo>
                    <a:pt x="373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1"/>
            <p:cNvSpPr/>
            <p:nvPr/>
          </p:nvSpPr>
          <p:spPr>
            <a:xfrm>
              <a:off x="5510261" y="3206236"/>
              <a:ext cx="67060" cy="913538"/>
            </a:xfrm>
            <a:custGeom>
              <a:rect b="b" l="l" r="r" t="t"/>
              <a:pathLst>
                <a:path extrusionOk="0" h="35460" w="2603">
                  <a:moveTo>
                    <a:pt x="1" y="1"/>
                  </a:moveTo>
                  <a:lnTo>
                    <a:pt x="1" y="35459"/>
                  </a:lnTo>
                  <a:lnTo>
                    <a:pt x="2602" y="35459"/>
                  </a:lnTo>
                  <a:lnTo>
                    <a:pt x="2602"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1"/>
            <p:cNvSpPr/>
            <p:nvPr/>
          </p:nvSpPr>
          <p:spPr>
            <a:xfrm>
              <a:off x="4221249" y="3088505"/>
              <a:ext cx="746829" cy="117760"/>
            </a:xfrm>
            <a:custGeom>
              <a:rect b="b" l="l" r="r" t="t"/>
              <a:pathLst>
                <a:path extrusionOk="0" h="4571" w="28989">
                  <a:moveTo>
                    <a:pt x="1" y="1"/>
                  </a:moveTo>
                  <a:lnTo>
                    <a:pt x="1" y="4571"/>
                  </a:lnTo>
                  <a:lnTo>
                    <a:pt x="28988" y="4571"/>
                  </a:lnTo>
                  <a:lnTo>
                    <a:pt x="2898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1"/>
            <p:cNvSpPr/>
            <p:nvPr/>
          </p:nvSpPr>
          <p:spPr>
            <a:xfrm>
              <a:off x="5838517" y="3351480"/>
              <a:ext cx="628244" cy="768289"/>
            </a:xfrm>
            <a:custGeom>
              <a:rect b="b" l="l" r="r" t="t"/>
              <a:pathLst>
                <a:path extrusionOk="0" h="29822" w="24386">
                  <a:moveTo>
                    <a:pt x="6406" y="0"/>
                  </a:moveTo>
                  <a:cubicBezTo>
                    <a:pt x="6172" y="0"/>
                    <a:pt x="6005" y="134"/>
                    <a:pt x="5972" y="334"/>
                  </a:cubicBezTo>
                  <a:lnTo>
                    <a:pt x="1" y="29821"/>
                  </a:lnTo>
                  <a:lnTo>
                    <a:pt x="902" y="29821"/>
                  </a:lnTo>
                  <a:lnTo>
                    <a:pt x="6772" y="901"/>
                  </a:lnTo>
                  <a:lnTo>
                    <a:pt x="17614" y="901"/>
                  </a:lnTo>
                  <a:lnTo>
                    <a:pt x="20449" y="14811"/>
                  </a:lnTo>
                  <a:lnTo>
                    <a:pt x="20916" y="17046"/>
                  </a:lnTo>
                  <a:lnTo>
                    <a:pt x="23484" y="29821"/>
                  </a:lnTo>
                  <a:lnTo>
                    <a:pt x="24385" y="29821"/>
                  </a:lnTo>
                  <a:lnTo>
                    <a:pt x="21350" y="14811"/>
                  </a:lnTo>
                  <a:lnTo>
                    <a:pt x="20916" y="12576"/>
                  </a:lnTo>
                  <a:lnTo>
                    <a:pt x="18414" y="334"/>
                  </a:lnTo>
                  <a:cubicBezTo>
                    <a:pt x="18381" y="134"/>
                    <a:pt x="18214" y="0"/>
                    <a:pt x="18014"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1"/>
            <p:cNvSpPr/>
            <p:nvPr/>
          </p:nvSpPr>
          <p:spPr>
            <a:xfrm>
              <a:off x="6287105" y="3351480"/>
              <a:ext cx="628219" cy="768289"/>
            </a:xfrm>
            <a:custGeom>
              <a:rect b="b" l="l" r="r" t="t"/>
              <a:pathLst>
                <a:path extrusionOk="0" h="29822" w="24385">
                  <a:moveTo>
                    <a:pt x="6405" y="0"/>
                  </a:moveTo>
                  <a:cubicBezTo>
                    <a:pt x="6205" y="0"/>
                    <a:pt x="6038" y="167"/>
                    <a:pt x="6005" y="367"/>
                  </a:cubicBezTo>
                  <a:lnTo>
                    <a:pt x="3503" y="12576"/>
                  </a:lnTo>
                  <a:lnTo>
                    <a:pt x="3036" y="14811"/>
                  </a:lnTo>
                  <a:lnTo>
                    <a:pt x="0" y="29821"/>
                  </a:lnTo>
                  <a:lnTo>
                    <a:pt x="901" y="29821"/>
                  </a:lnTo>
                  <a:lnTo>
                    <a:pt x="3503" y="17046"/>
                  </a:lnTo>
                  <a:lnTo>
                    <a:pt x="3937" y="14811"/>
                  </a:lnTo>
                  <a:lnTo>
                    <a:pt x="6772" y="901"/>
                  </a:lnTo>
                  <a:lnTo>
                    <a:pt x="17613" y="901"/>
                  </a:lnTo>
                  <a:lnTo>
                    <a:pt x="23484" y="29821"/>
                  </a:lnTo>
                  <a:lnTo>
                    <a:pt x="24384" y="29821"/>
                  </a:lnTo>
                  <a:lnTo>
                    <a:pt x="18414" y="367"/>
                  </a:lnTo>
                  <a:cubicBezTo>
                    <a:pt x="18380" y="167"/>
                    <a:pt x="18180" y="0"/>
                    <a:pt x="17980"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1"/>
            <p:cNvSpPr/>
            <p:nvPr/>
          </p:nvSpPr>
          <p:spPr>
            <a:xfrm>
              <a:off x="6226951" y="2964771"/>
              <a:ext cx="726193" cy="397902"/>
            </a:xfrm>
            <a:custGeom>
              <a:rect b="b" l="l" r="r" t="t"/>
              <a:pathLst>
                <a:path extrusionOk="0" h="15445" w="28188">
                  <a:moveTo>
                    <a:pt x="10041" y="0"/>
                  </a:moveTo>
                  <a:cubicBezTo>
                    <a:pt x="7472" y="0"/>
                    <a:pt x="6772" y="601"/>
                    <a:pt x="5004" y="4504"/>
                  </a:cubicBezTo>
                  <a:cubicBezTo>
                    <a:pt x="3203" y="8406"/>
                    <a:pt x="0" y="15445"/>
                    <a:pt x="0" y="15445"/>
                  </a:cubicBezTo>
                  <a:lnTo>
                    <a:pt x="19915" y="15445"/>
                  </a:lnTo>
                  <a:cubicBezTo>
                    <a:pt x="23717" y="15445"/>
                    <a:pt x="25852" y="12876"/>
                    <a:pt x="26920" y="8607"/>
                  </a:cubicBezTo>
                  <a:lnTo>
                    <a:pt x="27420" y="6171"/>
                  </a:lnTo>
                  <a:cubicBezTo>
                    <a:pt x="28187" y="3003"/>
                    <a:pt x="25819" y="0"/>
                    <a:pt x="22550"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1"/>
            <p:cNvSpPr/>
            <p:nvPr/>
          </p:nvSpPr>
          <p:spPr>
            <a:xfrm>
              <a:off x="5933912" y="3264689"/>
              <a:ext cx="573216" cy="97975"/>
            </a:xfrm>
            <a:custGeom>
              <a:rect b="b" l="l" r="r" t="t"/>
              <a:pathLst>
                <a:path extrusionOk="0" h="3803" w="22250">
                  <a:moveTo>
                    <a:pt x="2736" y="0"/>
                  </a:moveTo>
                  <a:cubicBezTo>
                    <a:pt x="1235" y="0"/>
                    <a:pt x="1" y="1201"/>
                    <a:pt x="1" y="2735"/>
                  </a:cubicBezTo>
                  <a:lnTo>
                    <a:pt x="1" y="2802"/>
                  </a:lnTo>
                  <a:cubicBezTo>
                    <a:pt x="1" y="3369"/>
                    <a:pt x="468" y="3803"/>
                    <a:pt x="1001" y="3803"/>
                  </a:cubicBezTo>
                  <a:lnTo>
                    <a:pt x="22250" y="3803"/>
                  </a:lnTo>
                  <a:lnTo>
                    <a:pt x="22250"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1"/>
            <p:cNvSpPr/>
            <p:nvPr/>
          </p:nvSpPr>
          <p:spPr>
            <a:xfrm>
              <a:off x="3929086" y="4361184"/>
              <a:ext cx="4166208" cy="243224"/>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1"/>
            <p:cNvSpPr/>
            <p:nvPr/>
          </p:nvSpPr>
          <p:spPr>
            <a:xfrm>
              <a:off x="5314343" y="3995110"/>
              <a:ext cx="193373" cy="189097"/>
            </a:xfrm>
            <a:custGeom>
              <a:rect b="b" l="l" r="r" t="t"/>
              <a:pathLst>
                <a:path extrusionOk="0" h="7340" w="7506">
                  <a:moveTo>
                    <a:pt x="2669" y="1"/>
                  </a:moveTo>
                  <a:lnTo>
                    <a:pt x="0" y="1702"/>
                  </a:lnTo>
                  <a:lnTo>
                    <a:pt x="4837" y="7339"/>
                  </a:lnTo>
                  <a:lnTo>
                    <a:pt x="7505" y="5605"/>
                  </a:lnTo>
                  <a:lnTo>
                    <a:pt x="2669"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1"/>
            <p:cNvSpPr/>
            <p:nvPr/>
          </p:nvSpPr>
          <p:spPr>
            <a:xfrm>
              <a:off x="5314343" y="3995110"/>
              <a:ext cx="133218" cy="118611"/>
            </a:xfrm>
            <a:custGeom>
              <a:rect b="b" l="l" r="r" t="t"/>
              <a:pathLst>
                <a:path extrusionOk="0" h="4604" w="5171">
                  <a:moveTo>
                    <a:pt x="2669" y="1"/>
                  </a:moveTo>
                  <a:lnTo>
                    <a:pt x="0" y="1702"/>
                  </a:lnTo>
                  <a:lnTo>
                    <a:pt x="2502" y="4604"/>
                  </a:lnTo>
                  <a:lnTo>
                    <a:pt x="5170" y="2869"/>
                  </a:lnTo>
                  <a:lnTo>
                    <a:pt x="26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1"/>
            <p:cNvSpPr/>
            <p:nvPr/>
          </p:nvSpPr>
          <p:spPr>
            <a:xfrm>
              <a:off x="4821084" y="4187602"/>
              <a:ext cx="161582" cy="195975"/>
            </a:xfrm>
            <a:custGeom>
              <a:rect b="b" l="l" r="r" t="t"/>
              <a:pathLst>
                <a:path extrusionOk="0" h="7607" w="6272">
                  <a:moveTo>
                    <a:pt x="3069" y="1"/>
                  </a:moveTo>
                  <a:lnTo>
                    <a:pt x="0" y="301"/>
                  </a:lnTo>
                  <a:lnTo>
                    <a:pt x="3202" y="7606"/>
                  </a:lnTo>
                  <a:lnTo>
                    <a:pt x="6271" y="7306"/>
                  </a:lnTo>
                  <a:lnTo>
                    <a:pt x="3069"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1"/>
            <p:cNvSpPr/>
            <p:nvPr/>
          </p:nvSpPr>
          <p:spPr>
            <a:xfrm>
              <a:off x="4821084" y="4188477"/>
              <a:ext cx="124613" cy="104003"/>
            </a:xfrm>
            <a:custGeom>
              <a:rect b="b" l="l" r="r" t="t"/>
              <a:pathLst>
                <a:path extrusionOk="0" h="4037" w="4837">
                  <a:moveTo>
                    <a:pt x="3069" y="0"/>
                  </a:moveTo>
                  <a:lnTo>
                    <a:pt x="0" y="300"/>
                  </a:lnTo>
                  <a:lnTo>
                    <a:pt x="1635" y="4036"/>
                  </a:lnTo>
                  <a:lnTo>
                    <a:pt x="4837" y="4036"/>
                  </a:lnTo>
                  <a:lnTo>
                    <a:pt x="3069" y="0"/>
                  </a:ln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1"/>
            <p:cNvSpPr/>
            <p:nvPr/>
          </p:nvSpPr>
          <p:spPr>
            <a:xfrm>
              <a:off x="3883539" y="1797792"/>
              <a:ext cx="701255" cy="762493"/>
            </a:xfrm>
            <a:custGeom>
              <a:rect b="b" l="l" r="r" t="t"/>
              <a:pathLst>
                <a:path extrusionOk="0" h="29597" w="27220">
                  <a:moveTo>
                    <a:pt x="16342" y="1"/>
                  </a:moveTo>
                  <a:cubicBezTo>
                    <a:pt x="15988" y="1"/>
                    <a:pt x="15565" y="96"/>
                    <a:pt x="15045" y="334"/>
                  </a:cubicBezTo>
                  <a:cubicBezTo>
                    <a:pt x="11678" y="1870"/>
                    <a:pt x="12731" y="4206"/>
                    <a:pt x="10234" y="4206"/>
                  </a:cubicBezTo>
                  <a:cubicBezTo>
                    <a:pt x="10182" y="4206"/>
                    <a:pt x="10129" y="4205"/>
                    <a:pt x="10074" y="4203"/>
                  </a:cubicBezTo>
                  <a:cubicBezTo>
                    <a:pt x="10013" y="4201"/>
                    <a:pt x="9952" y="4200"/>
                    <a:pt x="9891" y="4200"/>
                  </a:cubicBezTo>
                  <a:cubicBezTo>
                    <a:pt x="7324" y="4200"/>
                    <a:pt x="5618" y="6241"/>
                    <a:pt x="6205" y="7773"/>
                  </a:cubicBezTo>
                  <a:cubicBezTo>
                    <a:pt x="6805" y="9340"/>
                    <a:pt x="7706" y="10808"/>
                    <a:pt x="5805" y="11442"/>
                  </a:cubicBezTo>
                  <a:cubicBezTo>
                    <a:pt x="3903" y="12076"/>
                    <a:pt x="2636" y="12643"/>
                    <a:pt x="2903" y="14210"/>
                  </a:cubicBezTo>
                  <a:cubicBezTo>
                    <a:pt x="3169" y="15778"/>
                    <a:pt x="4537" y="16412"/>
                    <a:pt x="2269" y="17413"/>
                  </a:cubicBezTo>
                  <a:cubicBezTo>
                    <a:pt x="0" y="18447"/>
                    <a:pt x="201" y="22783"/>
                    <a:pt x="2436" y="22783"/>
                  </a:cubicBezTo>
                  <a:cubicBezTo>
                    <a:pt x="4670" y="22783"/>
                    <a:pt x="2536" y="24951"/>
                    <a:pt x="4537" y="27153"/>
                  </a:cubicBezTo>
                  <a:cubicBezTo>
                    <a:pt x="5780" y="28543"/>
                    <a:pt x="7448" y="29175"/>
                    <a:pt x="8828" y="29175"/>
                  </a:cubicBezTo>
                  <a:cubicBezTo>
                    <a:pt x="9634" y="29175"/>
                    <a:pt x="10341" y="28960"/>
                    <a:pt x="10808" y="28554"/>
                  </a:cubicBezTo>
                  <a:cubicBezTo>
                    <a:pt x="11570" y="27913"/>
                    <a:pt x="12380" y="27332"/>
                    <a:pt x="13418" y="27332"/>
                  </a:cubicBezTo>
                  <a:cubicBezTo>
                    <a:pt x="14108" y="27332"/>
                    <a:pt x="14900" y="27588"/>
                    <a:pt x="15845" y="28254"/>
                  </a:cubicBezTo>
                  <a:cubicBezTo>
                    <a:pt x="17027" y="29075"/>
                    <a:pt x="18598" y="29597"/>
                    <a:pt x="19868" y="29597"/>
                  </a:cubicBezTo>
                  <a:cubicBezTo>
                    <a:pt x="21177" y="29597"/>
                    <a:pt x="22168" y="29042"/>
                    <a:pt x="22083" y="27687"/>
                  </a:cubicBezTo>
                  <a:cubicBezTo>
                    <a:pt x="21883" y="25052"/>
                    <a:pt x="19581" y="23317"/>
                    <a:pt x="21749" y="21949"/>
                  </a:cubicBezTo>
                  <a:cubicBezTo>
                    <a:pt x="23951" y="20548"/>
                    <a:pt x="26753" y="19881"/>
                    <a:pt x="25886" y="17213"/>
                  </a:cubicBezTo>
                  <a:cubicBezTo>
                    <a:pt x="25319" y="15545"/>
                    <a:pt x="23617" y="14077"/>
                    <a:pt x="24985" y="12843"/>
                  </a:cubicBezTo>
                  <a:cubicBezTo>
                    <a:pt x="27220" y="10808"/>
                    <a:pt x="27220" y="6238"/>
                    <a:pt x="24485" y="5071"/>
                  </a:cubicBezTo>
                  <a:cubicBezTo>
                    <a:pt x="23020" y="4447"/>
                    <a:pt x="24263" y="1523"/>
                    <a:pt x="20269" y="1523"/>
                  </a:cubicBezTo>
                  <a:cubicBezTo>
                    <a:pt x="19989" y="1523"/>
                    <a:pt x="19682" y="1537"/>
                    <a:pt x="19348" y="1568"/>
                  </a:cubicBezTo>
                  <a:cubicBezTo>
                    <a:pt x="19309" y="1571"/>
                    <a:pt x="19271" y="1573"/>
                    <a:pt x="19235" y="1573"/>
                  </a:cubicBezTo>
                  <a:cubicBezTo>
                    <a:pt x="18090" y="1573"/>
                    <a:pt x="17780" y="1"/>
                    <a:pt x="163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1"/>
            <p:cNvSpPr/>
            <p:nvPr/>
          </p:nvSpPr>
          <p:spPr>
            <a:xfrm>
              <a:off x="3875810" y="2363236"/>
              <a:ext cx="429693" cy="385021"/>
            </a:xfrm>
            <a:custGeom>
              <a:rect b="b" l="l" r="r" t="t"/>
              <a:pathLst>
                <a:path extrusionOk="0" h="14945" w="16679">
                  <a:moveTo>
                    <a:pt x="10574" y="12042"/>
                  </a:moveTo>
                  <a:cubicBezTo>
                    <a:pt x="10535" y="12052"/>
                    <a:pt x="10499" y="12056"/>
                    <a:pt x="10465" y="12056"/>
                  </a:cubicBezTo>
                  <a:cubicBezTo>
                    <a:pt x="10463" y="12056"/>
                    <a:pt x="10461" y="12056"/>
                    <a:pt x="10459" y="12056"/>
                  </a:cubicBezTo>
                  <a:lnTo>
                    <a:pt x="10459" y="12056"/>
                  </a:lnTo>
                  <a:cubicBezTo>
                    <a:pt x="10465" y="12051"/>
                    <a:pt x="10470" y="12047"/>
                    <a:pt x="10474" y="12042"/>
                  </a:cubicBezTo>
                  <a:close/>
                  <a:moveTo>
                    <a:pt x="13443" y="0"/>
                  </a:moveTo>
                  <a:cubicBezTo>
                    <a:pt x="13343" y="1034"/>
                    <a:pt x="13210" y="2135"/>
                    <a:pt x="13043" y="3203"/>
                  </a:cubicBezTo>
                  <a:cubicBezTo>
                    <a:pt x="12876" y="4303"/>
                    <a:pt x="12676" y="5371"/>
                    <a:pt x="12409" y="6405"/>
                  </a:cubicBezTo>
                  <a:cubicBezTo>
                    <a:pt x="12142" y="7472"/>
                    <a:pt x="11842" y="8506"/>
                    <a:pt x="11508" y="9507"/>
                  </a:cubicBezTo>
                  <a:cubicBezTo>
                    <a:pt x="11342" y="10007"/>
                    <a:pt x="11142" y="10474"/>
                    <a:pt x="10908" y="10975"/>
                  </a:cubicBezTo>
                  <a:cubicBezTo>
                    <a:pt x="10808" y="11208"/>
                    <a:pt x="10708" y="11442"/>
                    <a:pt x="10574" y="11675"/>
                  </a:cubicBezTo>
                  <a:cubicBezTo>
                    <a:pt x="10541" y="11775"/>
                    <a:pt x="10474" y="11876"/>
                    <a:pt x="10408" y="12009"/>
                  </a:cubicBezTo>
                  <a:lnTo>
                    <a:pt x="10384" y="12049"/>
                  </a:lnTo>
                  <a:lnTo>
                    <a:pt x="10384" y="12049"/>
                  </a:lnTo>
                  <a:cubicBezTo>
                    <a:pt x="10334" y="12040"/>
                    <a:pt x="10287" y="12024"/>
                    <a:pt x="10241" y="12009"/>
                  </a:cubicBezTo>
                  <a:cubicBezTo>
                    <a:pt x="9807" y="11909"/>
                    <a:pt x="9374" y="11742"/>
                    <a:pt x="9007" y="11509"/>
                  </a:cubicBezTo>
                  <a:cubicBezTo>
                    <a:pt x="8073" y="10975"/>
                    <a:pt x="7172" y="10408"/>
                    <a:pt x="6338" y="9741"/>
                  </a:cubicBezTo>
                  <a:cubicBezTo>
                    <a:pt x="5437" y="9073"/>
                    <a:pt x="4570" y="8373"/>
                    <a:pt x="3703" y="7672"/>
                  </a:cubicBezTo>
                  <a:cubicBezTo>
                    <a:pt x="2836" y="6939"/>
                    <a:pt x="2002" y="6205"/>
                    <a:pt x="1168" y="5471"/>
                  </a:cubicBezTo>
                  <a:lnTo>
                    <a:pt x="0" y="6605"/>
                  </a:lnTo>
                  <a:cubicBezTo>
                    <a:pt x="1468" y="8406"/>
                    <a:pt x="3069" y="10074"/>
                    <a:pt x="4770" y="11642"/>
                  </a:cubicBezTo>
                  <a:cubicBezTo>
                    <a:pt x="5671" y="12443"/>
                    <a:pt x="6605" y="13176"/>
                    <a:pt x="7606" y="13844"/>
                  </a:cubicBezTo>
                  <a:cubicBezTo>
                    <a:pt x="8206" y="14211"/>
                    <a:pt x="8807" y="14511"/>
                    <a:pt x="9440" y="14744"/>
                  </a:cubicBezTo>
                  <a:cubicBezTo>
                    <a:pt x="9874" y="14911"/>
                    <a:pt x="10341" y="14944"/>
                    <a:pt x="10808" y="14944"/>
                  </a:cubicBezTo>
                  <a:cubicBezTo>
                    <a:pt x="11108" y="14911"/>
                    <a:pt x="11408" y="14844"/>
                    <a:pt x="11709" y="14711"/>
                  </a:cubicBezTo>
                  <a:cubicBezTo>
                    <a:pt x="12009" y="14544"/>
                    <a:pt x="12309" y="14344"/>
                    <a:pt x="12543" y="14077"/>
                  </a:cubicBezTo>
                  <a:cubicBezTo>
                    <a:pt x="12643" y="13977"/>
                    <a:pt x="12743" y="13844"/>
                    <a:pt x="12809" y="13710"/>
                  </a:cubicBezTo>
                  <a:lnTo>
                    <a:pt x="12943" y="13510"/>
                  </a:lnTo>
                  <a:cubicBezTo>
                    <a:pt x="13010" y="13377"/>
                    <a:pt x="13110" y="13243"/>
                    <a:pt x="13176" y="13110"/>
                  </a:cubicBezTo>
                  <a:cubicBezTo>
                    <a:pt x="13343" y="12843"/>
                    <a:pt x="13477" y="12576"/>
                    <a:pt x="13610" y="12309"/>
                  </a:cubicBezTo>
                  <a:cubicBezTo>
                    <a:pt x="13877" y="11742"/>
                    <a:pt x="14144" y="11175"/>
                    <a:pt x="14377" y="10641"/>
                  </a:cubicBezTo>
                  <a:cubicBezTo>
                    <a:pt x="14844" y="9507"/>
                    <a:pt x="15211" y="8373"/>
                    <a:pt x="15511" y="7239"/>
                  </a:cubicBezTo>
                  <a:cubicBezTo>
                    <a:pt x="15812" y="6071"/>
                    <a:pt x="16078" y="4937"/>
                    <a:pt x="16245" y="3770"/>
                  </a:cubicBezTo>
                  <a:cubicBezTo>
                    <a:pt x="16445" y="2602"/>
                    <a:pt x="16612" y="1468"/>
                    <a:pt x="16679" y="234"/>
                  </a:cubicBezTo>
                  <a:lnTo>
                    <a:pt x="13443"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1"/>
            <p:cNvSpPr/>
            <p:nvPr/>
          </p:nvSpPr>
          <p:spPr>
            <a:xfrm>
              <a:off x="4161971" y="2297775"/>
              <a:ext cx="212077" cy="239076"/>
            </a:xfrm>
            <a:custGeom>
              <a:rect b="b" l="l" r="r" t="t"/>
              <a:pathLst>
                <a:path extrusionOk="0" h="9280" w="8232">
                  <a:moveTo>
                    <a:pt x="4716" y="1"/>
                  </a:moveTo>
                  <a:cubicBezTo>
                    <a:pt x="4412" y="1"/>
                    <a:pt x="4114" y="55"/>
                    <a:pt x="3836" y="173"/>
                  </a:cubicBezTo>
                  <a:cubicBezTo>
                    <a:pt x="968" y="1474"/>
                    <a:pt x="367" y="4276"/>
                    <a:pt x="0" y="6878"/>
                  </a:cubicBezTo>
                  <a:lnTo>
                    <a:pt x="4837" y="9046"/>
                  </a:lnTo>
                  <a:lnTo>
                    <a:pt x="5437" y="9279"/>
                  </a:lnTo>
                  <a:cubicBezTo>
                    <a:pt x="5437" y="9279"/>
                    <a:pt x="5838" y="8512"/>
                    <a:pt x="6338" y="7512"/>
                  </a:cubicBezTo>
                  <a:cubicBezTo>
                    <a:pt x="6972" y="6077"/>
                    <a:pt x="7839" y="4176"/>
                    <a:pt x="8006" y="3175"/>
                  </a:cubicBezTo>
                  <a:cubicBezTo>
                    <a:pt x="8232" y="1624"/>
                    <a:pt x="6382" y="1"/>
                    <a:pt x="47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1"/>
            <p:cNvSpPr/>
            <p:nvPr/>
          </p:nvSpPr>
          <p:spPr>
            <a:xfrm>
              <a:off x="4286555" y="2443149"/>
              <a:ext cx="37845" cy="93698"/>
            </a:xfrm>
            <a:custGeom>
              <a:rect b="b" l="l" r="r" t="t"/>
              <a:pathLst>
                <a:path extrusionOk="0" h="3637" w="1469">
                  <a:moveTo>
                    <a:pt x="835" y="1"/>
                  </a:moveTo>
                  <a:cubicBezTo>
                    <a:pt x="268" y="734"/>
                    <a:pt x="68" y="2369"/>
                    <a:pt x="1" y="3403"/>
                  </a:cubicBezTo>
                  <a:lnTo>
                    <a:pt x="568" y="3636"/>
                  </a:lnTo>
                  <a:cubicBezTo>
                    <a:pt x="568" y="3636"/>
                    <a:pt x="968" y="2869"/>
                    <a:pt x="1469" y="1869"/>
                  </a:cubicBezTo>
                  <a:cubicBezTo>
                    <a:pt x="1402" y="1201"/>
                    <a:pt x="1168" y="568"/>
                    <a:pt x="8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1"/>
            <p:cNvSpPr/>
            <p:nvPr/>
          </p:nvSpPr>
          <p:spPr>
            <a:xfrm>
              <a:off x="3839718" y="2456905"/>
              <a:ext cx="80791" cy="87670"/>
            </a:xfrm>
            <a:custGeom>
              <a:rect b="b" l="l" r="r" t="t"/>
              <a:pathLst>
                <a:path extrusionOk="0" h="3403" w="3136">
                  <a:moveTo>
                    <a:pt x="3136" y="0"/>
                  </a:moveTo>
                  <a:lnTo>
                    <a:pt x="0" y="1001"/>
                  </a:lnTo>
                  <a:cubicBezTo>
                    <a:pt x="0" y="1001"/>
                    <a:pt x="501" y="2702"/>
                    <a:pt x="1601" y="3403"/>
                  </a:cubicBezTo>
                  <a:lnTo>
                    <a:pt x="2769" y="2802"/>
                  </a:lnTo>
                  <a:lnTo>
                    <a:pt x="3136"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1"/>
            <p:cNvSpPr/>
            <p:nvPr/>
          </p:nvSpPr>
          <p:spPr>
            <a:xfrm>
              <a:off x="3827688" y="2397349"/>
              <a:ext cx="92822" cy="88546"/>
            </a:xfrm>
            <a:custGeom>
              <a:rect b="b" l="l" r="r" t="t"/>
              <a:pathLst>
                <a:path extrusionOk="0" h="3437" w="3603">
                  <a:moveTo>
                    <a:pt x="2168" y="1"/>
                  </a:moveTo>
                  <a:lnTo>
                    <a:pt x="0" y="1201"/>
                  </a:lnTo>
                  <a:lnTo>
                    <a:pt x="467" y="3436"/>
                  </a:lnTo>
                  <a:lnTo>
                    <a:pt x="3603" y="2402"/>
                  </a:lnTo>
                  <a:lnTo>
                    <a:pt x="2168"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1"/>
            <p:cNvSpPr/>
            <p:nvPr/>
          </p:nvSpPr>
          <p:spPr>
            <a:xfrm>
              <a:off x="5335726" y="4107354"/>
              <a:ext cx="216688" cy="200097"/>
            </a:xfrm>
            <a:custGeom>
              <a:rect b="b" l="l" r="r" t="t"/>
              <a:pathLst>
                <a:path extrusionOk="0" h="7767" w="8411">
                  <a:moveTo>
                    <a:pt x="6068" y="0"/>
                  </a:moveTo>
                  <a:cubicBezTo>
                    <a:pt x="6012" y="0"/>
                    <a:pt x="5953" y="17"/>
                    <a:pt x="5908" y="47"/>
                  </a:cubicBezTo>
                  <a:lnTo>
                    <a:pt x="3006" y="2115"/>
                  </a:lnTo>
                  <a:cubicBezTo>
                    <a:pt x="2873" y="2248"/>
                    <a:pt x="2739" y="2415"/>
                    <a:pt x="2706" y="2582"/>
                  </a:cubicBezTo>
                  <a:cubicBezTo>
                    <a:pt x="2439" y="3649"/>
                    <a:pt x="1972" y="4950"/>
                    <a:pt x="271" y="6818"/>
                  </a:cubicBezTo>
                  <a:cubicBezTo>
                    <a:pt x="0" y="7138"/>
                    <a:pt x="365" y="7766"/>
                    <a:pt x="1016" y="7766"/>
                  </a:cubicBezTo>
                  <a:cubicBezTo>
                    <a:pt x="1248" y="7766"/>
                    <a:pt x="1516" y="7687"/>
                    <a:pt x="1805" y="7485"/>
                  </a:cubicBezTo>
                  <a:cubicBezTo>
                    <a:pt x="2873" y="6718"/>
                    <a:pt x="4541" y="5351"/>
                    <a:pt x="5308" y="4784"/>
                  </a:cubicBezTo>
                  <a:cubicBezTo>
                    <a:pt x="6575" y="3883"/>
                    <a:pt x="7109" y="3583"/>
                    <a:pt x="8143" y="2882"/>
                  </a:cubicBezTo>
                  <a:cubicBezTo>
                    <a:pt x="8377" y="2715"/>
                    <a:pt x="8410" y="2348"/>
                    <a:pt x="8210" y="2115"/>
                  </a:cubicBezTo>
                  <a:lnTo>
                    <a:pt x="6242" y="80"/>
                  </a:lnTo>
                  <a:cubicBezTo>
                    <a:pt x="6205" y="25"/>
                    <a:pt x="6138" y="0"/>
                    <a:pt x="60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1"/>
            <p:cNvSpPr/>
            <p:nvPr/>
          </p:nvSpPr>
          <p:spPr>
            <a:xfrm>
              <a:off x="4740296" y="4359484"/>
              <a:ext cx="280167" cy="97975"/>
            </a:xfrm>
            <a:custGeom>
              <a:rect b="b" l="l" r="r" t="t"/>
              <a:pathLst>
                <a:path extrusionOk="0" h="3803" w="10875">
                  <a:moveTo>
                    <a:pt x="5905" y="0"/>
                  </a:moveTo>
                  <a:cubicBezTo>
                    <a:pt x="5705" y="0"/>
                    <a:pt x="5538" y="67"/>
                    <a:pt x="5371" y="200"/>
                  </a:cubicBezTo>
                  <a:cubicBezTo>
                    <a:pt x="4604" y="934"/>
                    <a:pt x="3136" y="1701"/>
                    <a:pt x="568" y="2268"/>
                  </a:cubicBezTo>
                  <a:cubicBezTo>
                    <a:pt x="1" y="2402"/>
                    <a:pt x="301" y="3803"/>
                    <a:pt x="1668" y="3803"/>
                  </a:cubicBezTo>
                  <a:lnTo>
                    <a:pt x="10341" y="3803"/>
                  </a:lnTo>
                  <a:cubicBezTo>
                    <a:pt x="10641" y="3803"/>
                    <a:pt x="10875" y="3503"/>
                    <a:pt x="10808" y="3202"/>
                  </a:cubicBezTo>
                  <a:lnTo>
                    <a:pt x="9974" y="234"/>
                  </a:lnTo>
                  <a:cubicBezTo>
                    <a:pt x="9941" y="100"/>
                    <a:pt x="9808" y="0"/>
                    <a:pt x="96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1"/>
            <p:cNvSpPr/>
            <p:nvPr/>
          </p:nvSpPr>
          <p:spPr>
            <a:xfrm>
              <a:off x="4209218" y="2179323"/>
              <a:ext cx="536272" cy="591275"/>
            </a:xfrm>
            <a:custGeom>
              <a:rect b="b" l="l" r="r" t="t"/>
              <a:pathLst>
                <a:path extrusionOk="0" h="22951" w="20816">
                  <a:moveTo>
                    <a:pt x="17146" y="1"/>
                  </a:moveTo>
                  <a:cubicBezTo>
                    <a:pt x="15612" y="168"/>
                    <a:pt x="14078" y="435"/>
                    <a:pt x="12576" y="768"/>
                  </a:cubicBezTo>
                  <a:cubicBezTo>
                    <a:pt x="12310" y="835"/>
                    <a:pt x="12009" y="902"/>
                    <a:pt x="11743" y="968"/>
                  </a:cubicBezTo>
                  <a:cubicBezTo>
                    <a:pt x="9841" y="1435"/>
                    <a:pt x="7973" y="2002"/>
                    <a:pt x="6172" y="2736"/>
                  </a:cubicBezTo>
                  <a:cubicBezTo>
                    <a:pt x="5838" y="2870"/>
                    <a:pt x="5538" y="3003"/>
                    <a:pt x="5238" y="3170"/>
                  </a:cubicBezTo>
                  <a:cubicBezTo>
                    <a:pt x="3203" y="4104"/>
                    <a:pt x="1235" y="5205"/>
                    <a:pt x="1235" y="5205"/>
                  </a:cubicBezTo>
                  <a:cubicBezTo>
                    <a:pt x="1235" y="5205"/>
                    <a:pt x="1" y="6105"/>
                    <a:pt x="8507" y="22951"/>
                  </a:cubicBezTo>
                  <a:lnTo>
                    <a:pt x="20816" y="19048"/>
                  </a:lnTo>
                  <a:cubicBezTo>
                    <a:pt x="19848" y="16646"/>
                    <a:pt x="19114" y="14144"/>
                    <a:pt x="18547" y="11609"/>
                  </a:cubicBezTo>
                  <a:cubicBezTo>
                    <a:pt x="18281" y="10041"/>
                    <a:pt x="17980" y="8273"/>
                    <a:pt x="17713" y="6039"/>
                  </a:cubicBezTo>
                  <a:cubicBezTo>
                    <a:pt x="17513" y="4304"/>
                    <a:pt x="17347" y="2336"/>
                    <a:pt x="171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1"/>
            <p:cNvSpPr/>
            <p:nvPr/>
          </p:nvSpPr>
          <p:spPr>
            <a:xfrm>
              <a:off x="4628593" y="2297930"/>
              <a:ext cx="59305" cy="180492"/>
            </a:xfrm>
            <a:custGeom>
              <a:rect b="b" l="l" r="r" t="t"/>
              <a:pathLst>
                <a:path extrusionOk="0" h="7006" w="2302">
                  <a:moveTo>
                    <a:pt x="300" y="0"/>
                  </a:moveTo>
                  <a:lnTo>
                    <a:pt x="300" y="0"/>
                  </a:lnTo>
                  <a:cubicBezTo>
                    <a:pt x="0" y="1468"/>
                    <a:pt x="1134" y="5337"/>
                    <a:pt x="2302" y="7005"/>
                  </a:cubicBezTo>
                  <a:cubicBezTo>
                    <a:pt x="2002" y="5471"/>
                    <a:pt x="1735" y="3669"/>
                    <a:pt x="1468" y="1435"/>
                  </a:cubicBezTo>
                  <a:lnTo>
                    <a:pt x="30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1"/>
            <p:cNvSpPr/>
            <p:nvPr/>
          </p:nvSpPr>
          <p:spPr>
            <a:xfrm>
              <a:off x="4439528" y="2193080"/>
              <a:ext cx="140972" cy="219162"/>
            </a:xfrm>
            <a:custGeom>
              <a:rect b="b" l="l" r="r" t="t"/>
              <a:pathLst>
                <a:path extrusionOk="0" h="8507" w="5472">
                  <a:moveTo>
                    <a:pt x="4337" y="1"/>
                  </a:moveTo>
                  <a:lnTo>
                    <a:pt x="4337" y="1"/>
                  </a:lnTo>
                  <a:cubicBezTo>
                    <a:pt x="3803" y="101"/>
                    <a:pt x="3303" y="234"/>
                    <a:pt x="2803" y="434"/>
                  </a:cubicBezTo>
                  <a:lnTo>
                    <a:pt x="601" y="3803"/>
                  </a:lnTo>
                  <a:lnTo>
                    <a:pt x="1" y="7840"/>
                  </a:lnTo>
                  <a:cubicBezTo>
                    <a:pt x="1" y="7840"/>
                    <a:pt x="795" y="7660"/>
                    <a:pt x="1709" y="7660"/>
                  </a:cubicBezTo>
                  <a:cubicBezTo>
                    <a:pt x="2602" y="7660"/>
                    <a:pt x="3609" y="7831"/>
                    <a:pt x="4103" y="8507"/>
                  </a:cubicBezTo>
                  <a:cubicBezTo>
                    <a:pt x="5471" y="7139"/>
                    <a:pt x="5004" y="1902"/>
                    <a:pt x="43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1"/>
            <p:cNvSpPr/>
            <p:nvPr/>
          </p:nvSpPr>
          <p:spPr>
            <a:xfrm>
              <a:off x="4305464" y="2249807"/>
              <a:ext cx="134094" cy="201102"/>
            </a:xfrm>
            <a:custGeom>
              <a:rect b="b" l="l" r="r" t="t"/>
              <a:pathLst>
                <a:path extrusionOk="0" h="7806" w="5205">
                  <a:moveTo>
                    <a:pt x="2436" y="0"/>
                  </a:moveTo>
                  <a:cubicBezTo>
                    <a:pt x="1869" y="134"/>
                    <a:pt x="1368" y="334"/>
                    <a:pt x="868" y="567"/>
                  </a:cubicBezTo>
                  <a:cubicBezTo>
                    <a:pt x="201" y="2435"/>
                    <a:pt x="1" y="5638"/>
                    <a:pt x="2903" y="7806"/>
                  </a:cubicBezTo>
                  <a:cubicBezTo>
                    <a:pt x="3136" y="6105"/>
                    <a:pt x="5205" y="5638"/>
                    <a:pt x="5205" y="5638"/>
                  </a:cubicBezTo>
                  <a:lnTo>
                    <a:pt x="4604" y="2435"/>
                  </a:lnTo>
                  <a:lnTo>
                    <a:pt x="243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1"/>
            <p:cNvSpPr/>
            <p:nvPr/>
          </p:nvSpPr>
          <p:spPr>
            <a:xfrm>
              <a:off x="4338980" y="2093511"/>
              <a:ext cx="197676" cy="301550"/>
            </a:xfrm>
            <a:custGeom>
              <a:rect b="b" l="l" r="r" t="t"/>
              <a:pathLst>
                <a:path extrusionOk="0" h="11705" w="7673">
                  <a:moveTo>
                    <a:pt x="3625" y="0"/>
                  </a:moveTo>
                  <a:cubicBezTo>
                    <a:pt x="3297" y="0"/>
                    <a:pt x="2969" y="149"/>
                    <a:pt x="2769" y="463"/>
                  </a:cubicBezTo>
                  <a:lnTo>
                    <a:pt x="1669" y="2231"/>
                  </a:lnTo>
                  <a:cubicBezTo>
                    <a:pt x="2469" y="3499"/>
                    <a:pt x="2970" y="4966"/>
                    <a:pt x="1135" y="6067"/>
                  </a:cubicBezTo>
                  <a:cubicBezTo>
                    <a:pt x="1135" y="6067"/>
                    <a:pt x="1" y="8903"/>
                    <a:pt x="3937" y="11705"/>
                  </a:cubicBezTo>
                  <a:cubicBezTo>
                    <a:pt x="7673" y="7068"/>
                    <a:pt x="6706" y="4299"/>
                    <a:pt x="6706" y="4299"/>
                  </a:cubicBezTo>
                  <a:cubicBezTo>
                    <a:pt x="5671" y="3799"/>
                    <a:pt x="5038" y="2298"/>
                    <a:pt x="4637" y="763"/>
                  </a:cubicBezTo>
                  <a:cubicBezTo>
                    <a:pt x="4504" y="267"/>
                    <a:pt x="4064" y="0"/>
                    <a:pt x="3625"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1"/>
            <p:cNvSpPr/>
            <p:nvPr/>
          </p:nvSpPr>
          <p:spPr>
            <a:xfrm>
              <a:off x="4400860" y="2092867"/>
              <a:ext cx="71362" cy="70924"/>
            </a:xfrm>
            <a:custGeom>
              <a:rect b="b" l="l" r="r" t="t"/>
              <a:pathLst>
                <a:path extrusionOk="0" h="2753" w="2770">
                  <a:moveTo>
                    <a:pt x="1224" y="1"/>
                  </a:moveTo>
                  <a:cubicBezTo>
                    <a:pt x="889" y="1"/>
                    <a:pt x="549" y="158"/>
                    <a:pt x="334" y="488"/>
                  </a:cubicBezTo>
                  <a:lnTo>
                    <a:pt x="0" y="1055"/>
                  </a:lnTo>
                  <a:cubicBezTo>
                    <a:pt x="34" y="1422"/>
                    <a:pt x="34" y="1722"/>
                    <a:pt x="34" y="1889"/>
                  </a:cubicBezTo>
                  <a:cubicBezTo>
                    <a:pt x="15" y="2503"/>
                    <a:pt x="514" y="2753"/>
                    <a:pt x="1176" y="2753"/>
                  </a:cubicBezTo>
                  <a:cubicBezTo>
                    <a:pt x="1666" y="2753"/>
                    <a:pt x="2245" y="2616"/>
                    <a:pt x="2769" y="2390"/>
                  </a:cubicBezTo>
                  <a:cubicBezTo>
                    <a:pt x="2536" y="1889"/>
                    <a:pt x="2369" y="1322"/>
                    <a:pt x="2235" y="788"/>
                  </a:cubicBezTo>
                  <a:cubicBezTo>
                    <a:pt x="2102" y="276"/>
                    <a:pt x="1667" y="1"/>
                    <a:pt x="1224" y="1"/>
                  </a:cubicBez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1"/>
            <p:cNvSpPr/>
            <p:nvPr/>
          </p:nvSpPr>
          <p:spPr>
            <a:xfrm>
              <a:off x="4236320" y="1854855"/>
              <a:ext cx="280167" cy="302684"/>
            </a:xfrm>
            <a:custGeom>
              <a:rect b="b" l="l" r="r" t="t"/>
              <a:pathLst>
                <a:path extrusionOk="0" h="11749" w="10875">
                  <a:moveTo>
                    <a:pt x="5100" y="0"/>
                  </a:moveTo>
                  <a:cubicBezTo>
                    <a:pt x="2143" y="0"/>
                    <a:pt x="0" y="2988"/>
                    <a:pt x="1084" y="5824"/>
                  </a:cubicBezTo>
                  <a:cubicBezTo>
                    <a:pt x="2151" y="8793"/>
                    <a:pt x="2551" y="10061"/>
                    <a:pt x="4519" y="11162"/>
                  </a:cubicBezTo>
                  <a:cubicBezTo>
                    <a:pt x="5260" y="11565"/>
                    <a:pt x="6024" y="11749"/>
                    <a:pt x="6753" y="11749"/>
                  </a:cubicBezTo>
                  <a:cubicBezTo>
                    <a:pt x="8980" y="11749"/>
                    <a:pt x="10875" y="10030"/>
                    <a:pt x="10724" y="7592"/>
                  </a:cubicBezTo>
                  <a:cubicBezTo>
                    <a:pt x="10590" y="4724"/>
                    <a:pt x="8823" y="354"/>
                    <a:pt x="5520" y="20"/>
                  </a:cubicBezTo>
                  <a:cubicBezTo>
                    <a:pt x="5378" y="7"/>
                    <a:pt x="5238" y="0"/>
                    <a:pt x="5100"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4223825" y="1841020"/>
              <a:ext cx="245929" cy="244306"/>
            </a:xfrm>
            <a:custGeom>
              <a:rect b="b" l="l" r="r" t="t"/>
              <a:pathLst>
                <a:path extrusionOk="0" h="9483" w="9546">
                  <a:moveTo>
                    <a:pt x="8774" y="2225"/>
                  </a:moveTo>
                  <a:lnTo>
                    <a:pt x="8774" y="2225"/>
                  </a:lnTo>
                  <a:cubicBezTo>
                    <a:pt x="8349" y="2675"/>
                    <a:pt x="7773" y="2901"/>
                    <a:pt x="7188" y="2901"/>
                  </a:cubicBezTo>
                  <a:cubicBezTo>
                    <a:pt x="6993" y="2901"/>
                    <a:pt x="6797" y="2876"/>
                    <a:pt x="6606" y="2826"/>
                  </a:cubicBezTo>
                  <a:cubicBezTo>
                    <a:pt x="7306" y="2592"/>
                    <a:pt x="8040" y="2392"/>
                    <a:pt x="8774" y="2225"/>
                  </a:cubicBezTo>
                  <a:close/>
                  <a:moveTo>
                    <a:pt x="5566" y="0"/>
                  </a:moveTo>
                  <a:cubicBezTo>
                    <a:pt x="5418" y="0"/>
                    <a:pt x="5264" y="8"/>
                    <a:pt x="5105" y="24"/>
                  </a:cubicBezTo>
                  <a:cubicBezTo>
                    <a:pt x="2836" y="290"/>
                    <a:pt x="1936" y="1658"/>
                    <a:pt x="1936" y="1658"/>
                  </a:cubicBezTo>
                  <a:lnTo>
                    <a:pt x="1" y="5894"/>
                  </a:lnTo>
                  <a:cubicBezTo>
                    <a:pt x="1" y="5894"/>
                    <a:pt x="789" y="9483"/>
                    <a:pt x="2151" y="9483"/>
                  </a:cubicBezTo>
                  <a:cubicBezTo>
                    <a:pt x="2471" y="9483"/>
                    <a:pt x="2823" y="9285"/>
                    <a:pt x="3203" y="8796"/>
                  </a:cubicBezTo>
                  <a:cubicBezTo>
                    <a:pt x="4337" y="7329"/>
                    <a:pt x="4371" y="5094"/>
                    <a:pt x="3970" y="3426"/>
                  </a:cubicBezTo>
                  <a:cubicBezTo>
                    <a:pt x="4738" y="3326"/>
                    <a:pt x="5505" y="3159"/>
                    <a:pt x="6272" y="2892"/>
                  </a:cubicBezTo>
                  <a:cubicBezTo>
                    <a:pt x="6650" y="3046"/>
                    <a:pt x="7052" y="3136"/>
                    <a:pt x="7447" y="3136"/>
                  </a:cubicBezTo>
                  <a:cubicBezTo>
                    <a:pt x="7994" y="3136"/>
                    <a:pt x="8529" y="2965"/>
                    <a:pt x="8974" y="2559"/>
                  </a:cubicBezTo>
                  <a:cubicBezTo>
                    <a:pt x="9141" y="2392"/>
                    <a:pt x="9241" y="2258"/>
                    <a:pt x="9341" y="2158"/>
                  </a:cubicBezTo>
                  <a:lnTo>
                    <a:pt x="9408" y="2092"/>
                  </a:lnTo>
                  <a:cubicBezTo>
                    <a:pt x="9545" y="1915"/>
                    <a:pt x="9532" y="1854"/>
                    <a:pt x="9458" y="1854"/>
                  </a:cubicBezTo>
                  <a:cubicBezTo>
                    <a:pt x="9405" y="1854"/>
                    <a:pt x="9323" y="1884"/>
                    <a:pt x="9241" y="1925"/>
                  </a:cubicBezTo>
                  <a:cubicBezTo>
                    <a:pt x="8288" y="1033"/>
                    <a:pt x="7307" y="0"/>
                    <a:pt x="55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1"/>
            <p:cNvSpPr/>
            <p:nvPr/>
          </p:nvSpPr>
          <p:spPr>
            <a:xfrm>
              <a:off x="4256491" y="2040648"/>
              <a:ext cx="76669" cy="69997"/>
            </a:xfrm>
            <a:custGeom>
              <a:rect b="b" l="l" r="r" t="t"/>
              <a:pathLst>
                <a:path extrusionOk="0" h="2717" w="2976">
                  <a:moveTo>
                    <a:pt x="1261" y="0"/>
                  </a:moveTo>
                  <a:cubicBezTo>
                    <a:pt x="1208" y="0"/>
                    <a:pt x="1155" y="4"/>
                    <a:pt x="1101" y="13"/>
                  </a:cubicBezTo>
                  <a:cubicBezTo>
                    <a:pt x="367" y="147"/>
                    <a:pt x="0" y="1014"/>
                    <a:pt x="434" y="1615"/>
                  </a:cubicBezTo>
                  <a:cubicBezTo>
                    <a:pt x="768" y="2148"/>
                    <a:pt x="1268" y="2515"/>
                    <a:pt x="1868" y="2682"/>
                  </a:cubicBezTo>
                  <a:cubicBezTo>
                    <a:pt x="1959" y="2706"/>
                    <a:pt x="2044" y="2717"/>
                    <a:pt x="2123" y="2717"/>
                  </a:cubicBezTo>
                  <a:cubicBezTo>
                    <a:pt x="2714" y="2717"/>
                    <a:pt x="2975" y="2095"/>
                    <a:pt x="2769" y="1448"/>
                  </a:cubicBezTo>
                  <a:cubicBezTo>
                    <a:pt x="2582" y="825"/>
                    <a:pt x="1989" y="0"/>
                    <a:pt x="1261"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1"/>
            <p:cNvSpPr/>
            <p:nvPr/>
          </p:nvSpPr>
          <p:spPr>
            <a:xfrm>
              <a:off x="4418043" y="2697520"/>
              <a:ext cx="550880" cy="1567494"/>
            </a:xfrm>
            <a:custGeom>
              <a:rect b="b" l="l" r="r" t="t"/>
              <a:pathLst>
                <a:path extrusionOk="0" h="60844" w="21383">
                  <a:moveTo>
                    <a:pt x="9407" y="0"/>
                  </a:moveTo>
                  <a:lnTo>
                    <a:pt x="401" y="2836"/>
                  </a:lnTo>
                  <a:cubicBezTo>
                    <a:pt x="401" y="2836"/>
                    <a:pt x="1" y="28020"/>
                    <a:pt x="3270" y="37127"/>
                  </a:cubicBezTo>
                  <a:cubicBezTo>
                    <a:pt x="6439" y="45833"/>
                    <a:pt x="15912" y="60844"/>
                    <a:pt x="15912" y="60844"/>
                  </a:cubicBezTo>
                  <a:lnTo>
                    <a:pt x="21383" y="60677"/>
                  </a:lnTo>
                  <a:cubicBezTo>
                    <a:pt x="21383" y="60677"/>
                    <a:pt x="12676" y="41697"/>
                    <a:pt x="11242" y="34191"/>
                  </a:cubicBezTo>
                  <a:cubicBezTo>
                    <a:pt x="8874" y="21749"/>
                    <a:pt x="9407" y="1"/>
                    <a:pt x="94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4555533" y="2697520"/>
              <a:ext cx="113458" cy="519089"/>
            </a:xfrm>
            <a:custGeom>
              <a:rect b="b" l="l" r="r" t="t"/>
              <a:pathLst>
                <a:path extrusionOk="0" h="20149" w="4404">
                  <a:moveTo>
                    <a:pt x="4070" y="0"/>
                  </a:moveTo>
                  <a:lnTo>
                    <a:pt x="1468" y="834"/>
                  </a:lnTo>
                  <a:lnTo>
                    <a:pt x="1" y="5004"/>
                  </a:lnTo>
                  <a:cubicBezTo>
                    <a:pt x="1" y="7272"/>
                    <a:pt x="2036" y="15611"/>
                    <a:pt x="4404" y="20148"/>
                  </a:cubicBezTo>
                  <a:cubicBezTo>
                    <a:pt x="3837" y="9907"/>
                    <a:pt x="4070" y="0"/>
                    <a:pt x="40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1"/>
            <p:cNvSpPr/>
            <p:nvPr/>
          </p:nvSpPr>
          <p:spPr>
            <a:xfrm>
              <a:off x="4781540" y="4214239"/>
              <a:ext cx="201128" cy="57605"/>
            </a:xfrm>
            <a:custGeom>
              <a:rect b="b" l="l" r="r" t="t"/>
              <a:pathLst>
                <a:path extrusionOk="0" h="2236" w="7807">
                  <a:moveTo>
                    <a:pt x="7406" y="1"/>
                  </a:moveTo>
                  <a:lnTo>
                    <a:pt x="1" y="334"/>
                  </a:lnTo>
                  <a:lnTo>
                    <a:pt x="1035" y="2236"/>
                  </a:lnTo>
                  <a:lnTo>
                    <a:pt x="7806" y="2069"/>
                  </a:lnTo>
                  <a:lnTo>
                    <a:pt x="74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1"/>
            <p:cNvSpPr/>
            <p:nvPr/>
          </p:nvSpPr>
          <p:spPr>
            <a:xfrm>
              <a:off x="4497955" y="2670006"/>
              <a:ext cx="933298" cy="1411965"/>
            </a:xfrm>
            <a:custGeom>
              <a:rect b="b" l="l" r="r" t="t"/>
              <a:pathLst>
                <a:path extrusionOk="0" h="54807" w="36227">
                  <a:moveTo>
                    <a:pt x="9574" y="1"/>
                  </a:moveTo>
                  <a:lnTo>
                    <a:pt x="1" y="3103"/>
                  </a:lnTo>
                  <a:cubicBezTo>
                    <a:pt x="1" y="3103"/>
                    <a:pt x="8540" y="22650"/>
                    <a:pt x="14044" y="33758"/>
                  </a:cubicBezTo>
                  <a:cubicBezTo>
                    <a:pt x="18514" y="42765"/>
                    <a:pt x="32391" y="54807"/>
                    <a:pt x="32391" y="54807"/>
                  </a:cubicBezTo>
                  <a:lnTo>
                    <a:pt x="36227" y="52172"/>
                  </a:lnTo>
                  <a:cubicBezTo>
                    <a:pt x="36227" y="52172"/>
                    <a:pt x="25753" y="37895"/>
                    <a:pt x="22684" y="31790"/>
                  </a:cubicBezTo>
                  <a:cubicBezTo>
                    <a:pt x="12810" y="12276"/>
                    <a:pt x="15245" y="4237"/>
                    <a:pt x="95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1"/>
            <p:cNvSpPr/>
            <p:nvPr/>
          </p:nvSpPr>
          <p:spPr>
            <a:xfrm>
              <a:off x="5301437" y="3982229"/>
              <a:ext cx="152128" cy="132368"/>
            </a:xfrm>
            <a:custGeom>
              <a:rect b="b" l="l" r="r" t="t"/>
              <a:pathLst>
                <a:path extrusionOk="0" h="5138" w="5905">
                  <a:moveTo>
                    <a:pt x="4904" y="0"/>
                  </a:moveTo>
                  <a:lnTo>
                    <a:pt x="1" y="3736"/>
                  </a:lnTo>
                  <a:lnTo>
                    <a:pt x="1435" y="5137"/>
                  </a:lnTo>
                  <a:lnTo>
                    <a:pt x="5905" y="1968"/>
                  </a:lnTo>
                  <a:lnTo>
                    <a:pt x="4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1"/>
            <p:cNvSpPr/>
            <p:nvPr/>
          </p:nvSpPr>
          <p:spPr>
            <a:xfrm>
              <a:off x="4412890" y="2648830"/>
              <a:ext cx="356656" cy="136696"/>
            </a:xfrm>
            <a:custGeom>
              <a:rect b="b" l="l" r="r" t="t"/>
              <a:pathLst>
                <a:path extrusionOk="0" h="5306" w="13844">
                  <a:moveTo>
                    <a:pt x="12738" y="0"/>
                  </a:moveTo>
                  <a:cubicBezTo>
                    <a:pt x="12704" y="0"/>
                    <a:pt x="12670" y="8"/>
                    <a:pt x="12643" y="22"/>
                  </a:cubicBezTo>
                  <a:lnTo>
                    <a:pt x="201" y="3958"/>
                  </a:lnTo>
                  <a:cubicBezTo>
                    <a:pt x="67" y="3992"/>
                    <a:pt x="0" y="4092"/>
                    <a:pt x="34" y="4159"/>
                  </a:cubicBezTo>
                  <a:lnTo>
                    <a:pt x="501" y="5226"/>
                  </a:lnTo>
                  <a:cubicBezTo>
                    <a:pt x="525" y="5275"/>
                    <a:pt x="585" y="5306"/>
                    <a:pt x="655" y="5306"/>
                  </a:cubicBezTo>
                  <a:cubicBezTo>
                    <a:pt x="681" y="5306"/>
                    <a:pt x="707" y="5302"/>
                    <a:pt x="734" y="5293"/>
                  </a:cubicBezTo>
                  <a:lnTo>
                    <a:pt x="13644" y="1223"/>
                  </a:lnTo>
                  <a:cubicBezTo>
                    <a:pt x="13777" y="1156"/>
                    <a:pt x="13844" y="1056"/>
                    <a:pt x="13777" y="990"/>
                  </a:cubicBezTo>
                  <a:lnTo>
                    <a:pt x="12876" y="56"/>
                  </a:lnTo>
                  <a:cubicBezTo>
                    <a:pt x="12837" y="17"/>
                    <a:pt x="12787" y="0"/>
                    <a:pt x="127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1"/>
            <p:cNvSpPr/>
            <p:nvPr/>
          </p:nvSpPr>
          <p:spPr>
            <a:xfrm>
              <a:off x="4692173" y="2657125"/>
              <a:ext cx="31817" cy="42998"/>
            </a:xfrm>
            <a:custGeom>
              <a:rect b="b" l="l" r="r" t="t"/>
              <a:pathLst>
                <a:path extrusionOk="0" h="1669" w="1235">
                  <a:moveTo>
                    <a:pt x="434" y="0"/>
                  </a:moveTo>
                  <a:lnTo>
                    <a:pt x="101" y="134"/>
                  </a:lnTo>
                  <a:cubicBezTo>
                    <a:pt x="34" y="134"/>
                    <a:pt x="1" y="201"/>
                    <a:pt x="34" y="234"/>
                  </a:cubicBezTo>
                  <a:lnTo>
                    <a:pt x="634" y="1602"/>
                  </a:lnTo>
                  <a:cubicBezTo>
                    <a:pt x="634" y="1668"/>
                    <a:pt x="701" y="1668"/>
                    <a:pt x="801" y="1668"/>
                  </a:cubicBezTo>
                  <a:lnTo>
                    <a:pt x="1135" y="1535"/>
                  </a:lnTo>
                  <a:cubicBezTo>
                    <a:pt x="1201" y="1535"/>
                    <a:pt x="1235" y="1468"/>
                    <a:pt x="1201" y="1435"/>
                  </a:cubicBezTo>
                  <a:lnTo>
                    <a:pt x="601" y="67"/>
                  </a:lnTo>
                  <a:cubicBezTo>
                    <a:pt x="568" y="0"/>
                    <a:pt x="501" y="0"/>
                    <a:pt x="4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1"/>
            <p:cNvSpPr/>
            <p:nvPr/>
          </p:nvSpPr>
          <p:spPr>
            <a:xfrm>
              <a:off x="4436952" y="2738403"/>
              <a:ext cx="30967" cy="42482"/>
            </a:xfrm>
            <a:custGeom>
              <a:rect b="b" l="l" r="r" t="t"/>
              <a:pathLst>
                <a:path extrusionOk="0" h="1649" w="1202">
                  <a:moveTo>
                    <a:pt x="491" y="1"/>
                  </a:moveTo>
                  <a:cubicBezTo>
                    <a:pt x="473" y="1"/>
                    <a:pt x="454" y="5"/>
                    <a:pt x="434" y="14"/>
                  </a:cubicBezTo>
                  <a:lnTo>
                    <a:pt x="101" y="115"/>
                  </a:lnTo>
                  <a:cubicBezTo>
                    <a:pt x="34" y="148"/>
                    <a:pt x="0" y="181"/>
                    <a:pt x="0" y="215"/>
                  </a:cubicBezTo>
                  <a:lnTo>
                    <a:pt x="601" y="1616"/>
                  </a:lnTo>
                  <a:cubicBezTo>
                    <a:pt x="634" y="1649"/>
                    <a:pt x="701" y="1649"/>
                    <a:pt x="768" y="1649"/>
                  </a:cubicBezTo>
                  <a:lnTo>
                    <a:pt x="1101" y="1549"/>
                  </a:lnTo>
                  <a:cubicBezTo>
                    <a:pt x="1168" y="1516"/>
                    <a:pt x="1201" y="1449"/>
                    <a:pt x="1168" y="1415"/>
                  </a:cubicBezTo>
                  <a:lnTo>
                    <a:pt x="568" y="48"/>
                  </a:lnTo>
                  <a:cubicBezTo>
                    <a:pt x="568" y="24"/>
                    <a:pt x="534" y="1"/>
                    <a:pt x="4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1"/>
            <p:cNvSpPr/>
            <p:nvPr/>
          </p:nvSpPr>
          <p:spPr>
            <a:xfrm>
              <a:off x="4564137" y="2698370"/>
              <a:ext cx="31817" cy="42147"/>
            </a:xfrm>
            <a:custGeom>
              <a:rect b="b" l="l" r="r" t="t"/>
              <a:pathLst>
                <a:path extrusionOk="0" h="1636" w="1235">
                  <a:moveTo>
                    <a:pt x="467" y="1"/>
                  </a:moveTo>
                  <a:lnTo>
                    <a:pt x="134" y="101"/>
                  </a:lnTo>
                  <a:cubicBezTo>
                    <a:pt x="67" y="101"/>
                    <a:pt x="0" y="167"/>
                    <a:pt x="34" y="234"/>
                  </a:cubicBezTo>
                  <a:lnTo>
                    <a:pt x="634" y="1602"/>
                  </a:lnTo>
                  <a:cubicBezTo>
                    <a:pt x="667" y="1635"/>
                    <a:pt x="734" y="1635"/>
                    <a:pt x="801" y="1635"/>
                  </a:cubicBezTo>
                  <a:lnTo>
                    <a:pt x="1134" y="1535"/>
                  </a:lnTo>
                  <a:cubicBezTo>
                    <a:pt x="1201" y="1502"/>
                    <a:pt x="1235" y="1468"/>
                    <a:pt x="1201" y="1435"/>
                  </a:cubicBezTo>
                  <a:lnTo>
                    <a:pt x="601" y="34"/>
                  </a:lnTo>
                  <a:cubicBezTo>
                    <a:pt x="601" y="1"/>
                    <a:pt x="534" y="1"/>
                    <a:pt x="4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1"/>
            <p:cNvSpPr/>
            <p:nvPr/>
          </p:nvSpPr>
          <p:spPr>
            <a:xfrm>
              <a:off x="4395707" y="1974466"/>
              <a:ext cx="18935" cy="23908"/>
            </a:xfrm>
            <a:custGeom>
              <a:rect b="b" l="l" r="r" t="t"/>
              <a:pathLst>
                <a:path extrusionOk="0" h="928" w="735">
                  <a:moveTo>
                    <a:pt x="300" y="1"/>
                  </a:moveTo>
                  <a:cubicBezTo>
                    <a:pt x="278" y="1"/>
                    <a:pt x="256" y="5"/>
                    <a:pt x="234" y="14"/>
                  </a:cubicBezTo>
                  <a:cubicBezTo>
                    <a:pt x="67" y="81"/>
                    <a:pt x="0" y="281"/>
                    <a:pt x="67" y="548"/>
                  </a:cubicBezTo>
                  <a:cubicBezTo>
                    <a:pt x="125" y="750"/>
                    <a:pt x="283" y="928"/>
                    <a:pt x="433" y="928"/>
                  </a:cubicBezTo>
                  <a:cubicBezTo>
                    <a:pt x="456" y="928"/>
                    <a:pt x="479" y="923"/>
                    <a:pt x="501" y="915"/>
                  </a:cubicBezTo>
                  <a:cubicBezTo>
                    <a:pt x="634" y="848"/>
                    <a:pt x="734" y="614"/>
                    <a:pt x="634" y="381"/>
                  </a:cubicBezTo>
                  <a:cubicBezTo>
                    <a:pt x="576" y="178"/>
                    <a:pt x="443" y="1"/>
                    <a:pt x="3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1"/>
            <p:cNvSpPr/>
            <p:nvPr/>
          </p:nvSpPr>
          <p:spPr>
            <a:xfrm>
              <a:off x="4467016" y="1952981"/>
              <a:ext cx="18935" cy="23908"/>
            </a:xfrm>
            <a:custGeom>
              <a:rect b="b" l="l" r="r" t="t"/>
              <a:pathLst>
                <a:path extrusionOk="0" h="928" w="735">
                  <a:moveTo>
                    <a:pt x="301" y="1"/>
                  </a:moveTo>
                  <a:cubicBezTo>
                    <a:pt x="279" y="1"/>
                    <a:pt x="257" y="5"/>
                    <a:pt x="234" y="14"/>
                  </a:cubicBezTo>
                  <a:cubicBezTo>
                    <a:pt x="68" y="81"/>
                    <a:pt x="1" y="314"/>
                    <a:pt x="68" y="548"/>
                  </a:cubicBezTo>
                  <a:cubicBezTo>
                    <a:pt x="154" y="750"/>
                    <a:pt x="291" y="928"/>
                    <a:pt x="435" y="928"/>
                  </a:cubicBezTo>
                  <a:cubicBezTo>
                    <a:pt x="457" y="928"/>
                    <a:pt x="479" y="923"/>
                    <a:pt x="501" y="915"/>
                  </a:cubicBezTo>
                  <a:cubicBezTo>
                    <a:pt x="635" y="848"/>
                    <a:pt x="735" y="614"/>
                    <a:pt x="668" y="381"/>
                  </a:cubicBezTo>
                  <a:cubicBezTo>
                    <a:pt x="581" y="178"/>
                    <a:pt x="444" y="1"/>
                    <a:pt x="30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1"/>
            <p:cNvSpPr/>
            <p:nvPr/>
          </p:nvSpPr>
          <p:spPr>
            <a:xfrm>
              <a:off x="4471318" y="1945587"/>
              <a:ext cx="13783" cy="9790"/>
            </a:xfrm>
            <a:custGeom>
              <a:rect b="b" l="l" r="r" t="t"/>
              <a:pathLst>
                <a:path extrusionOk="0" h="380" w="535">
                  <a:moveTo>
                    <a:pt x="534" y="1"/>
                  </a:moveTo>
                  <a:lnTo>
                    <a:pt x="1" y="334"/>
                  </a:lnTo>
                  <a:cubicBezTo>
                    <a:pt x="59" y="366"/>
                    <a:pt x="112" y="379"/>
                    <a:pt x="160" y="379"/>
                  </a:cubicBezTo>
                  <a:cubicBezTo>
                    <a:pt x="416" y="379"/>
                    <a:pt x="534" y="1"/>
                    <a:pt x="5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1"/>
            <p:cNvSpPr/>
            <p:nvPr/>
          </p:nvSpPr>
          <p:spPr>
            <a:xfrm>
              <a:off x="4451559" y="1983405"/>
              <a:ext cx="34393" cy="44724"/>
            </a:xfrm>
            <a:custGeom>
              <a:rect b="b" l="l" r="r" t="t"/>
              <a:pathLst>
                <a:path extrusionOk="0" h="1736" w="1335">
                  <a:moveTo>
                    <a:pt x="1" y="0"/>
                  </a:moveTo>
                  <a:lnTo>
                    <a:pt x="501" y="1735"/>
                  </a:lnTo>
                  <a:cubicBezTo>
                    <a:pt x="834" y="1702"/>
                    <a:pt x="1135" y="1568"/>
                    <a:pt x="1335" y="1301"/>
                  </a:cubicBezTo>
                  <a:cubicBezTo>
                    <a:pt x="834" y="934"/>
                    <a:pt x="367" y="501"/>
                    <a:pt x="1" y="0"/>
                  </a:cubicBez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1"/>
            <p:cNvSpPr/>
            <p:nvPr/>
          </p:nvSpPr>
          <p:spPr>
            <a:xfrm>
              <a:off x="4390297" y="2051597"/>
              <a:ext cx="53560" cy="14298"/>
            </a:xfrm>
            <a:custGeom>
              <a:rect b="b" l="l" r="r" t="t"/>
              <a:pathLst>
                <a:path extrusionOk="0" h="555" w="2079">
                  <a:moveTo>
                    <a:pt x="110" y="0"/>
                  </a:moveTo>
                  <a:cubicBezTo>
                    <a:pt x="41" y="0"/>
                    <a:pt x="0" y="71"/>
                    <a:pt x="77" y="122"/>
                  </a:cubicBezTo>
                  <a:cubicBezTo>
                    <a:pt x="458" y="414"/>
                    <a:pt x="900" y="555"/>
                    <a:pt x="1351" y="555"/>
                  </a:cubicBezTo>
                  <a:cubicBezTo>
                    <a:pt x="1571" y="555"/>
                    <a:pt x="1793" y="521"/>
                    <a:pt x="2012" y="456"/>
                  </a:cubicBezTo>
                  <a:lnTo>
                    <a:pt x="2045" y="422"/>
                  </a:lnTo>
                  <a:cubicBezTo>
                    <a:pt x="2078" y="422"/>
                    <a:pt x="2078" y="389"/>
                    <a:pt x="2078" y="356"/>
                  </a:cubicBezTo>
                  <a:cubicBezTo>
                    <a:pt x="2045" y="322"/>
                    <a:pt x="2012" y="289"/>
                    <a:pt x="1978" y="289"/>
                  </a:cubicBezTo>
                  <a:cubicBezTo>
                    <a:pt x="1774" y="357"/>
                    <a:pt x="1559" y="390"/>
                    <a:pt x="1343" y="390"/>
                  </a:cubicBezTo>
                  <a:cubicBezTo>
                    <a:pt x="925" y="390"/>
                    <a:pt x="507" y="264"/>
                    <a:pt x="177" y="22"/>
                  </a:cubicBezTo>
                  <a:cubicBezTo>
                    <a:pt x="154" y="7"/>
                    <a:pt x="130"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1"/>
            <p:cNvSpPr/>
            <p:nvPr/>
          </p:nvSpPr>
          <p:spPr>
            <a:xfrm>
              <a:off x="4363917" y="1941929"/>
              <a:ext cx="32976" cy="30322"/>
            </a:xfrm>
            <a:custGeom>
              <a:rect b="b" l="l" r="r" t="t"/>
              <a:pathLst>
                <a:path extrusionOk="0" h="1177" w="1280">
                  <a:moveTo>
                    <a:pt x="1085" y="1"/>
                  </a:moveTo>
                  <a:cubicBezTo>
                    <a:pt x="1069" y="1"/>
                    <a:pt x="1052" y="3"/>
                    <a:pt x="1034" y="9"/>
                  </a:cubicBezTo>
                  <a:cubicBezTo>
                    <a:pt x="534" y="143"/>
                    <a:pt x="167" y="510"/>
                    <a:pt x="33" y="977"/>
                  </a:cubicBezTo>
                  <a:cubicBezTo>
                    <a:pt x="0" y="1043"/>
                    <a:pt x="33" y="1143"/>
                    <a:pt x="100" y="1177"/>
                  </a:cubicBezTo>
                  <a:cubicBezTo>
                    <a:pt x="167" y="1177"/>
                    <a:pt x="234" y="1177"/>
                    <a:pt x="267" y="1143"/>
                  </a:cubicBezTo>
                  <a:cubicBezTo>
                    <a:pt x="267" y="1110"/>
                    <a:pt x="300" y="1077"/>
                    <a:pt x="300" y="1077"/>
                  </a:cubicBezTo>
                  <a:cubicBezTo>
                    <a:pt x="434" y="710"/>
                    <a:pt x="701" y="410"/>
                    <a:pt x="1068" y="310"/>
                  </a:cubicBezTo>
                  <a:cubicBezTo>
                    <a:pt x="1280" y="279"/>
                    <a:pt x="1244" y="1"/>
                    <a:pt x="10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1"/>
            <p:cNvSpPr/>
            <p:nvPr/>
          </p:nvSpPr>
          <p:spPr>
            <a:xfrm>
              <a:off x="4450631" y="1920701"/>
              <a:ext cx="40473" cy="16591"/>
            </a:xfrm>
            <a:custGeom>
              <a:rect b="b" l="l" r="r" t="t"/>
              <a:pathLst>
                <a:path extrusionOk="0" h="644" w="1571">
                  <a:moveTo>
                    <a:pt x="1130" y="0"/>
                  </a:moveTo>
                  <a:cubicBezTo>
                    <a:pt x="759" y="0"/>
                    <a:pt x="390" y="139"/>
                    <a:pt x="103" y="400"/>
                  </a:cubicBezTo>
                  <a:cubicBezTo>
                    <a:pt x="1" y="502"/>
                    <a:pt x="115" y="644"/>
                    <a:pt x="233" y="644"/>
                  </a:cubicBezTo>
                  <a:cubicBezTo>
                    <a:pt x="269" y="644"/>
                    <a:pt x="306" y="631"/>
                    <a:pt x="337" y="600"/>
                  </a:cubicBezTo>
                  <a:cubicBezTo>
                    <a:pt x="535" y="401"/>
                    <a:pt x="808" y="295"/>
                    <a:pt x="1086" y="295"/>
                  </a:cubicBezTo>
                  <a:cubicBezTo>
                    <a:pt x="1181" y="295"/>
                    <a:pt x="1277" y="307"/>
                    <a:pt x="1371" y="333"/>
                  </a:cubicBezTo>
                  <a:cubicBezTo>
                    <a:pt x="1438" y="333"/>
                    <a:pt x="1538" y="300"/>
                    <a:pt x="1571" y="233"/>
                  </a:cubicBezTo>
                  <a:cubicBezTo>
                    <a:pt x="1571" y="233"/>
                    <a:pt x="1571" y="200"/>
                    <a:pt x="1571" y="200"/>
                  </a:cubicBezTo>
                  <a:cubicBezTo>
                    <a:pt x="1571" y="133"/>
                    <a:pt x="1504" y="33"/>
                    <a:pt x="1438" y="33"/>
                  </a:cubicBezTo>
                  <a:cubicBezTo>
                    <a:pt x="1336" y="11"/>
                    <a:pt x="1233" y="0"/>
                    <a:pt x="11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1"/>
            <p:cNvSpPr/>
            <p:nvPr/>
          </p:nvSpPr>
          <p:spPr>
            <a:xfrm>
              <a:off x="4648352" y="2255810"/>
              <a:ext cx="291348" cy="621340"/>
            </a:xfrm>
            <a:custGeom>
              <a:rect b="b" l="l" r="r" t="t"/>
              <a:pathLst>
                <a:path extrusionOk="0" h="24118" w="11309">
                  <a:moveTo>
                    <a:pt x="2002" y="1"/>
                  </a:moveTo>
                  <a:lnTo>
                    <a:pt x="0" y="2569"/>
                  </a:lnTo>
                  <a:cubicBezTo>
                    <a:pt x="367" y="2869"/>
                    <a:pt x="768" y="3203"/>
                    <a:pt x="1168" y="3570"/>
                  </a:cubicBezTo>
                  <a:cubicBezTo>
                    <a:pt x="1568" y="3903"/>
                    <a:pt x="1935" y="4237"/>
                    <a:pt x="2302" y="4604"/>
                  </a:cubicBezTo>
                  <a:cubicBezTo>
                    <a:pt x="3069" y="5304"/>
                    <a:pt x="3836" y="6038"/>
                    <a:pt x="4504" y="6806"/>
                  </a:cubicBezTo>
                  <a:cubicBezTo>
                    <a:pt x="5204" y="7573"/>
                    <a:pt x="5871" y="8340"/>
                    <a:pt x="6505" y="9174"/>
                  </a:cubicBezTo>
                  <a:cubicBezTo>
                    <a:pt x="6638" y="9374"/>
                    <a:pt x="6805" y="9574"/>
                    <a:pt x="6939" y="9808"/>
                  </a:cubicBezTo>
                  <a:cubicBezTo>
                    <a:pt x="7072" y="10008"/>
                    <a:pt x="7205" y="10208"/>
                    <a:pt x="7372" y="10408"/>
                  </a:cubicBezTo>
                  <a:cubicBezTo>
                    <a:pt x="7506" y="10642"/>
                    <a:pt x="7672" y="10875"/>
                    <a:pt x="7773" y="11042"/>
                  </a:cubicBezTo>
                  <a:lnTo>
                    <a:pt x="7906" y="11309"/>
                  </a:lnTo>
                  <a:lnTo>
                    <a:pt x="8039" y="11609"/>
                  </a:lnTo>
                  <a:cubicBezTo>
                    <a:pt x="8206" y="12009"/>
                    <a:pt x="8340" y="12443"/>
                    <a:pt x="8440" y="12877"/>
                  </a:cubicBezTo>
                  <a:cubicBezTo>
                    <a:pt x="8506" y="13344"/>
                    <a:pt x="8573" y="13844"/>
                    <a:pt x="8606" y="14311"/>
                  </a:cubicBezTo>
                  <a:cubicBezTo>
                    <a:pt x="8640" y="15345"/>
                    <a:pt x="8640" y="16346"/>
                    <a:pt x="8540" y="17380"/>
                  </a:cubicBezTo>
                  <a:cubicBezTo>
                    <a:pt x="8440" y="18414"/>
                    <a:pt x="8273" y="19448"/>
                    <a:pt x="8073" y="20482"/>
                  </a:cubicBezTo>
                  <a:cubicBezTo>
                    <a:pt x="7906" y="21516"/>
                    <a:pt x="7639" y="22550"/>
                    <a:pt x="7406" y="23551"/>
                  </a:cubicBezTo>
                  <a:lnTo>
                    <a:pt x="8907" y="24118"/>
                  </a:lnTo>
                  <a:cubicBezTo>
                    <a:pt x="9340" y="23084"/>
                    <a:pt x="9741" y="22050"/>
                    <a:pt x="10074" y="20982"/>
                  </a:cubicBezTo>
                  <a:cubicBezTo>
                    <a:pt x="10408" y="19915"/>
                    <a:pt x="10708" y="18814"/>
                    <a:pt x="10908" y="17713"/>
                  </a:cubicBezTo>
                  <a:cubicBezTo>
                    <a:pt x="11142" y="16579"/>
                    <a:pt x="11242" y="15412"/>
                    <a:pt x="11275" y="14278"/>
                  </a:cubicBezTo>
                  <a:cubicBezTo>
                    <a:pt x="11308" y="13010"/>
                    <a:pt x="11142" y="11776"/>
                    <a:pt x="10741" y="10608"/>
                  </a:cubicBezTo>
                  <a:lnTo>
                    <a:pt x="10575" y="10141"/>
                  </a:lnTo>
                  <a:lnTo>
                    <a:pt x="10341" y="9674"/>
                  </a:lnTo>
                  <a:cubicBezTo>
                    <a:pt x="10208" y="9374"/>
                    <a:pt x="10074" y="9141"/>
                    <a:pt x="9941" y="8874"/>
                  </a:cubicBezTo>
                  <a:cubicBezTo>
                    <a:pt x="9807" y="8640"/>
                    <a:pt x="9641" y="8373"/>
                    <a:pt x="9474" y="8140"/>
                  </a:cubicBezTo>
                  <a:cubicBezTo>
                    <a:pt x="9340" y="7906"/>
                    <a:pt x="9174" y="7639"/>
                    <a:pt x="9007" y="7406"/>
                  </a:cubicBezTo>
                  <a:cubicBezTo>
                    <a:pt x="8373" y="6472"/>
                    <a:pt x="7672" y="5538"/>
                    <a:pt x="6939" y="4704"/>
                  </a:cubicBezTo>
                  <a:cubicBezTo>
                    <a:pt x="6205" y="3837"/>
                    <a:pt x="5404" y="3003"/>
                    <a:pt x="4604" y="2236"/>
                  </a:cubicBezTo>
                  <a:cubicBezTo>
                    <a:pt x="4170" y="1835"/>
                    <a:pt x="3770" y="1468"/>
                    <a:pt x="3336" y="1101"/>
                  </a:cubicBezTo>
                  <a:cubicBezTo>
                    <a:pt x="2902" y="701"/>
                    <a:pt x="2502" y="368"/>
                    <a:pt x="2002"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1"/>
            <p:cNvSpPr/>
            <p:nvPr/>
          </p:nvSpPr>
          <p:spPr>
            <a:xfrm>
              <a:off x="4792721" y="2837586"/>
              <a:ext cx="97125" cy="82517"/>
            </a:xfrm>
            <a:custGeom>
              <a:rect b="b" l="l" r="r" t="t"/>
              <a:pathLst>
                <a:path extrusionOk="0" h="3203" w="3770">
                  <a:moveTo>
                    <a:pt x="2269" y="1"/>
                  </a:moveTo>
                  <a:lnTo>
                    <a:pt x="0" y="1668"/>
                  </a:lnTo>
                  <a:lnTo>
                    <a:pt x="2902" y="3203"/>
                  </a:lnTo>
                  <a:cubicBezTo>
                    <a:pt x="2902" y="3203"/>
                    <a:pt x="3770" y="1668"/>
                    <a:pt x="3503" y="367"/>
                  </a:cubicBezTo>
                  <a:lnTo>
                    <a:pt x="2269"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1"/>
            <p:cNvSpPr/>
            <p:nvPr/>
          </p:nvSpPr>
          <p:spPr>
            <a:xfrm>
              <a:off x="4773812" y="2880556"/>
              <a:ext cx="94548" cy="88546"/>
            </a:xfrm>
            <a:custGeom>
              <a:rect b="b" l="l" r="r" t="t"/>
              <a:pathLst>
                <a:path extrusionOk="0" h="3437" w="3670">
                  <a:moveTo>
                    <a:pt x="734" y="0"/>
                  </a:moveTo>
                  <a:lnTo>
                    <a:pt x="0" y="2702"/>
                  </a:lnTo>
                  <a:lnTo>
                    <a:pt x="2402" y="3436"/>
                  </a:lnTo>
                  <a:lnTo>
                    <a:pt x="3670" y="1535"/>
                  </a:lnTo>
                  <a:lnTo>
                    <a:pt x="734"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1"/>
            <p:cNvSpPr/>
            <p:nvPr/>
          </p:nvSpPr>
          <p:spPr>
            <a:xfrm>
              <a:off x="4582170" y="2180147"/>
              <a:ext cx="191673" cy="217487"/>
            </a:xfrm>
            <a:custGeom>
              <a:rect b="b" l="l" r="r" t="t"/>
              <a:pathLst>
                <a:path extrusionOk="0" h="8442" w="7440">
                  <a:moveTo>
                    <a:pt x="2764" y="0"/>
                  </a:moveTo>
                  <a:cubicBezTo>
                    <a:pt x="2743" y="0"/>
                    <a:pt x="2723" y="1"/>
                    <a:pt x="2703" y="2"/>
                  </a:cubicBezTo>
                  <a:cubicBezTo>
                    <a:pt x="668" y="69"/>
                    <a:pt x="1" y="1770"/>
                    <a:pt x="234" y="3505"/>
                  </a:cubicBezTo>
                  <a:cubicBezTo>
                    <a:pt x="501" y="5540"/>
                    <a:pt x="4170" y="8442"/>
                    <a:pt x="4170" y="8442"/>
                  </a:cubicBezTo>
                  <a:lnTo>
                    <a:pt x="7439" y="3838"/>
                  </a:lnTo>
                  <a:cubicBezTo>
                    <a:pt x="7439" y="3838"/>
                    <a:pt x="4382" y="0"/>
                    <a:pt x="276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1"/>
            <p:cNvSpPr/>
            <p:nvPr/>
          </p:nvSpPr>
          <p:spPr>
            <a:xfrm>
              <a:off x="5374497" y="4172145"/>
              <a:ext cx="41272" cy="24088"/>
            </a:xfrm>
            <a:custGeom>
              <a:rect b="b" l="l" r="r" t="t"/>
              <a:pathLst>
                <a:path extrusionOk="0" h="935" w="1602">
                  <a:moveTo>
                    <a:pt x="1334" y="167"/>
                  </a:moveTo>
                  <a:cubicBezTo>
                    <a:pt x="991" y="542"/>
                    <a:pt x="647" y="771"/>
                    <a:pt x="413" y="771"/>
                  </a:cubicBezTo>
                  <a:cubicBezTo>
                    <a:pt x="397" y="771"/>
                    <a:pt x="382" y="770"/>
                    <a:pt x="367" y="767"/>
                  </a:cubicBezTo>
                  <a:cubicBezTo>
                    <a:pt x="267" y="767"/>
                    <a:pt x="200" y="701"/>
                    <a:pt x="167" y="601"/>
                  </a:cubicBezTo>
                  <a:cubicBezTo>
                    <a:pt x="134" y="567"/>
                    <a:pt x="134" y="501"/>
                    <a:pt x="167" y="467"/>
                  </a:cubicBezTo>
                  <a:cubicBezTo>
                    <a:pt x="267" y="300"/>
                    <a:pt x="867" y="200"/>
                    <a:pt x="1334" y="167"/>
                  </a:cubicBezTo>
                  <a:close/>
                  <a:moveTo>
                    <a:pt x="1501" y="0"/>
                  </a:moveTo>
                  <a:cubicBezTo>
                    <a:pt x="1368" y="0"/>
                    <a:pt x="234" y="67"/>
                    <a:pt x="33" y="401"/>
                  </a:cubicBezTo>
                  <a:cubicBezTo>
                    <a:pt x="0" y="501"/>
                    <a:pt x="0" y="567"/>
                    <a:pt x="33" y="667"/>
                  </a:cubicBezTo>
                  <a:cubicBezTo>
                    <a:pt x="100" y="801"/>
                    <a:pt x="234" y="901"/>
                    <a:pt x="367" y="934"/>
                  </a:cubicBezTo>
                  <a:lnTo>
                    <a:pt x="434" y="934"/>
                  </a:lnTo>
                  <a:cubicBezTo>
                    <a:pt x="801" y="934"/>
                    <a:pt x="1301" y="434"/>
                    <a:pt x="1568" y="100"/>
                  </a:cubicBezTo>
                  <a:cubicBezTo>
                    <a:pt x="1601" y="100"/>
                    <a:pt x="1601" y="67"/>
                    <a:pt x="1568" y="34"/>
                  </a:cubicBezTo>
                  <a:cubicBezTo>
                    <a:pt x="1568" y="0"/>
                    <a:pt x="1535" y="0"/>
                    <a:pt x="15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1"/>
            <p:cNvSpPr/>
            <p:nvPr/>
          </p:nvSpPr>
          <p:spPr>
            <a:xfrm>
              <a:off x="5377073" y="4151509"/>
              <a:ext cx="38695" cy="24964"/>
            </a:xfrm>
            <a:custGeom>
              <a:rect b="b" l="l" r="r" t="t"/>
              <a:pathLst>
                <a:path extrusionOk="0" h="969" w="1502">
                  <a:moveTo>
                    <a:pt x="434" y="134"/>
                  </a:moveTo>
                  <a:cubicBezTo>
                    <a:pt x="701" y="167"/>
                    <a:pt x="1068" y="534"/>
                    <a:pt x="1268" y="801"/>
                  </a:cubicBezTo>
                  <a:cubicBezTo>
                    <a:pt x="867" y="801"/>
                    <a:pt x="300" y="568"/>
                    <a:pt x="200" y="368"/>
                  </a:cubicBezTo>
                  <a:cubicBezTo>
                    <a:pt x="167" y="334"/>
                    <a:pt x="167" y="301"/>
                    <a:pt x="234" y="234"/>
                  </a:cubicBezTo>
                  <a:cubicBezTo>
                    <a:pt x="300" y="167"/>
                    <a:pt x="334" y="167"/>
                    <a:pt x="400" y="167"/>
                  </a:cubicBezTo>
                  <a:lnTo>
                    <a:pt x="434" y="134"/>
                  </a:lnTo>
                  <a:close/>
                  <a:moveTo>
                    <a:pt x="467" y="1"/>
                  </a:moveTo>
                  <a:cubicBezTo>
                    <a:pt x="334" y="1"/>
                    <a:pt x="234" y="34"/>
                    <a:pt x="134" y="101"/>
                  </a:cubicBezTo>
                  <a:cubicBezTo>
                    <a:pt x="34" y="167"/>
                    <a:pt x="0" y="301"/>
                    <a:pt x="67" y="434"/>
                  </a:cubicBezTo>
                  <a:cubicBezTo>
                    <a:pt x="200" y="735"/>
                    <a:pt x="968" y="935"/>
                    <a:pt x="1334" y="935"/>
                  </a:cubicBezTo>
                  <a:lnTo>
                    <a:pt x="1401" y="968"/>
                  </a:lnTo>
                  <a:cubicBezTo>
                    <a:pt x="1435" y="968"/>
                    <a:pt x="1468" y="935"/>
                    <a:pt x="1468" y="901"/>
                  </a:cubicBezTo>
                  <a:cubicBezTo>
                    <a:pt x="1501" y="901"/>
                    <a:pt x="1501" y="868"/>
                    <a:pt x="1468" y="835"/>
                  </a:cubicBezTo>
                  <a:cubicBezTo>
                    <a:pt x="1468" y="801"/>
                    <a:pt x="901" y="67"/>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1"/>
            <p:cNvSpPr/>
            <p:nvPr/>
          </p:nvSpPr>
          <p:spPr>
            <a:xfrm>
              <a:off x="4825361" y="4354666"/>
              <a:ext cx="52452" cy="20533"/>
            </a:xfrm>
            <a:custGeom>
              <a:rect b="b" l="l" r="r" t="t"/>
              <a:pathLst>
                <a:path extrusionOk="0" h="797" w="2036">
                  <a:moveTo>
                    <a:pt x="334" y="154"/>
                  </a:moveTo>
                  <a:cubicBezTo>
                    <a:pt x="835" y="220"/>
                    <a:pt x="1268" y="354"/>
                    <a:pt x="1702" y="587"/>
                  </a:cubicBezTo>
                  <a:cubicBezTo>
                    <a:pt x="1411" y="631"/>
                    <a:pt x="1151" y="656"/>
                    <a:pt x="932" y="656"/>
                  </a:cubicBezTo>
                  <a:cubicBezTo>
                    <a:pt x="649" y="656"/>
                    <a:pt x="433" y="615"/>
                    <a:pt x="301" y="521"/>
                  </a:cubicBezTo>
                  <a:cubicBezTo>
                    <a:pt x="234" y="454"/>
                    <a:pt x="168" y="354"/>
                    <a:pt x="168" y="254"/>
                  </a:cubicBezTo>
                  <a:cubicBezTo>
                    <a:pt x="168" y="220"/>
                    <a:pt x="168" y="187"/>
                    <a:pt x="201" y="187"/>
                  </a:cubicBezTo>
                  <a:cubicBezTo>
                    <a:pt x="234" y="154"/>
                    <a:pt x="301" y="154"/>
                    <a:pt x="334" y="154"/>
                  </a:cubicBezTo>
                  <a:close/>
                  <a:moveTo>
                    <a:pt x="340" y="0"/>
                  </a:moveTo>
                  <a:cubicBezTo>
                    <a:pt x="242" y="0"/>
                    <a:pt x="160" y="16"/>
                    <a:pt x="101" y="54"/>
                  </a:cubicBezTo>
                  <a:cubicBezTo>
                    <a:pt x="34" y="120"/>
                    <a:pt x="1" y="187"/>
                    <a:pt x="34" y="254"/>
                  </a:cubicBezTo>
                  <a:cubicBezTo>
                    <a:pt x="34" y="421"/>
                    <a:pt x="101" y="554"/>
                    <a:pt x="201" y="621"/>
                  </a:cubicBezTo>
                  <a:cubicBezTo>
                    <a:pt x="394" y="731"/>
                    <a:pt x="611" y="796"/>
                    <a:pt x="812" y="796"/>
                  </a:cubicBezTo>
                  <a:cubicBezTo>
                    <a:pt x="854" y="796"/>
                    <a:pt x="895" y="793"/>
                    <a:pt x="935" y="788"/>
                  </a:cubicBezTo>
                  <a:cubicBezTo>
                    <a:pt x="1302" y="788"/>
                    <a:pt x="1635" y="754"/>
                    <a:pt x="1969" y="687"/>
                  </a:cubicBezTo>
                  <a:cubicBezTo>
                    <a:pt x="2002" y="654"/>
                    <a:pt x="2036" y="621"/>
                    <a:pt x="2036" y="621"/>
                  </a:cubicBezTo>
                  <a:cubicBezTo>
                    <a:pt x="2036" y="587"/>
                    <a:pt x="2036" y="554"/>
                    <a:pt x="2002" y="521"/>
                  </a:cubicBezTo>
                  <a:cubicBezTo>
                    <a:pt x="1778" y="437"/>
                    <a:pt x="849"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1"/>
            <p:cNvSpPr/>
            <p:nvPr/>
          </p:nvSpPr>
          <p:spPr>
            <a:xfrm>
              <a:off x="4841694" y="4335268"/>
              <a:ext cx="36119" cy="37124"/>
            </a:xfrm>
            <a:custGeom>
              <a:rect b="b" l="l" r="r" t="t"/>
              <a:pathLst>
                <a:path extrusionOk="0" h="1441" w="1402">
                  <a:moveTo>
                    <a:pt x="401" y="140"/>
                  </a:moveTo>
                  <a:cubicBezTo>
                    <a:pt x="835" y="140"/>
                    <a:pt x="1101" y="873"/>
                    <a:pt x="1235" y="1207"/>
                  </a:cubicBezTo>
                  <a:cubicBezTo>
                    <a:pt x="801" y="973"/>
                    <a:pt x="201" y="440"/>
                    <a:pt x="234" y="240"/>
                  </a:cubicBezTo>
                  <a:cubicBezTo>
                    <a:pt x="234" y="173"/>
                    <a:pt x="268" y="140"/>
                    <a:pt x="368" y="140"/>
                  </a:cubicBezTo>
                  <a:close/>
                  <a:moveTo>
                    <a:pt x="380" y="1"/>
                  </a:moveTo>
                  <a:cubicBezTo>
                    <a:pt x="354" y="1"/>
                    <a:pt x="328" y="3"/>
                    <a:pt x="301" y="6"/>
                  </a:cubicBezTo>
                  <a:cubicBezTo>
                    <a:pt x="101" y="39"/>
                    <a:pt x="34" y="140"/>
                    <a:pt x="34" y="206"/>
                  </a:cubicBezTo>
                  <a:cubicBezTo>
                    <a:pt x="1" y="573"/>
                    <a:pt x="868" y="1240"/>
                    <a:pt x="1302" y="1440"/>
                  </a:cubicBezTo>
                  <a:lnTo>
                    <a:pt x="1335" y="1440"/>
                  </a:lnTo>
                  <a:cubicBezTo>
                    <a:pt x="1335" y="1407"/>
                    <a:pt x="1335" y="1407"/>
                    <a:pt x="1368" y="1407"/>
                  </a:cubicBezTo>
                  <a:cubicBezTo>
                    <a:pt x="1368" y="1407"/>
                    <a:pt x="1402" y="1374"/>
                    <a:pt x="1368" y="1340"/>
                  </a:cubicBezTo>
                  <a:cubicBezTo>
                    <a:pt x="1368" y="1276"/>
                    <a:pt x="108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1"/>
            <p:cNvSpPr/>
            <p:nvPr/>
          </p:nvSpPr>
          <p:spPr>
            <a:xfrm>
              <a:off x="4400009" y="1966222"/>
              <a:ext cx="13757" cy="10588"/>
            </a:xfrm>
            <a:custGeom>
              <a:rect b="b" l="l" r="r" t="t"/>
              <a:pathLst>
                <a:path extrusionOk="0" h="411" w="534">
                  <a:moveTo>
                    <a:pt x="534" y="0"/>
                  </a:moveTo>
                  <a:lnTo>
                    <a:pt x="0" y="367"/>
                  </a:lnTo>
                  <a:cubicBezTo>
                    <a:pt x="55" y="397"/>
                    <a:pt x="106" y="410"/>
                    <a:pt x="152" y="410"/>
                  </a:cubicBezTo>
                  <a:cubicBezTo>
                    <a:pt x="413" y="410"/>
                    <a:pt x="534" y="0"/>
                    <a:pt x="5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1"/>
            <p:cNvSpPr/>
            <p:nvPr/>
          </p:nvSpPr>
          <p:spPr>
            <a:xfrm>
              <a:off x="4739471" y="1190229"/>
              <a:ext cx="1973047" cy="3293117"/>
            </a:xfrm>
            <a:custGeom>
              <a:rect b="b" l="l" r="r" t="t"/>
              <a:pathLst>
                <a:path extrusionOk="0" h="127826" w="76586">
                  <a:moveTo>
                    <a:pt x="4844" y="0"/>
                  </a:moveTo>
                  <a:cubicBezTo>
                    <a:pt x="2136" y="0"/>
                    <a:pt x="0" y="2289"/>
                    <a:pt x="133" y="5004"/>
                  </a:cubicBezTo>
                  <a:lnTo>
                    <a:pt x="5837" y="122822"/>
                  </a:lnTo>
                  <a:cubicBezTo>
                    <a:pt x="6003" y="125591"/>
                    <a:pt x="8272" y="127792"/>
                    <a:pt x="11074" y="127826"/>
                  </a:cubicBezTo>
                  <a:lnTo>
                    <a:pt x="71684" y="127826"/>
                  </a:lnTo>
                  <a:cubicBezTo>
                    <a:pt x="71703" y="127826"/>
                    <a:pt x="71723" y="127826"/>
                    <a:pt x="71742" y="127826"/>
                  </a:cubicBezTo>
                  <a:cubicBezTo>
                    <a:pt x="74450" y="127826"/>
                    <a:pt x="76586" y="125538"/>
                    <a:pt x="76420" y="122822"/>
                  </a:cubicBezTo>
                  <a:lnTo>
                    <a:pt x="70750" y="5004"/>
                  </a:lnTo>
                  <a:cubicBezTo>
                    <a:pt x="70583" y="2202"/>
                    <a:pt x="68281" y="34"/>
                    <a:pt x="65513" y="1"/>
                  </a:cubicBezTo>
                  <a:lnTo>
                    <a:pt x="4903" y="1"/>
                  </a:lnTo>
                  <a:cubicBezTo>
                    <a:pt x="4883" y="0"/>
                    <a:pt x="4864" y="0"/>
                    <a:pt x="48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1"/>
            <p:cNvSpPr/>
            <p:nvPr/>
          </p:nvSpPr>
          <p:spPr>
            <a:xfrm>
              <a:off x="4797049" y="1190229"/>
              <a:ext cx="1973047" cy="3293117"/>
            </a:xfrm>
            <a:custGeom>
              <a:rect b="b" l="l" r="r" t="t"/>
              <a:pathLst>
                <a:path extrusionOk="0" h="127826" w="76586">
                  <a:moveTo>
                    <a:pt x="4844" y="0"/>
                  </a:moveTo>
                  <a:cubicBezTo>
                    <a:pt x="2136" y="0"/>
                    <a:pt x="0" y="2289"/>
                    <a:pt x="133" y="5004"/>
                  </a:cubicBezTo>
                  <a:lnTo>
                    <a:pt x="5803" y="122822"/>
                  </a:lnTo>
                  <a:cubicBezTo>
                    <a:pt x="5970" y="125591"/>
                    <a:pt x="8272" y="127792"/>
                    <a:pt x="11074" y="127826"/>
                  </a:cubicBezTo>
                  <a:lnTo>
                    <a:pt x="71650" y="127826"/>
                  </a:lnTo>
                  <a:cubicBezTo>
                    <a:pt x="71670" y="127826"/>
                    <a:pt x="71689" y="127826"/>
                    <a:pt x="71709" y="127826"/>
                  </a:cubicBezTo>
                  <a:cubicBezTo>
                    <a:pt x="74417" y="127826"/>
                    <a:pt x="76586" y="125538"/>
                    <a:pt x="76420" y="122822"/>
                  </a:cubicBezTo>
                  <a:lnTo>
                    <a:pt x="70750" y="5004"/>
                  </a:lnTo>
                  <a:cubicBezTo>
                    <a:pt x="70583" y="2236"/>
                    <a:pt x="68281" y="34"/>
                    <a:pt x="65513" y="1"/>
                  </a:cubicBezTo>
                  <a:lnTo>
                    <a:pt x="4903" y="1"/>
                  </a:lnTo>
                  <a:cubicBezTo>
                    <a:pt x="4883" y="0"/>
                    <a:pt x="4863" y="0"/>
                    <a:pt x="48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1"/>
            <p:cNvSpPr/>
            <p:nvPr/>
          </p:nvSpPr>
          <p:spPr>
            <a:xfrm>
              <a:off x="4885514" y="1276170"/>
              <a:ext cx="1795234" cy="3121230"/>
            </a:xfrm>
            <a:custGeom>
              <a:rect b="b" l="l" r="r" t="t"/>
              <a:pathLst>
                <a:path extrusionOk="0" h="121154" w="69684">
                  <a:moveTo>
                    <a:pt x="1635" y="0"/>
                  </a:moveTo>
                  <a:cubicBezTo>
                    <a:pt x="735" y="0"/>
                    <a:pt x="1" y="768"/>
                    <a:pt x="34" y="1668"/>
                  </a:cubicBezTo>
                  <a:lnTo>
                    <a:pt x="5705" y="119486"/>
                  </a:lnTo>
                  <a:cubicBezTo>
                    <a:pt x="5772" y="120420"/>
                    <a:pt x="6539" y="121120"/>
                    <a:pt x="7473" y="121154"/>
                  </a:cubicBezTo>
                  <a:lnTo>
                    <a:pt x="68083" y="121154"/>
                  </a:lnTo>
                  <a:cubicBezTo>
                    <a:pt x="68983" y="121154"/>
                    <a:pt x="69684" y="120387"/>
                    <a:pt x="69651" y="119486"/>
                  </a:cubicBezTo>
                  <a:lnTo>
                    <a:pt x="63980" y="1668"/>
                  </a:lnTo>
                  <a:cubicBezTo>
                    <a:pt x="63913" y="734"/>
                    <a:pt x="63146" y="0"/>
                    <a:pt x="622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1"/>
            <p:cNvSpPr/>
            <p:nvPr/>
          </p:nvSpPr>
          <p:spPr>
            <a:xfrm>
              <a:off x="4907875" y="1297655"/>
              <a:ext cx="1750536" cy="3078258"/>
            </a:xfrm>
            <a:custGeom>
              <a:rect b="b" l="l" r="r" t="t"/>
              <a:pathLst>
                <a:path extrusionOk="0" h="119486" w="67949">
                  <a:moveTo>
                    <a:pt x="801" y="0"/>
                  </a:moveTo>
                  <a:cubicBezTo>
                    <a:pt x="334" y="0"/>
                    <a:pt x="0" y="367"/>
                    <a:pt x="0" y="834"/>
                  </a:cubicBezTo>
                  <a:lnTo>
                    <a:pt x="5671" y="118652"/>
                  </a:lnTo>
                  <a:cubicBezTo>
                    <a:pt x="5738" y="119119"/>
                    <a:pt x="6105" y="119486"/>
                    <a:pt x="6572" y="119486"/>
                  </a:cubicBezTo>
                  <a:lnTo>
                    <a:pt x="67148" y="119486"/>
                  </a:lnTo>
                  <a:cubicBezTo>
                    <a:pt x="67615" y="119486"/>
                    <a:pt x="67949" y="119119"/>
                    <a:pt x="67949" y="118652"/>
                  </a:cubicBezTo>
                  <a:lnTo>
                    <a:pt x="62278" y="834"/>
                  </a:lnTo>
                  <a:cubicBezTo>
                    <a:pt x="62245" y="367"/>
                    <a:pt x="61844" y="0"/>
                    <a:pt x="61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1"/>
            <p:cNvSpPr/>
            <p:nvPr/>
          </p:nvSpPr>
          <p:spPr>
            <a:xfrm>
              <a:off x="5241283" y="1586392"/>
              <a:ext cx="1510790" cy="2477580"/>
            </a:xfrm>
            <a:custGeom>
              <a:rect b="b" l="l" r="r" t="t"/>
              <a:pathLst>
                <a:path extrusionOk="0" h="96170" w="58643">
                  <a:moveTo>
                    <a:pt x="1" y="0"/>
                  </a:moveTo>
                  <a:lnTo>
                    <a:pt x="4004" y="83427"/>
                  </a:lnTo>
                  <a:cubicBezTo>
                    <a:pt x="4404" y="90532"/>
                    <a:pt x="10241" y="96103"/>
                    <a:pt x="17346" y="96169"/>
                  </a:cubicBezTo>
                  <a:lnTo>
                    <a:pt x="58643" y="96169"/>
                  </a:lnTo>
                  <a:lnTo>
                    <a:pt x="54606" y="12743"/>
                  </a:lnTo>
                  <a:cubicBezTo>
                    <a:pt x="54206" y="5638"/>
                    <a:pt x="48369" y="67"/>
                    <a:pt x="41264" y="0"/>
                  </a:cubicBezTo>
                  <a:close/>
                </a:path>
              </a:pathLst>
            </a:custGeom>
            <a:solidFill>
              <a:srgbClr val="7B7B7B">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1"/>
            <p:cNvSpPr/>
            <p:nvPr/>
          </p:nvSpPr>
          <p:spPr>
            <a:xfrm>
              <a:off x="5241283" y="1586392"/>
              <a:ext cx="1762516" cy="2406269"/>
            </a:xfrm>
            <a:custGeom>
              <a:rect b="b" l="l" r="r" t="t"/>
              <a:pathLst>
                <a:path extrusionOk="0" h="93402" w="68414">
                  <a:moveTo>
                    <a:pt x="1" y="0"/>
                  </a:moveTo>
                  <a:cubicBezTo>
                    <a:pt x="7106" y="67"/>
                    <a:pt x="12943" y="5638"/>
                    <a:pt x="13344" y="12743"/>
                  </a:cubicBezTo>
                  <a:lnTo>
                    <a:pt x="16613" y="80658"/>
                  </a:lnTo>
                  <a:cubicBezTo>
                    <a:pt x="17013" y="87763"/>
                    <a:pt x="22850" y="93301"/>
                    <a:pt x="29955" y="93401"/>
                  </a:cubicBezTo>
                  <a:lnTo>
                    <a:pt x="55874" y="93401"/>
                  </a:lnTo>
                  <a:cubicBezTo>
                    <a:pt x="55913" y="93401"/>
                    <a:pt x="55953" y="93401"/>
                    <a:pt x="55992" y="93401"/>
                  </a:cubicBezTo>
                  <a:cubicBezTo>
                    <a:pt x="62909" y="93401"/>
                    <a:pt x="68414" y="87590"/>
                    <a:pt x="68016" y="80658"/>
                  </a:cubicBezTo>
                  <a:lnTo>
                    <a:pt x="64714" y="12743"/>
                  </a:lnTo>
                  <a:cubicBezTo>
                    <a:pt x="64313" y="5638"/>
                    <a:pt x="58476" y="67"/>
                    <a:pt x="513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1"/>
            <p:cNvSpPr/>
            <p:nvPr/>
          </p:nvSpPr>
          <p:spPr>
            <a:xfrm>
              <a:off x="6013825" y="3664279"/>
              <a:ext cx="1645657" cy="328317"/>
            </a:xfrm>
            <a:custGeom>
              <a:rect b="b" l="l" r="r" t="t"/>
              <a:pathLst>
                <a:path extrusionOk="0" h="12744" w="63878">
                  <a:moveTo>
                    <a:pt x="1" y="12743"/>
                  </a:moveTo>
                  <a:cubicBezTo>
                    <a:pt x="40" y="12743"/>
                    <a:pt x="79" y="12743"/>
                    <a:pt x="118" y="12743"/>
                  </a:cubicBezTo>
                  <a:cubicBezTo>
                    <a:pt x="157" y="12743"/>
                    <a:pt x="196" y="12743"/>
                    <a:pt x="235" y="12743"/>
                  </a:cubicBezTo>
                  <a:close/>
                  <a:moveTo>
                    <a:pt x="12109" y="0"/>
                  </a:moveTo>
                  <a:cubicBezTo>
                    <a:pt x="12505" y="6860"/>
                    <a:pt x="7064" y="12677"/>
                    <a:pt x="235" y="12743"/>
                  </a:cubicBezTo>
                  <a:lnTo>
                    <a:pt x="51371" y="12743"/>
                  </a:lnTo>
                  <a:cubicBezTo>
                    <a:pt x="51410" y="12743"/>
                    <a:pt x="51449" y="12743"/>
                    <a:pt x="51488" y="12743"/>
                  </a:cubicBezTo>
                  <a:cubicBezTo>
                    <a:pt x="58372" y="12743"/>
                    <a:pt x="63878" y="6899"/>
                    <a:pt x="634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1"/>
            <p:cNvSpPr/>
            <p:nvPr/>
          </p:nvSpPr>
          <p:spPr>
            <a:xfrm>
              <a:off x="5789544" y="2623609"/>
              <a:ext cx="985725" cy="49000"/>
            </a:xfrm>
            <a:custGeom>
              <a:rect b="b" l="l" r="r" t="t"/>
              <a:pathLst>
                <a:path extrusionOk="0" h="1902" w="38262">
                  <a:moveTo>
                    <a:pt x="935" y="1"/>
                  </a:moveTo>
                  <a:cubicBezTo>
                    <a:pt x="401" y="1"/>
                    <a:pt x="1" y="434"/>
                    <a:pt x="34" y="935"/>
                  </a:cubicBezTo>
                  <a:cubicBezTo>
                    <a:pt x="67" y="1468"/>
                    <a:pt x="501" y="1902"/>
                    <a:pt x="1035" y="1902"/>
                  </a:cubicBezTo>
                  <a:lnTo>
                    <a:pt x="37327" y="1902"/>
                  </a:lnTo>
                  <a:cubicBezTo>
                    <a:pt x="37861" y="1902"/>
                    <a:pt x="38261" y="1468"/>
                    <a:pt x="38261" y="968"/>
                  </a:cubicBezTo>
                  <a:cubicBezTo>
                    <a:pt x="38228" y="434"/>
                    <a:pt x="37761" y="1"/>
                    <a:pt x="37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1"/>
            <p:cNvSpPr/>
            <p:nvPr/>
          </p:nvSpPr>
          <p:spPr>
            <a:xfrm>
              <a:off x="5796422" y="2775706"/>
              <a:ext cx="985725" cy="49026"/>
            </a:xfrm>
            <a:custGeom>
              <a:rect b="b" l="l" r="r" t="t"/>
              <a:pathLst>
                <a:path extrusionOk="0" h="1903" w="38262">
                  <a:moveTo>
                    <a:pt x="934" y="1"/>
                  </a:moveTo>
                  <a:cubicBezTo>
                    <a:pt x="434" y="1"/>
                    <a:pt x="0" y="434"/>
                    <a:pt x="34" y="968"/>
                  </a:cubicBezTo>
                  <a:cubicBezTo>
                    <a:pt x="67" y="1469"/>
                    <a:pt x="501" y="1902"/>
                    <a:pt x="1035" y="1902"/>
                  </a:cubicBezTo>
                  <a:lnTo>
                    <a:pt x="37360" y="1902"/>
                  </a:lnTo>
                  <a:cubicBezTo>
                    <a:pt x="37861" y="1902"/>
                    <a:pt x="38261" y="1469"/>
                    <a:pt x="38261" y="968"/>
                  </a:cubicBezTo>
                  <a:cubicBezTo>
                    <a:pt x="38228" y="434"/>
                    <a:pt x="37794" y="1"/>
                    <a:pt x="372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1"/>
            <p:cNvSpPr/>
            <p:nvPr/>
          </p:nvSpPr>
          <p:spPr>
            <a:xfrm>
              <a:off x="5804150" y="2927829"/>
              <a:ext cx="986575" cy="49000"/>
            </a:xfrm>
            <a:custGeom>
              <a:rect b="b" l="l" r="r" t="t"/>
              <a:pathLst>
                <a:path extrusionOk="0" h="1902" w="38295">
                  <a:moveTo>
                    <a:pt x="935" y="0"/>
                  </a:moveTo>
                  <a:cubicBezTo>
                    <a:pt x="401" y="0"/>
                    <a:pt x="1" y="434"/>
                    <a:pt x="34" y="967"/>
                  </a:cubicBezTo>
                  <a:cubicBezTo>
                    <a:pt x="67" y="1468"/>
                    <a:pt x="501" y="1901"/>
                    <a:pt x="1035" y="1901"/>
                  </a:cubicBezTo>
                  <a:lnTo>
                    <a:pt x="37327" y="1901"/>
                  </a:lnTo>
                  <a:cubicBezTo>
                    <a:pt x="37861" y="1901"/>
                    <a:pt x="38295" y="1468"/>
                    <a:pt x="38261" y="967"/>
                  </a:cubicBezTo>
                  <a:cubicBezTo>
                    <a:pt x="38228" y="434"/>
                    <a:pt x="37794" y="0"/>
                    <a:pt x="37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1"/>
            <p:cNvSpPr/>
            <p:nvPr/>
          </p:nvSpPr>
          <p:spPr>
            <a:xfrm>
              <a:off x="5811879" y="3080776"/>
              <a:ext cx="984875" cy="48150"/>
            </a:xfrm>
            <a:custGeom>
              <a:rect b="b" l="l" r="r" t="t"/>
              <a:pathLst>
                <a:path extrusionOk="0" h="1869" w="38229">
                  <a:moveTo>
                    <a:pt x="902" y="1"/>
                  </a:moveTo>
                  <a:cubicBezTo>
                    <a:pt x="401" y="1"/>
                    <a:pt x="1" y="434"/>
                    <a:pt x="1" y="935"/>
                  </a:cubicBezTo>
                  <a:cubicBezTo>
                    <a:pt x="34" y="1468"/>
                    <a:pt x="468" y="1869"/>
                    <a:pt x="1002" y="1869"/>
                  </a:cubicBezTo>
                  <a:lnTo>
                    <a:pt x="37328" y="1869"/>
                  </a:lnTo>
                  <a:cubicBezTo>
                    <a:pt x="37828" y="1869"/>
                    <a:pt x="38228" y="1435"/>
                    <a:pt x="38228" y="935"/>
                  </a:cubicBezTo>
                  <a:cubicBezTo>
                    <a:pt x="38195" y="401"/>
                    <a:pt x="37761" y="1"/>
                    <a:pt x="37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1"/>
            <p:cNvSpPr/>
            <p:nvPr/>
          </p:nvSpPr>
          <p:spPr>
            <a:xfrm>
              <a:off x="5818757" y="3232873"/>
              <a:ext cx="613611" cy="49026"/>
            </a:xfrm>
            <a:custGeom>
              <a:rect b="b" l="l" r="r" t="t"/>
              <a:pathLst>
                <a:path extrusionOk="0" h="1903" w="23818">
                  <a:moveTo>
                    <a:pt x="935" y="1"/>
                  </a:moveTo>
                  <a:cubicBezTo>
                    <a:pt x="401" y="1"/>
                    <a:pt x="1" y="434"/>
                    <a:pt x="34" y="935"/>
                  </a:cubicBezTo>
                  <a:cubicBezTo>
                    <a:pt x="67" y="1469"/>
                    <a:pt x="501" y="1869"/>
                    <a:pt x="1035" y="1902"/>
                  </a:cubicBezTo>
                  <a:lnTo>
                    <a:pt x="22884" y="1902"/>
                  </a:lnTo>
                  <a:cubicBezTo>
                    <a:pt x="23417" y="1902"/>
                    <a:pt x="23818" y="1469"/>
                    <a:pt x="23784" y="935"/>
                  </a:cubicBezTo>
                  <a:cubicBezTo>
                    <a:pt x="23751" y="401"/>
                    <a:pt x="23317" y="1"/>
                    <a:pt x="228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1"/>
            <p:cNvSpPr/>
            <p:nvPr/>
          </p:nvSpPr>
          <p:spPr>
            <a:xfrm>
              <a:off x="5932186" y="1852665"/>
              <a:ext cx="652281" cy="588081"/>
            </a:xfrm>
            <a:custGeom>
              <a:rect b="b" l="l" r="r" t="t"/>
              <a:pathLst>
                <a:path extrusionOk="0" h="22827" w="25319">
                  <a:moveTo>
                    <a:pt x="12091" y="0"/>
                  </a:moveTo>
                  <a:cubicBezTo>
                    <a:pt x="9219" y="0"/>
                    <a:pt x="6403" y="1076"/>
                    <a:pt x="4304" y="3241"/>
                  </a:cubicBezTo>
                  <a:cubicBezTo>
                    <a:pt x="1" y="7644"/>
                    <a:pt x="268" y="14882"/>
                    <a:pt x="4871" y="19386"/>
                  </a:cubicBezTo>
                  <a:cubicBezTo>
                    <a:pt x="7228" y="21675"/>
                    <a:pt x="10250" y="22827"/>
                    <a:pt x="13216" y="22827"/>
                  </a:cubicBezTo>
                  <a:cubicBezTo>
                    <a:pt x="16084" y="22827"/>
                    <a:pt x="18901" y="21750"/>
                    <a:pt x="21016" y="19586"/>
                  </a:cubicBezTo>
                  <a:cubicBezTo>
                    <a:pt x="25319" y="15183"/>
                    <a:pt x="25052" y="7944"/>
                    <a:pt x="20449" y="3441"/>
                  </a:cubicBezTo>
                  <a:cubicBezTo>
                    <a:pt x="18091" y="1151"/>
                    <a:pt x="15061" y="0"/>
                    <a:pt x="120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1"/>
            <p:cNvSpPr/>
            <p:nvPr/>
          </p:nvSpPr>
          <p:spPr>
            <a:xfrm>
              <a:off x="6007874" y="1904317"/>
              <a:ext cx="494975" cy="484747"/>
            </a:xfrm>
            <a:custGeom>
              <a:rect b="b" l="l" r="r" t="t"/>
              <a:pathLst>
                <a:path extrusionOk="0" h="18816" w="19213">
                  <a:moveTo>
                    <a:pt x="9154" y="1"/>
                  </a:moveTo>
                  <a:cubicBezTo>
                    <a:pt x="4039" y="1"/>
                    <a:pt x="1" y="4310"/>
                    <a:pt x="299" y="9408"/>
                  </a:cubicBezTo>
                  <a:cubicBezTo>
                    <a:pt x="365" y="10976"/>
                    <a:pt x="832" y="12511"/>
                    <a:pt x="1666" y="13878"/>
                  </a:cubicBezTo>
                  <a:cubicBezTo>
                    <a:pt x="3434" y="16914"/>
                    <a:pt x="6670" y="18782"/>
                    <a:pt x="10172" y="18815"/>
                  </a:cubicBezTo>
                  <a:cubicBezTo>
                    <a:pt x="10202" y="18815"/>
                    <a:pt x="10231" y="18815"/>
                    <a:pt x="10260" y="18815"/>
                  </a:cubicBezTo>
                  <a:cubicBezTo>
                    <a:pt x="13629" y="18815"/>
                    <a:pt x="16723" y="16921"/>
                    <a:pt x="18211" y="13878"/>
                  </a:cubicBezTo>
                  <a:cubicBezTo>
                    <a:pt x="18878" y="12477"/>
                    <a:pt x="19212" y="10943"/>
                    <a:pt x="19145" y="9408"/>
                  </a:cubicBezTo>
                  <a:cubicBezTo>
                    <a:pt x="18812" y="4171"/>
                    <a:pt x="14509" y="35"/>
                    <a:pt x="9272" y="2"/>
                  </a:cubicBezTo>
                  <a:cubicBezTo>
                    <a:pt x="9232" y="1"/>
                    <a:pt x="9193" y="1"/>
                    <a:pt x="91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1"/>
            <p:cNvSpPr/>
            <p:nvPr/>
          </p:nvSpPr>
          <p:spPr>
            <a:xfrm>
              <a:off x="6050800" y="2197374"/>
              <a:ext cx="426266" cy="215853"/>
            </a:xfrm>
            <a:custGeom>
              <a:rect b="b" l="l" r="r" t="t"/>
              <a:pathLst>
                <a:path extrusionOk="0" h="7440" w="16546">
                  <a:moveTo>
                    <a:pt x="8139" y="0"/>
                  </a:moveTo>
                  <a:cubicBezTo>
                    <a:pt x="5237" y="0"/>
                    <a:pt x="2402" y="868"/>
                    <a:pt x="0" y="2502"/>
                  </a:cubicBezTo>
                  <a:cubicBezTo>
                    <a:pt x="1768" y="5538"/>
                    <a:pt x="5004" y="7406"/>
                    <a:pt x="8506" y="7439"/>
                  </a:cubicBezTo>
                  <a:cubicBezTo>
                    <a:pt x="8536" y="7439"/>
                    <a:pt x="8565" y="7439"/>
                    <a:pt x="8594" y="7439"/>
                  </a:cubicBezTo>
                  <a:cubicBezTo>
                    <a:pt x="11963" y="7439"/>
                    <a:pt x="15057" y="5545"/>
                    <a:pt x="16545" y="2502"/>
                  </a:cubicBezTo>
                  <a:cubicBezTo>
                    <a:pt x="14044" y="868"/>
                    <a:pt x="11141" y="0"/>
                    <a:pt x="81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1"/>
            <p:cNvSpPr/>
            <p:nvPr/>
          </p:nvSpPr>
          <p:spPr>
            <a:xfrm>
              <a:off x="6134132" y="1955583"/>
              <a:ext cx="239797" cy="215838"/>
            </a:xfrm>
            <a:custGeom>
              <a:rect b="b" l="l" r="r" t="t"/>
              <a:pathLst>
                <a:path extrusionOk="0" h="8378" w="9308">
                  <a:moveTo>
                    <a:pt x="4450" y="0"/>
                  </a:moveTo>
                  <a:cubicBezTo>
                    <a:pt x="3396" y="0"/>
                    <a:pt x="2357" y="392"/>
                    <a:pt x="1569" y="1181"/>
                  </a:cubicBezTo>
                  <a:cubicBezTo>
                    <a:pt x="1" y="2815"/>
                    <a:pt x="101" y="5450"/>
                    <a:pt x="1802" y="7118"/>
                  </a:cubicBezTo>
                  <a:cubicBezTo>
                    <a:pt x="2661" y="7961"/>
                    <a:pt x="3759" y="8377"/>
                    <a:pt x="4841" y="8377"/>
                  </a:cubicBezTo>
                  <a:cubicBezTo>
                    <a:pt x="5902" y="8377"/>
                    <a:pt x="6947" y="7977"/>
                    <a:pt x="7740" y="7185"/>
                  </a:cubicBezTo>
                  <a:cubicBezTo>
                    <a:pt x="9307" y="5550"/>
                    <a:pt x="9207" y="2915"/>
                    <a:pt x="7506" y="1247"/>
                  </a:cubicBezTo>
                  <a:cubicBezTo>
                    <a:pt x="6642" y="417"/>
                    <a:pt x="5538" y="0"/>
                    <a:pt x="44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1"/>
            <p:cNvSpPr/>
            <p:nvPr/>
          </p:nvSpPr>
          <p:spPr>
            <a:xfrm>
              <a:off x="7072527" y="4220267"/>
              <a:ext cx="86820" cy="182192"/>
            </a:xfrm>
            <a:custGeom>
              <a:rect b="b" l="l" r="r" t="t"/>
              <a:pathLst>
                <a:path extrusionOk="0" h="7072" w="3370">
                  <a:moveTo>
                    <a:pt x="1" y="0"/>
                  </a:moveTo>
                  <a:lnTo>
                    <a:pt x="301" y="7072"/>
                  </a:lnTo>
                  <a:lnTo>
                    <a:pt x="3370" y="7072"/>
                  </a:lnTo>
                  <a:lnTo>
                    <a:pt x="3036"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1"/>
            <p:cNvSpPr/>
            <p:nvPr/>
          </p:nvSpPr>
          <p:spPr>
            <a:xfrm>
              <a:off x="7072527" y="4220267"/>
              <a:ext cx="82543" cy="93698"/>
            </a:xfrm>
            <a:custGeom>
              <a:rect b="b" l="l" r="r" t="t"/>
              <a:pathLst>
                <a:path extrusionOk="0" h="3637" w="3204">
                  <a:moveTo>
                    <a:pt x="1" y="0"/>
                  </a:moveTo>
                  <a:lnTo>
                    <a:pt x="134" y="3636"/>
                  </a:lnTo>
                  <a:lnTo>
                    <a:pt x="3203" y="3636"/>
                  </a:lnTo>
                  <a:lnTo>
                    <a:pt x="3036" y="0"/>
                  </a:lnTo>
                  <a:close/>
                </a:path>
              </a:pathLst>
            </a:custGeom>
            <a:solidFill>
              <a:srgbClr val="B73E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1"/>
            <p:cNvSpPr/>
            <p:nvPr/>
          </p:nvSpPr>
          <p:spPr>
            <a:xfrm>
              <a:off x="7661182" y="4026900"/>
              <a:ext cx="169311" cy="186521"/>
            </a:xfrm>
            <a:custGeom>
              <a:rect b="b" l="l" r="r" t="t"/>
              <a:pathLst>
                <a:path extrusionOk="0" h="7240" w="6572">
                  <a:moveTo>
                    <a:pt x="2903" y="1"/>
                  </a:moveTo>
                  <a:lnTo>
                    <a:pt x="0" y="968"/>
                  </a:lnTo>
                  <a:lnTo>
                    <a:pt x="3670" y="7239"/>
                  </a:lnTo>
                  <a:lnTo>
                    <a:pt x="6572" y="6272"/>
                  </a:lnTo>
                  <a:lnTo>
                    <a:pt x="2903"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1"/>
            <p:cNvSpPr/>
            <p:nvPr/>
          </p:nvSpPr>
          <p:spPr>
            <a:xfrm>
              <a:off x="7661182" y="4026900"/>
              <a:ext cx="123763" cy="108306"/>
            </a:xfrm>
            <a:custGeom>
              <a:rect b="b" l="l" r="r" t="t"/>
              <a:pathLst>
                <a:path extrusionOk="0" h="4204" w="4804">
                  <a:moveTo>
                    <a:pt x="2903" y="1"/>
                  </a:moveTo>
                  <a:lnTo>
                    <a:pt x="0" y="968"/>
                  </a:lnTo>
                  <a:lnTo>
                    <a:pt x="1902" y="4204"/>
                  </a:lnTo>
                  <a:lnTo>
                    <a:pt x="4804" y="3237"/>
                  </a:lnTo>
                  <a:lnTo>
                    <a:pt x="2903" y="1"/>
                  </a:lnTo>
                  <a:close/>
                </a:path>
              </a:pathLst>
            </a:custGeom>
            <a:solidFill>
              <a:srgbClr val="B73E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1"/>
            <p:cNvSpPr/>
            <p:nvPr/>
          </p:nvSpPr>
          <p:spPr>
            <a:xfrm>
              <a:off x="7332927" y="1761700"/>
              <a:ext cx="270712" cy="640250"/>
            </a:xfrm>
            <a:custGeom>
              <a:rect b="b" l="l" r="r" t="t"/>
              <a:pathLst>
                <a:path extrusionOk="0" h="24852" w="10508">
                  <a:moveTo>
                    <a:pt x="3603" y="0"/>
                  </a:moveTo>
                  <a:lnTo>
                    <a:pt x="0" y="2969"/>
                  </a:lnTo>
                  <a:cubicBezTo>
                    <a:pt x="567" y="3736"/>
                    <a:pt x="1168" y="4570"/>
                    <a:pt x="1735" y="5404"/>
                  </a:cubicBezTo>
                  <a:cubicBezTo>
                    <a:pt x="2302" y="6238"/>
                    <a:pt x="2869" y="7039"/>
                    <a:pt x="3402" y="7906"/>
                  </a:cubicBezTo>
                  <a:cubicBezTo>
                    <a:pt x="3936" y="8740"/>
                    <a:pt x="4470" y="9607"/>
                    <a:pt x="4937" y="10441"/>
                  </a:cubicBezTo>
                  <a:cubicBezTo>
                    <a:pt x="5170" y="10875"/>
                    <a:pt x="5404" y="11342"/>
                    <a:pt x="5604" y="11742"/>
                  </a:cubicBezTo>
                  <a:lnTo>
                    <a:pt x="5904" y="12409"/>
                  </a:lnTo>
                  <a:lnTo>
                    <a:pt x="6204" y="13076"/>
                  </a:lnTo>
                  <a:lnTo>
                    <a:pt x="6271" y="13210"/>
                  </a:lnTo>
                  <a:lnTo>
                    <a:pt x="6305" y="13310"/>
                  </a:lnTo>
                  <a:cubicBezTo>
                    <a:pt x="6305" y="13310"/>
                    <a:pt x="6305" y="13343"/>
                    <a:pt x="6305" y="13343"/>
                  </a:cubicBezTo>
                  <a:lnTo>
                    <a:pt x="6338" y="13410"/>
                  </a:lnTo>
                  <a:cubicBezTo>
                    <a:pt x="6371" y="13577"/>
                    <a:pt x="6371" y="13710"/>
                    <a:pt x="6405" y="13877"/>
                  </a:cubicBezTo>
                  <a:cubicBezTo>
                    <a:pt x="6405" y="14277"/>
                    <a:pt x="6405" y="14711"/>
                    <a:pt x="6338" y="15111"/>
                  </a:cubicBezTo>
                  <a:cubicBezTo>
                    <a:pt x="6204" y="16078"/>
                    <a:pt x="6038" y="17012"/>
                    <a:pt x="5804" y="17980"/>
                  </a:cubicBezTo>
                  <a:cubicBezTo>
                    <a:pt x="5337" y="19915"/>
                    <a:pt x="4703" y="21916"/>
                    <a:pt x="4103" y="23884"/>
                  </a:cubicBezTo>
                  <a:lnTo>
                    <a:pt x="6171" y="24851"/>
                  </a:lnTo>
                  <a:cubicBezTo>
                    <a:pt x="7339" y="23017"/>
                    <a:pt x="8339" y="21049"/>
                    <a:pt x="9173" y="19014"/>
                  </a:cubicBezTo>
                  <a:cubicBezTo>
                    <a:pt x="9607" y="17980"/>
                    <a:pt x="9940" y="16879"/>
                    <a:pt x="10207" y="15778"/>
                  </a:cubicBezTo>
                  <a:cubicBezTo>
                    <a:pt x="10341" y="15144"/>
                    <a:pt x="10441" y="14511"/>
                    <a:pt x="10474" y="13877"/>
                  </a:cubicBezTo>
                  <a:cubicBezTo>
                    <a:pt x="10508" y="13510"/>
                    <a:pt x="10474" y="13110"/>
                    <a:pt x="10441" y="12743"/>
                  </a:cubicBezTo>
                  <a:lnTo>
                    <a:pt x="10407" y="12443"/>
                  </a:lnTo>
                  <a:lnTo>
                    <a:pt x="10307" y="12109"/>
                  </a:lnTo>
                  <a:lnTo>
                    <a:pt x="10274" y="11909"/>
                  </a:lnTo>
                  <a:lnTo>
                    <a:pt x="10241" y="11809"/>
                  </a:lnTo>
                  <a:lnTo>
                    <a:pt x="10174" y="11609"/>
                  </a:lnTo>
                  <a:cubicBezTo>
                    <a:pt x="9440" y="9474"/>
                    <a:pt x="8506" y="7406"/>
                    <a:pt x="7339" y="5471"/>
                  </a:cubicBezTo>
                  <a:cubicBezTo>
                    <a:pt x="6805" y="4504"/>
                    <a:pt x="6204" y="3603"/>
                    <a:pt x="5604" y="2702"/>
                  </a:cubicBezTo>
                  <a:cubicBezTo>
                    <a:pt x="5270" y="2235"/>
                    <a:pt x="4970" y="1802"/>
                    <a:pt x="4637" y="1335"/>
                  </a:cubicBezTo>
                  <a:cubicBezTo>
                    <a:pt x="4303" y="901"/>
                    <a:pt x="3970" y="467"/>
                    <a:pt x="3603" y="0"/>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1"/>
            <p:cNvSpPr/>
            <p:nvPr/>
          </p:nvSpPr>
          <p:spPr>
            <a:xfrm>
              <a:off x="7412839" y="2358934"/>
              <a:ext cx="102277" cy="72212"/>
            </a:xfrm>
            <a:custGeom>
              <a:rect b="b" l="l" r="r" t="t"/>
              <a:pathLst>
                <a:path extrusionOk="0" h="2803" w="3970">
                  <a:moveTo>
                    <a:pt x="2702" y="1"/>
                  </a:moveTo>
                  <a:lnTo>
                    <a:pt x="1168" y="167"/>
                  </a:lnTo>
                  <a:lnTo>
                    <a:pt x="0" y="2803"/>
                  </a:lnTo>
                  <a:lnTo>
                    <a:pt x="3403" y="2803"/>
                  </a:lnTo>
                  <a:cubicBezTo>
                    <a:pt x="3403" y="2803"/>
                    <a:pt x="3970" y="801"/>
                    <a:pt x="2702"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1"/>
            <p:cNvSpPr/>
            <p:nvPr/>
          </p:nvSpPr>
          <p:spPr>
            <a:xfrm>
              <a:off x="7412839" y="2419502"/>
              <a:ext cx="91972" cy="77365"/>
            </a:xfrm>
            <a:custGeom>
              <a:rect b="b" l="l" r="r" t="t"/>
              <a:pathLst>
                <a:path extrusionOk="0" h="3003" w="3570">
                  <a:moveTo>
                    <a:pt x="0" y="1"/>
                  </a:moveTo>
                  <a:lnTo>
                    <a:pt x="401" y="3003"/>
                  </a:lnTo>
                  <a:lnTo>
                    <a:pt x="3569" y="2369"/>
                  </a:lnTo>
                  <a:lnTo>
                    <a:pt x="3403"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1"/>
            <p:cNvSpPr/>
            <p:nvPr/>
          </p:nvSpPr>
          <p:spPr>
            <a:xfrm>
              <a:off x="7020128" y="1404205"/>
              <a:ext cx="14633" cy="23238"/>
            </a:xfrm>
            <a:custGeom>
              <a:rect b="b" l="l" r="r" t="t"/>
              <a:pathLst>
                <a:path extrusionOk="0" h="902" w="568">
                  <a:moveTo>
                    <a:pt x="300" y="1"/>
                  </a:moveTo>
                  <a:cubicBezTo>
                    <a:pt x="133" y="1"/>
                    <a:pt x="0" y="201"/>
                    <a:pt x="0" y="468"/>
                  </a:cubicBezTo>
                  <a:cubicBezTo>
                    <a:pt x="0" y="701"/>
                    <a:pt x="133" y="901"/>
                    <a:pt x="300" y="901"/>
                  </a:cubicBezTo>
                  <a:cubicBezTo>
                    <a:pt x="434" y="901"/>
                    <a:pt x="567" y="701"/>
                    <a:pt x="567" y="468"/>
                  </a:cubicBezTo>
                  <a:cubicBezTo>
                    <a:pt x="567" y="201"/>
                    <a:pt x="434" y="1"/>
                    <a:pt x="3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1"/>
            <p:cNvSpPr/>
            <p:nvPr/>
          </p:nvSpPr>
          <p:spPr>
            <a:xfrm>
              <a:off x="7002069" y="1427417"/>
              <a:ext cx="30967" cy="61315"/>
            </a:xfrm>
            <a:custGeom>
              <a:rect b="b" l="l" r="r" t="t"/>
              <a:pathLst>
                <a:path extrusionOk="0" h="2380" w="1202">
                  <a:moveTo>
                    <a:pt x="1201" y="0"/>
                  </a:moveTo>
                  <a:cubicBezTo>
                    <a:pt x="901" y="768"/>
                    <a:pt x="501" y="1468"/>
                    <a:pt x="1" y="2102"/>
                  </a:cubicBezTo>
                  <a:cubicBezTo>
                    <a:pt x="237" y="2291"/>
                    <a:pt x="523" y="2380"/>
                    <a:pt x="825" y="2380"/>
                  </a:cubicBezTo>
                  <a:cubicBezTo>
                    <a:pt x="949" y="2380"/>
                    <a:pt x="1075" y="2365"/>
                    <a:pt x="1201" y="2335"/>
                  </a:cubicBezTo>
                  <a:lnTo>
                    <a:pt x="1201" y="0"/>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1"/>
            <p:cNvSpPr/>
            <p:nvPr/>
          </p:nvSpPr>
          <p:spPr>
            <a:xfrm>
              <a:off x="7022318" y="1366439"/>
              <a:ext cx="39082" cy="14607"/>
            </a:xfrm>
            <a:custGeom>
              <a:rect b="b" l="l" r="r" t="t"/>
              <a:pathLst>
                <a:path extrusionOk="0" h="567" w="1517">
                  <a:moveTo>
                    <a:pt x="585" y="0"/>
                  </a:moveTo>
                  <a:cubicBezTo>
                    <a:pt x="437" y="0"/>
                    <a:pt x="289" y="22"/>
                    <a:pt x="149" y="66"/>
                  </a:cubicBezTo>
                  <a:cubicBezTo>
                    <a:pt x="0" y="125"/>
                    <a:pt x="63" y="343"/>
                    <a:pt x="196" y="343"/>
                  </a:cubicBezTo>
                  <a:cubicBezTo>
                    <a:pt x="213" y="343"/>
                    <a:pt x="230" y="340"/>
                    <a:pt x="249" y="333"/>
                  </a:cubicBezTo>
                  <a:cubicBezTo>
                    <a:pt x="359" y="303"/>
                    <a:pt x="469" y="288"/>
                    <a:pt x="577" y="288"/>
                  </a:cubicBezTo>
                  <a:cubicBezTo>
                    <a:pt x="830" y="288"/>
                    <a:pt x="1073" y="369"/>
                    <a:pt x="1283" y="533"/>
                  </a:cubicBezTo>
                  <a:cubicBezTo>
                    <a:pt x="1316" y="533"/>
                    <a:pt x="1349" y="566"/>
                    <a:pt x="1383" y="566"/>
                  </a:cubicBezTo>
                  <a:cubicBezTo>
                    <a:pt x="1416" y="566"/>
                    <a:pt x="1449" y="533"/>
                    <a:pt x="1483" y="499"/>
                  </a:cubicBezTo>
                  <a:cubicBezTo>
                    <a:pt x="1516" y="433"/>
                    <a:pt x="1516" y="333"/>
                    <a:pt x="1449" y="299"/>
                  </a:cubicBezTo>
                  <a:cubicBezTo>
                    <a:pt x="1202" y="96"/>
                    <a:pt x="893" y="0"/>
                    <a:pt x="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1"/>
            <p:cNvSpPr/>
            <p:nvPr/>
          </p:nvSpPr>
          <p:spPr>
            <a:xfrm>
              <a:off x="7016676" y="1489296"/>
              <a:ext cx="241498" cy="260407"/>
            </a:xfrm>
            <a:custGeom>
              <a:rect b="b" l="l" r="r" t="t"/>
              <a:pathLst>
                <a:path extrusionOk="0" h="10108" w="9374">
                  <a:moveTo>
                    <a:pt x="8673" y="0"/>
                  </a:moveTo>
                  <a:lnTo>
                    <a:pt x="4404" y="3669"/>
                  </a:lnTo>
                  <a:cubicBezTo>
                    <a:pt x="4837" y="5404"/>
                    <a:pt x="4904" y="7239"/>
                    <a:pt x="2402" y="7839"/>
                  </a:cubicBezTo>
                  <a:cubicBezTo>
                    <a:pt x="2402" y="7839"/>
                    <a:pt x="1" y="10107"/>
                    <a:pt x="4604" y="10107"/>
                  </a:cubicBezTo>
                  <a:cubicBezTo>
                    <a:pt x="8774" y="10107"/>
                    <a:pt x="9374" y="7839"/>
                    <a:pt x="9374" y="7839"/>
                  </a:cubicBezTo>
                  <a:cubicBezTo>
                    <a:pt x="7806" y="6338"/>
                    <a:pt x="8240" y="2235"/>
                    <a:pt x="8673" y="0"/>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1"/>
            <p:cNvSpPr/>
            <p:nvPr/>
          </p:nvSpPr>
          <p:spPr>
            <a:xfrm>
              <a:off x="7059647" y="1656180"/>
              <a:ext cx="232043" cy="59125"/>
            </a:xfrm>
            <a:custGeom>
              <a:rect b="b" l="l" r="r" t="t"/>
              <a:pathLst>
                <a:path extrusionOk="0" h="2295" w="9007">
                  <a:moveTo>
                    <a:pt x="4224" y="0"/>
                  </a:moveTo>
                  <a:cubicBezTo>
                    <a:pt x="3087" y="0"/>
                    <a:pt x="1995" y="80"/>
                    <a:pt x="1368" y="294"/>
                  </a:cubicBezTo>
                  <a:cubicBezTo>
                    <a:pt x="501" y="560"/>
                    <a:pt x="0" y="1428"/>
                    <a:pt x="267" y="2295"/>
                  </a:cubicBezTo>
                  <a:lnTo>
                    <a:pt x="8306" y="2128"/>
                  </a:lnTo>
                  <a:cubicBezTo>
                    <a:pt x="8640" y="1428"/>
                    <a:pt x="9007" y="594"/>
                    <a:pt x="8240" y="360"/>
                  </a:cubicBezTo>
                  <a:cubicBezTo>
                    <a:pt x="7739" y="180"/>
                    <a:pt x="5930" y="0"/>
                    <a:pt x="42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1"/>
            <p:cNvSpPr/>
            <p:nvPr/>
          </p:nvSpPr>
          <p:spPr>
            <a:xfrm>
              <a:off x="7715307" y="4213389"/>
              <a:ext cx="37845" cy="27643"/>
            </a:xfrm>
            <a:custGeom>
              <a:rect b="b" l="l" r="r" t="t"/>
              <a:pathLst>
                <a:path extrusionOk="0" h="1073" w="1469">
                  <a:moveTo>
                    <a:pt x="1235" y="167"/>
                  </a:moveTo>
                  <a:lnTo>
                    <a:pt x="1235" y="167"/>
                  </a:lnTo>
                  <a:cubicBezTo>
                    <a:pt x="977" y="489"/>
                    <a:pt x="533" y="936"/>
                    <a:pt x="323" y="936"/>
                  </a:cubicBezTo>
                  <a:cubicBezTo>
                    <a:pt x="315" y="936"/>
                    <a:pt x="308" y="936"/>
                    <a:pt x="301" y="934"/>
                  </a:cubicBezTo>
                  <a:cubicBezTo>
                    <a:pt x="268" y="934"/>
                    <a:pt x="201" y="934"/>
                    <a:pt x="168" y="801"/>
                  </a:cubicBezTo>
                  <a:cubicBezTo>
                    <a:pt x="168" y="734"/>
                    <a:pt x="168" y="668"/>
                    <a:pt x="201" y="634"/>
                  </a:cubicBezTo>
                  <a:cubicBezTo>
                    <a:pt x="201" y="601"/>
                    <a:pt x="234" y="567"/>
                    <a:pt x="268" y="567"/>
                  </a:cubicBezTo>
                  <a:cubicBezTo>
                    <a:pt x="535" y="367"/>
                    <a:pt x="868" y="234"/>
                    <a:pt x="1235" y="167"/>
                  </a:cubicBezTo>
                  <a:close/>
                  <a:moveTo>
                    <a:pt x="1369" y="0"/>
                  </a:moveTo>
                  <a:cubicBezTo>
                    <a:pt x="1335" y="0"/>
                    <a:pt x="335" y="167"/>
                    <a:pt x="68" y="534"/>
                  </a:cubicBezTo>
                  <a:cubicBezTo>
                    <a:pt x="34" y="634"/>
                    <a:pt x="1" y="734"/>
                    <a:pt x="34" y="834"/>
                  </a:cubicBezTo>
                  <a:cubicBezTo>
                    <a:pt x="34" y="968"/>
                    <a:pt x="134" y="1068"/>
                    <a:pt x="268" y="1068"/>
                  </a:cubicBezTo>
                  <a:cubicBezTo>
                    <a:pt x="285" y="1071"/>
                    <a:pt x="302" y="1072"/>
                    <a:pt x="320" y="1072"/>
                  </a:cubicBezTo>
                  <a:cubicBezTo>
                    <a:pt x="508" y="1072"/>
                    <a:pt x="722" y="914"/>
                    <a:pt x="935" y="701"/>
                  </a:cubicBezTo>
                  <a:cubicBezTo>
                    <a:pt x="1135" y="534"/>
                    <a:pt x="1302" y="334"/>
                    <a:pt x="1469" y="100"/>
                  </a:cubicBezTo>
                  <a:cubicBezTo>
                    <a:pt x="1469" y="67"/>
                    <a:pt x="1469" y="34"/>
                    <a:pt x="1469" y="34"/>
                  </a:cubicBezTo>
                  <a:cubicBezTo>
                    <a:pt x="1435" y="0"/>
                    <a:pt x="1402" y="0"/>
                    <a:pt x="136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1"/>
            <p:cNvSpPr/>
            <p:nvPr/>
          </p:nvSpPr>
          <p:spPr>
            <a:xfrm>
              <a:off x="7712731" y="4198731"/>
              <a:ext cx="40421" cy="19245"/>
            </a:xfrm>
            <a:custGeom>
              <a:rect b="b" l="l" r="r" t="t"/>
              <a:pathLst>
                <a:path extrusionOk="0" h="747" w="1569">
                  <a:moveTo>
                    <a:pt x="401" y="136"/>
                  </a:moveTo>
                  <a:cubicBezTo>
                    <a:pt x="735" y="202"/>
                    <a:pt x="1068" y="336"/>
                    <a:pt x="1335" y="569"/>
                  </a:cubicBezTo>
                  <a:cubicBezTo>
                    <a:pt x="1250" y="584"/>
                    <a:pt x="1153" y="590"/>
                    <a:pt x="1054" y="590"/>
                  </a:cubicBezTo>
                  <a:cubicBezTo>
                    <a:pt x="687" y="590"/>
                    <a:pt x="273" y="500"/>
                    <a:pt x="168" y="369"/>
                  </a:cubicBezTo>
                  <a:cubicBezTo>
                    <a:pt x="168" y="336"/>
                    <a:pt x="134" y="303"/>
                    <a:pt x="201" y="236"/>
                  </a:cubicBezTo>
                  <a:lnTo>
                    <a:pt x="234" y="202"/>
                  </a:lnTo>
                  <a:cubicBezTo>
                    <a:pt x="268" y="169"/>
                    <a:pt x="334" y="136"/>
                    <a:pt x="401" y="136"/>
                  </a:cubicBezTo>
                  <a:close/>
                  <a:moveTo>
                    <a:pt x="408" y="1"/>
                  </a:moveTo>
                  <a:cubicBezTo>
                    <a:pt x="395" y="1"/>
                    <a:pt x="381" y="1"/>
                    <a:pt x="368" y="2"/>
                  </a:cubicBezTo>
                  <a:cubicBezTo>
                    <a:pt x="268" y="2"/>
                    <a:pt x="168" y="69"/>
                    <a:pt x="101" y="136"/>
                  </a:cubicBezTo>
                  <a:cubicBezTo>
                    <a:pt x="1" y="236"/>
                    <a:pt x="1" y="336"/>
                    <a:pt x="68" y="436"/>
                  </a:cubicBezTo>
                  <a:cubicBezTo>
                    <a:pt x="211" y="651"/>
                    <a:pt x="714" y="746"/>
                    <a:pt x="1110" y="746"/>
                  </a:cubicBezTo>
                  <a:cubicBezTo>
                    <a:pt x="1267" y="746"/>
                    <a:pt x="1407" y="731"/>
                    <a:pt x="1502" y="703"/>
                  </a:cubicBezTo>
                  <a:lnTo>
                    <a:pt x="1535" y="669"/>
                  </a:lnTo>
                  <a:cubicBezTo>
                    <a:pt x="1535" y="669"/>
                    <a:pt x="1535" y="669"/>
                    <a:pt x="1569" y="636"/>
                  </a:cubicBezTo>
                  <a:cubicBezTo>
                    <a:pt x="1569" y="603"/>
                    <a:pt x="1535" y="603"/>
                    <a:pt x="1535" y="569"/>
                  </a:cubicBezTo>
                  <a:cubicBezTo>
                    <a:pt x="1503" y="537"/>
                    <a:pt x="872"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1"/>
            <p:cNvSpPr/>
            <p:nvPr/>
          </p:nvSpPr>
          <p:spPr>
            <a:xfrm>
              <a:off x="7023554" y="4387358"/>
              <a:ext cx="50726" cy="19399"/>
            </a:xfrm>
            <a:custGeom>
              <a:rect b="b" l="l" r="r" t="t"/>
              <a:pathLst>
                <a:path extrusionOk="0" h="753" w="1969">
                  <a:moveTo>
                    <a:pt x="467" y="152"/>
                  </a:moveTo>
                  <a:cubicBezTo>
                    <a:pt x="901" y="219"/>
                    <a:pt x="1301" y="319"/>
                    <a:pt x="1668" y="553"/>
                  </a:cubicBezTo>
                  <a:cubicBezTo>
                    <a:pt x="1461" y="577"/>
                    <a:pt x="1226" y="593"/>
                    <a:pt x="1006" y="593"/>
                  </a:cubicBezTo>
                  <a:cubicBezTo>
                    <a:pt x="625" y="593"/>
                    <a:pt x="285" y="546"/>
                    <a:pt x="201" y="419"/>
                  </a:cubicBezTo>
                  <a:cubicBezTo>
                    <a:pt x="167" y="386"/>
                    <a:pt x="134" y="352"/>
                    <a:pt x="201" y="252"/>
                  </a:cubicBezTo>
                  <a:cubicBezTo>
                    <a:pt x="234" y="219"/>
                    <a:pt x="267" y="152"/>
                    <a:pt x="334" y="152"/>
                  </a:cubicBezTo>
                  <a:close/>
                  <a:moveTo>
                    <a:pt x="458" y="0"/>
                  </a:moveTo>
                  <a:cubicBezTo>
                    <a:pt x="401" y="0"/>
                    <a:pt x="348" y="6"/>
                    <a:pt x="301" y="19"/>
                  </a:cubicBezTo>
                  <a:cubicBezTo>
                    <a:pt x="201" y="52"/>
                    <a:pt x="101" y="119"/>
                    <a:pt x="67" y="219"/>
                  </a:cubicBezTo>
                  <a:cubicBezTo>
                    <a:pt x="0" y="286"/>
                    <a:pt x="0" y="419"/>
                    <a:pt x="67" y="519"/>
                  </a:cubicBezTo>
                  <a:cubicBezTo>
                    <a:pt x="201" y="686"/>
                    <a:pt x="568" y="753"/>
                    <a:pt x="968" y="753"/>
                  </a:cubicBezTo>
                  <a:cubicBezTo>
                    <a:pt x="1268" y="753"/>
                    <a:pt x="1602" y="719"/>
                    <a:pt x="1902" y="653"/>
                  </a:cubicBezTo>
                  <a:cubicBezTo>
                    <a:pt x="1935" y="653"/>
                    <a:pt x="1935" y="619"/>
                    <a:pt x="1969" y="619"/>
                  </a:cubicBezTo>
                  <a:cubicBezTo>
                    <a:pt x="1969" y="586"/>
                    <a:pt x="1935" y="553"/>
                    <a:pt x="1935" y="519"/>
                  </a:cubicBezTo>
                  <a:cubicBezTo>
                    <a:pt x="1875" y="519"/>
                    <a:pt x="995"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1"/>
            <p:cNvSpPr/>
            <p:nvPr/>
          </p:nvSpPr>
          <p:spPr>
            <a:xfrm>
              <a:off x="7043314" y="4368706"/>
              <a:ext cx="30967" cy="35861"/>
            </a:xfrm>
            <a:custGeom>
              <a:rect b="b" l="l" r="r" t="t"/>
              <a:pathLst>
                <a:path extrusionOk="0" h="1392" w="1202">
                  <a:moveTo>
                    <a:pt x="368" y="142"/>
                  </a:moveTo>
                  <a:cubicBezTo>
                    <a:pt x="468" y="142"/>
                    <a:pt x="534" y="176"/>
                    <a:pt x="601" y="243"/>
                  </a:cubicBezTo>
                  <a:cubicBezTo>
                    <a:pt x="835" y="476"/>
                    <a:pt x="1001" y="810"/>
                    <a:pt x="1035" y="1177"/>
                  </a:cubicBezTo>
                  <a:cubicBezTo>
                    <a:pt x="668" y="943"/>
                    <a:pt x="167" y="443"/>
                    <a:pt x="201" y="209"/>
                  </a:cubicBezTo>
                  <a:cubicBezTo>
                    <a:pt x="201" y="209"/>
                    <a:pt x="201" y="142"/>
                    <a:pt x="334" y="142"/>
                  </a:cubicBezTo>
                  <a:close/>
                  <a:moveTo>
                    <a:pt x="387" y="0"/>
                  </a:moveTo>
                  <a:cubicBezTo>
                    <a:pt x="359" y="0"/>
                    <a:pt x="330" y="3"/>
                    <a:pt x="301" y="9"/>
                  </a:cubicBezTo>
                  <a:cubicBezTo>
                    <a:pt x="101" y="42"/>
                    <a:pt x="34" y="142"/>
                    <a:pt x="34" y="209"/>
                  </a:cubicBezTo>
                  <a:cubicBezTo>
                    <a:pt x="1" y="543"/>
                    <a:pt x="735" y="1210"/>
                    <a:pt x="1101" y="1377"/>
                  </a:cubicBezTo>
                  <a:lnTo>
                    <a:pt x="1135" y="1377"/>
                  </a:lnTo>
                  <a:cubicBezTo>
                    <a:pt x="1135" y="1388"/>
                    <a:pt x="1139" y="1392"/>
                    <a:pt x="1143" y="1392"/>
                  </a:cubicBezTo>
                  <a:cubicBezTo>
                    <a:pt x="1153" y="1392"/>
                    <a:pt x="1168" y="1377"/>
                    <a:pt x="1168" y="1377"/>
                  </a:cubicBezTo>
                  <a:cubicBezTo>
                    <a:pt x="1202" y="1377"/>
                    <a:pt x="1202" y="1343"/>
                    <a:pt x="1202" y="1310"/>
                  </a:cubicBezTo>
                  <a:cubicBezTo>
                    <a:pt x="1202" y="1277"/>
                    <a:pt x="1135" y="443"/>
                    <a:pt x="735" y="142"/>
                  </a:cubicBezTo>
                  <a:cubicBezTo>
                    <a:pt x="625" y="60"/>
                    <a:pt x="515" y="0"/>
                    <a:pt x="3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1"/>
            <p:cNvSpPr/>
            <p:nvPr/>
          </p:nvSpPr>
          <p:spPr>
            <a:xfrm>
              <a:off x="7680014" y="4140870"/>
              <a:ext cx="208934" cy="222974"/>
            </a:xfrm>
            <a:custGeom>
              <a:rect b="b" l="l" r="r" t="t"/>
              <a:pathLst>
                <a:path extrusionOk="0" h="8655" w="8110">
                  <a:moveTo>
                    <a:pt x="5358" y="0"/>
                  </a:moveTo>
                  <a:cubicBezTo>
                    <a:pt x="5294" y="0"/>
                    <a:pt x="5229" y="25"/>
                    <a:pt x="5174" y="80"/>
                  </a:cubicBezTo>
                  <a:lnTo>
                    <a:pt x="2672" y="2448"/>
                  </a:lnTo>
                  <a:cubicBezTo>
                    <a:pt x="2538" y="2582"/>
                    <a:pt x="2472" y="2749"/>
                    <a:pt x="2472" y="2949"/>
                  </a:cubicBezTo>
                  <a:cubicBezTo>
                    <a:pt x="2372" y="3950"/>
                    <a:pt x="1538" y="5884"/>
                    <a:pt x="203" y="7886"/>
                  </a:cubicBezTo>
                  <a:cubicBezTo>
                    <a:pt x="1" y="8179"/>
                    <a:pt x="392" y="8654"/>
                    <a:pt x="955" y="8654"/>
                  </a:cubicBezTo>
                  <a:cubicBezTo>
                    <a:pt x="1225" y="8654"/>
                    <a:pt x="1535" y="8545"/>
                    <a:pt x="1838" y="8253"/>
                  </a:cubicBezTo>
                  <a:cubicBezTo>
                    <a:pt x="2772" y="7352"/>
                    <a:pt x="4773" y="5150"/>
                    <a:pt x="5441" y="4517"/>
                  </a:cubicBezTo>
                  <a:cubicBezTo>
                    <a:pt x="6541" y="3483"/>
                    <a:pt x="7008" y="3149"/>
                    <a:pt x="7876" y="2315"/>
                  </a:cubicBezTo>
                  <a:cubicBezTo>
                    <a:pt x="8109" y="2115"/>
                    <a:pt x="8076" y="1748"/>
                    <a:pt x="7842" y="1615"/>
                  </a:cubicBezTo>
                  <a:lnTo>
                    <a:pt x="5507" y="47"/>
                  </a:lnTo>
                  <a:cubicBezTo>
                    <a:pt x="5462" y="17"/>
                    <a:pt x="5411"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1"/>
            <p:cNvSpPr/>
            <p:nvPr/>
          </p:nvSpPr>
          <p:spPr>
            <a:xfrm>
              <a:off x="6881762" y="4393850"/>
              <a:ext cx="308532" cy="89396"/>
            </a:xfrm>
            <a:custGeom>
              <a:rect b="b" l="l" r="r" t="t"/>
              <a:pathLst>
                <a:path extrusionOk="0" h="3470" w="11976">
                  <a:moveTo>
                    <a:pt x="7706" y="0"/>
                  </a:moveTo>
                  <a:cubicBezTo>
                    <a:pt x="7439" y="0"/>
                    <a:pt x="7172" y="67"/>
                    <a:pt x="6972" y="234"/>
                  </a:cubicBezTo>
                  <a:cubicBezTo>
                    <a:pt x="4904" y="1502"/>
                    <a:pt x="2936" y="1568"/>
                    <a:pt x="534" y="2069"/>
                  </a:cubicBezTo>
                  <a:cubicBezTo>
                    <a:pt x="1" y="2202"/>
                    <a:pt x="367" y="3470"/>
                    <a:pt x="1635" y="3470"/>
                  </a:cubicBezTo>
                  <a:cubicBezTo>
                    <a:pt x="3703" y="3470"/>
                    <a:pt x="5238" y="3370"/>
                    <a:pt x="7006" y="3370"/>
                  </a:cubicBezTo>
                  <a:cubicBezTo>
                    <a:pt x="8540" y="3370"/>
                    <a:pt x="10275" y="3470"/>
                    <a:pt x="11475" y="3470"/>
                  </a:cubicBezTo>
                  <a:cubicBezTo>
                    <a:pt x="11776" y="3470"/>
                    <a:pt x="11976" y="3203"/>
                    <a:pt x="11909" y="2903"/>
                  </a:cubicBezTo>
                  <a:lnTo>
                    <a:pt x="11309" y="201"/>
                  </a:lnTo>
                  <a:cubicBezTo>
                    <a:pt x="11275" y="67"/>
                    <a:pt x="11175" y="0"/>
                    <a:pt x="110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1"/>
            <p:cNvSpPr/>
            <p:nvPr/>
          </p:nvSpPr>
          <p:spPr>
            <a:xfrm>
              <a:off x="6404836" y="1802095"/>
              <a:ext cx="563761" cy="375205"/>
            </a:xfrm>
            <a:custGeom>
              <a:rect b="b" l="l" r="r" t="t"/>
              <a:pathLst>
                <a:path extrusionOk="0" h="14564" w="21883">
                  <a:moveTo>
                    <a:pt x="18047" y="0"/>
                  </a:moveTo>
                  <a:cubicBezTo>
                    <a:pt x="16879" y="1635"/>
                    <a:pt x="15645" y="3302"/>
                    <a:pt x="14411" y="4904"/>
                  </a:cubicBezTo>
                  <a:cubicBezTo>
                    <a:pt x="13176" y="6538"/>
                    <a:pt x="11909" y="8106"/>
                    <a:pt x="10608" y="9607"/>
                  </a:cubicBezTo>
                  <a:lnTo>
                    <a:pt x="10141" y="10141"/>
                  </a:lnTo>
                  <a:lnTo>
                    <a:pt x="10007" y="10274"/>
                  </a:lnTo>
                  <a:lnTo>
                    <a:pt x="9974" y="10307"/>
                  </a:lnTo>
                  <a:cubicBezTo>
                    <a:pt x="9974" y="10307"/>
                    <a:pt x="10007" y="10341"/>
                    <a:pt x="9974" y="10341"/>
                  </a:cubicBezTo>
                  <a:cubicBezTo>
                    <a:pt x="9774" y="10474"/>
                    <a:pt x="9540" y="10574"/>
                    <a:pt x="9274" y="10608"/>
                  </a:cubicBezTo>
                  <a:cubicBezTo>
                    <a:pt x="8695" y="10697"/>
                    <a:pt x="8117" y="10741"/>
                    <a:pt x="7539" y="10741"/>
                  </a:cubicBezTo>
                  <a:cubicBezTo>
                    <a:pt x="7250" y="10741"/>
                    <a:pt x="6961" y="10730"/>
                    <a:pt x="6672" y="10708"/>
                  </a:cubicBezTo>
                  <a:cubicBezTo>
                    <a:pt x="4670" y="10574"/>
                    <a:pt x="2702" y="10307"/>
                    <a:pt x="768" y="9907"/>
                  </a:cubicBezTo>
                  <a:lnTo>
                    <a:pt x="0" y="12075"/>
                  </a:lnTo>
                  <a:cubicBezTo>
                    <a:pt x="1968" y="13043"/>
                    <a:pt x="4037" y="13777"/>
                    <a:pt x="6171" y="14244"/>
                  </a:cubicBezTo>
                  <a:cubicBezTo>
                    <a:pt x="7132" y="14457"/>
                    <a:pt x="8093" y="14564"/>
                    <a:pt x="9071" y="14564"/>
                  </a:cubicBezTo>
                  <a:cubicBezTo>
                    <a:pt x="9315" y="14564"/>
                    <a:pt x="9560" y="14557"/>
                    <a:pt x="9807" y="14544"/>
                  </a:cubicBezTo>
                  <a:cubicBezTo>
                    <a:pt x="10575" y="14510"/>
                    <a:pt x="11375" y="14277"/>
                    <a:pt x="12076" y="13910"/>
                  </a:cubicBezTo>
                  <a:cubicBezTo>
                    <a:pt x="12276" y="13777"/>
                    <a:pt x="12509" y="13643"/>
                    <a:pt x="12709" y="13510"/>
                  </a:cubicBezTo>
                  <a:lnTo>
                    <a:pt x="12843" y="13376"/>
                  </a:lnTo>
                  <a:lnTo>
                    <a:pt x="12976" y="13276"/>
                  </a:lnTo>
                  <a:lnTo>
                    <a:pt x="13110" y="13143"/>
                  </a:lnTo>
                  <a:lnTo>
                    <a:pt x="13710" y="12576"/>
                  </a:lnTo>
                  <a:cubicBezTo>
                    <a:pt x="15245" y="11041"/>
                    <a:pt x="16679" y="9440"/>
                    <a:pt x="18047" y="7772"/>
                  </a:cubicBezTo>
                  <a:cubicBezTo>
                    <a:pt x="19381" y="6138"/>
                    <a:pt x="20648" y="4437"/>
                    <a:pt x="21883" y="2669"/>
                  </a:cubicBezTo>
                  <a:lnTo>
                    <a:pt x="18047"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1"/>
            <p:cNvSpPr/>
            <p:nvPr/>
          </p:nvSpPr>
          <p:spPr>
            <a:xfrm>
              <a:off x="7271794" y="1706879"/>
              <a:ext cx="286299" cy="322959"/>
            </a:xfrm>
            <a:custGeom>
              <a:rect b="b" l="l" r="r" t="t"/>
              <a:pathLst>
                <a:path extrusionOk="0" h="12536" w="11113">
                  <a:moveTo>
                    <a:pt x="4171" y="1"/>
                  </a:moveTo>
                  <a:cubicBezTo>
                    <a:pt x="1661" y="1"/>
                    <a:pt x="1" y="2800"/>
                    <a:pt x="1572" y="6064"/>
                  </a:cubicBezTo>
                  <a:cubicBezTo>
                    <a:pt x="2640" y="8299"/>
                    <a:pt x="3907" y="10468"/>
                    <a:pt x="5342" y="12536"/>
                  </a:cubicBezTo>
                  <a:lnTo>
                    <a:pt x="11113" y="8566"/>
                  </a:lnTo>
                  <a:cubicBezTo>
                    <a:pt x="11113" y="8566"/>
                    <a:pt x="7844" y="761"/>
                    <a:pt x="4975" y="93"/>
                  </a:cubicBezTo>
                  <a:cubicBezTo>
                    <a:pt x="4700" y="31"/>
                    <a:pt x="4431" y="1"/>
                    <a:pt x="41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1"/>
            <p:cNvSpPr/>
            <p:nvPr/>
          </p:nvSpPr>
          <p:spPr>
            <a:xfrm>
              <a:off x="7346658" y="1838187"/>
              <a:ext cx="70512" cy="191647"/>
            </a:xfrm>
            <a:custGeom>
              <a:rect b="b" l="l" r="r" t="t"/>
              <a:pathLst>
                <a:path extrusionOk="0" h="7439" w="2737">
                  <a:moveTo>
                    <a:pt x="1" y="0"/>
                  </a:moveTo>
                  <a:lnTo>
                    <a:pt x="1" y="3569"/>
                  </a:lnTo>
                  <a:cubicBezTo>
                    <a:pt x="1268" y="5771"/>
                    <a:pt x="2436" y="7439"/>
                    <a:pt x="2436" y="7439"/>
                  </a:cubicBezTo>
                  <a:lnTo>
                    <a:pt x="2736" y="727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1"/>
            <p:cNvSpPr/>
            <p:nvPr/>
          </p:nvSpPr>
          <p:spPr>
            <a:xfrm>
              <a:off x="6873158" y="1688640"/>
              <a:ext cx="526817" cy="706434"/>
            </a:xfrm>
            <a:custGeom>
              <a:rect b="b" l="l" r="r" t="t"/>
              <a:pathLst>
                <a:path extrusionOk="0" h="27421" w="20449">
                  <a:moveTo>
                    <a:pt x="11459" y="1"/>
                  </a:moveTo>
                  <a:cubicBezTo>
                    <a:pt x="10300" y="1"/>
                    <a:pt x="9141" y="34"/>
                    <a:pt x="7973" y="101"/>
                  </a:cubicBezTo>
                  <a:cubicBezTo>
                    <a:pt x="6406" y="268"/>
                    <a:pt x="4804" y="535"/>
                    <a:pt x="3270" y="968"/>
                  </a:cubicBezTo>
                  <a:cubicBezTo>
                    <a:pt x="3270" y="968"/>
                    <a:pt x="1" y="4638"/>
                    <a:pt x="3103" y="27421"/>
                  </a:cubicBezTo>
                  <a:lnTo>
                    <a:pt x="19482" y="27421"/>
                  </a:lnTo>
                  <a:cubicBezTo>
                    <a:pt x="19582" y="24919"/>
                    <a:pt x="18014" y="12643"/>
                    <a:pt x="20449" y="801"/>
                  </a:cubicBezTo>
                  <a:cubicBezTo>
                    <a:pt x="18614" y="435"/>
                    <a:pt x="16780" y="201"/>
                    <a:pt x="14945" y="101"/>
                  </a:cubicBezTo>
                  <a:cubicBezTo>
                    <a:pt x="13777" y="34"/>
                    <a:pt x="12618" y="1"/>
                    <a:pt x="114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1"/>
            <p:cNvSpPr/>
            <p:nvPr/>
          </p:nvSpPr>
          <p:spPr>
            <a:xfrm>
              <a:off x="6918704" y="1882857"/>
              <a:ext cx="85969" cy="181368"/>
            </a:xfrm>
            <a:custGeom>
              <a:rect b="b" l="l" r="r" t="t"/>
              <a:pathLst>
                <a:path extrusionOk="0" h="7040" w="3337">
                  <a:moveTo>
                    <a:pt x="3337" y="1"/>
                  </a:moveTo>
                  <a:lnTo>
                    <a:pt x="1" y="3070"/>
                  </a:lnTo>
                  <a:cubicBezTo>
                    <a:pt x="1" y="4237"/>
                    <a:pt x="34" y="5571"/>
                    <a:pt x="101" y="7039"/>
                  </a:cubicBezTo>
                  <a:cubicBezTo>
                    <a:pt x="1769" y="5004"/>
                    <a:pt x="2903" y="2603"/>
                    <a:pt x="33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1"/>
            <p:cNvSpPr/>
            <p:nvPr/>
          </p:nvSpPr>
          <p:spPr>
            <a:xfrm>
              <a:off x="6756303" y="1711851"/>
              <a:ext cx="294775" cy="330894"/>
            </a:xfrm>
            <a:custGeom>
              <a:rect b="b" l="l" r="r" t="t"/>
              <a:pathLst>
                <a:path extrusionOk="0" h="12844" w="11442">
                  <a:moveTo>
                    <a:pt x="8419" y="1"/>
                  </a:moveTo>
                  <a:cubicBezTo>
                    <a:pt x="7202" y="1"/>
                    <a:pt x="5714" y="691"/>
                    <a:pt x="4270" y="2135"/>
                  </a:cubicBezTo>
                  <a:cubicBezTo>
                    <a:pt x="1568" y="4804"/>
                    <a:pt x="0" y="8907"/>
                    <a:pt x="0" y="8907"/>
                  </a:cubicBezTo>
                  <a:lnTo>
                    <a:pt x="5738" y="12843"/>
                  </a:lnTo>
                  <a:cubicBezTo>
                    <a:pt x="5738" y="12843"/>
                    <a:pt x="11442" y="5438"/>
                    <a:pt x="11042" y="2536"/>
                  </a:cubicBezTo>
                  <a:cubicBezTo>
                    <a:pt x="10812" y="875"/>
                    <a:pt x="9788"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1"/>
            <p:cNvSpPr/>
            <p:nvPr/>
          </p:nvSpPr>
          <p:spPr>
            <a:xfrm>
              <a:off x="6314593" y="2004040"/>
              <a:ext cx="120337" cy="114076"/>
            </a:xfrm>
            <a:custGeom>
              <a:rect b="b" l="l" r="r" t="t"/>
              <a:pathLst>
                <a:path extrusionOk="0" h="4428" w="4671">
                  <a:moveTo>
                    <a:pt x="2403" y="0"/>
                  </a:moveTo>
                  <a:lnTo>
                    <a:pt x="1" y="3102"/>
                  </a:lnTo>
                  <a:cubicBezTo>
                    <a:pt x="1" y="3102"/>
                    <a:pt x="1402" y="4427"/>
                    <a:pt x="3203" y="4427"/>
                  </a:cubicBezTo>
                  <a:cubicBezTo>
                    <a:pt x="3462" y="4427"/>
                    <a:pt x="3730" y="4400"/>
                    <a:pt x="4004" y="4336"/>
                  </a:cubicBezTo>
                  <a:lnTo>
                    <a:pt x="4671" y="2335"/>
                  </a:lnTo>
                  <a:lnTo>
                    <a:pt x="2403"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1"/>
            <p:cNvSpPr/>
            <p:nvPr/>
          </p:nvSpPr>
          <p:spPr>
            <a:xfrm>
              <a:off x="6273095" y="1972848"/>
              <a:ext cx="105729" cy="112582"/>
            </a:xfrm>
            <a:custGeom>
              <a:rect b="b" l="l" r="r" t="t"/>
              <a:pathLst>
                <a:path extrusionOk="0" h="4370" w="4104">
                  <a:moveTo>
                    <a:pt x="1035" y="0"/>
                  </a:moveTo>
                  <a:lnTo>
                    <a:pt x="1" y="3236"/>
                  </a:lnTo>
                  <a:lnTo>
                    <a:pt x="1702" y="4370"/>
                  </a:lnTo>
                  <a:lnTo>
                    <a:pt x="4104" y="1301"/>
                  </a:lnTo>
                  <a:lnTo>
                    <a:pt x="1035"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1"/>
            <p:cNvSpPr/>
            <p:nvPr/>
          </p:nvSpPr>
          <p:spPr>
            <a:xfrm>
              <a:off x="7013250" y="1287814"/>
              <a:ext cx="238818" cy="309202"/>
            </a:xfrm>
            <a:custGeom>
              <a:rect b="b" l="l" r="r" t="t"/>
              <a:pathLst>
                <a:path extrusionOk="0" h="12002" w="9270">
                  <a:moveTo>
                    <a:pt x="4955" y="1"/>
                  </a:moveTo>
                  <a:cubicBezTo>
                    <a:pt x="4434" y="1"/>
                    <a:pt x="3898" y="100"/>
                    <a:pt x="3369" y="316"/>
                  </a:cubicBezTo>
                  <a:cubicBezTo>
                    <a:pt x="400" y="1517"/>
                    <a:pt x="0" y="6020"/>
                    <a:pt x="667" y="8755"/>
                  </a:cubicBezTo>
                  <a:cubicBezTo>
                    <a:pt x="1124" y="10732"/>
                    <a:pt x="2867" y="12001"/>
                    <a:pt x="4673" y="12001"/>
                  </a:cubicBezTo>
                  <a:cubicBezTo>
                    <a:pt x="5640" y="12001"/>
                    <a:pt x="6625" y="11637"/>
                    <a:pt x="7439" y="10823"/>
                  </a:cubicBezTo>
                  <a:cubicBezTo>
                    <a:pt x="8940" y="9289"/>
                    <a:pt x="8907" y="7487"/>
                    <a:pt x="9107" y="4452"/>
                  </a:cubicBezTo>
                  <a:cubicBezTo>
                    <a:pt x="9270" y="1949"/>
                    <a:pt x="7259" y="1"/>
                    <a:pt x="4955"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1"/>
            <p:cNvSpPr/>
            <p:nvPr/>
          </p:nvSpPr>
          <p:spPr>
            <a:xfrm>
              <a:off x="6883179" y="1204449"/>
              <a:ext cx="478126" cy="343749"/>
            </a:xfrm>
            <a:custGeom>
              <a:rect b="b" l="l" r="r" t="t"/>
              <a:pathLst>
                <a:path extrusionOk="0" h="13343" w="18559">
                  <a:moveTo>
                    <a:pt x="13576" y="1"/>
                  </a:moveTo>
                  <a:cubicBezTo>
                    <a:pt x="12508" y="1"/>
                    <a:pt x="11314" y="348"/>
                    <a:pt x="9886" y="983"/>
                  </a:cubicBezTo>
                  <a:cubicBezTo>
                    <a:pt x="9330" y="1223"/>
                    <a:pt x="8889" y="1314"/>
                    <a:pt x="8516" y="1314"/>
                  </a:cubicBezTo>
                  <a:cubicBezTo>
                    <a:pt x="7340" y="1314"/>
                    <a:pt x="6830" y="409"/>
                    <a:pt x="5437" y="409"/>
                  </a:cubicBezTo>
                  <a:cubicBezTo>
                    <a:pt x="5366" y="409"/>
                    <a:pt x="5292" y="411"/>
                    <a:pt x="5216" y="416"/>
                  </a:cubicBezTo>
                  <a:cubicBezTo>
                    <a:pt x="3504" y="554"/>
                    <a:pt x="3278" y="1447"/>
                    <a:pt x="2664" y="1447"/>
                  </a:cubicBezTo>
                  <a:cubicBezTo>
                    <a:pt x="2536" y="1447"/>
                    <a:pt x="2392" y="1409"/>
                    <a:pt x="2214" y="1317"/>
                  </a:cubicBezTo>
                  <a:cubicBezTo>
                    <a:pt x="1180" y="750"/>
                    <a:pt x="2080" y="183"/>
                    <a:pt x="2080" y="183"/>
                  </a:cubicBezTo>
                  <a:cubicBezTo>
                    <a:pt x="1841" y="71"/>
                    <a:pt x="1626" y="22"/>
                    <a:pt x="1435" y="22"/>
                  </a:cubicBezTo>
                  <a:cubicBezTo>
                    <a:pt x="84" y="22"/>
                    <a:pt x="1" y="2521"/>
                    <a:pt x="1814" y="3251"/>
                  </a:cubicBezTo>
                  <a:cubicBezTo>
                    <a:pt x="3421" y="3888"/>
                    <a:pt x="2905" y="5297"/>
                    <a:pt x="4378" y="5297"/>
                  </a:cubicBezTo>
                  <a:cubicBezTo>
                    <a:pt x="4525" y="5297"/>
                    <a:pt x="4692" y="5283"/>
                    <a:pt x="4882" y="5253"/>
                  </a:cubicBezTo>
                  <a:cubicBezTo>
                    <a:pt x="5136" y="5211"/>
                    <a:pt x="5354" y="5192"/>
                    <a:pt x="5542" y="5192"/>
                  </a:cubicBezTo>
                  <a:cubicBezTo>
                    <a:pt x="7088" y="5192"/>
                    <a:pt x="6683" y="6458"/>
                    <a:pt x="8225" y="6458"/>
                  </a:cubicBezTo>
                  <a:cubicBezTo>
                    <a:pt x="8276" y="6458"/>
                    <a:pt x="8329" y="6457"/>
                    <a:pt x="8385" y="6454"/>
                  </a:cubicBezTo>
                  <a:cubicBezTo>
                    <a:pt x="8417" y="9883"/>
                    <a:pt x="9342" y="13343"/>
                    <a:pt x="12491" y="13343"/>
                  </a:cubicBezTo>
                  <a:cubicBezTo>
                    <a:pt x="12620" y="13343"/>
                    <a:pt x="12752" y="13337"/>
                    <a:pt x="12888" y="13325"/>
                  </a:cubicBezTo>
                  <a:cubicBezTo>
                    <a:pt x="15156" y="13125"/>
                    <a:pt x="17024" y="9856"/>
                    <a:pt x="17758" y="7421"/>
                  </a:cubicBezTo>
                  <a:cubicBezTo>
                    <a:pt x="18559" y="4886"/>
                    <a:pt x="18359" y="3652"/>
                    <a:pt x="16824" y="3352"/>
                  </a:cubicBezTo>
                  <a:cubicBezTo>
                    <a:pt x="17325" y="3185"/>
                    <a:pt x="17725" y="2217"/>
                    <a:pt x="16791" y="1350"/>
                  </a:cubicBezTo>
                  <a:cubicBezTo>
                    <a:pt x="15777" y="423"/>
                    <a:pt x="14753" y="1"/>
                    <a:pt x="135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1"/>
            <p:cNvSpPr/>
            <p:nvPr/>
          </p:nvSpPr>
          <p:spPr>
            <a:xfrm>
              <a:off x="7285654" y="1275989"/>
              <a:ext cx="90529" cy="30271"/>
            </a:xfrm>
            <a:custGeom>
              <a:rect b="b" l="l" r="r" t="t"/>
              <a:pathLst>
                <a:path extrusionOk="0" h="1175" w="3514">
                  <a:moveTo>
                    <a:pt x="1026" y="0"/>
                  </a:moveTo>
                  <a:cubicBezTo>
                    <a:pt x="626" y="0"/>
                    <a:pt x="239" y="203"/>
                    <a:pt x="0" y="575"/>
                  </a:cubicBezTo>
                  <a:cubicBezTo>
                    <a:pt x="0" y="575"/>
                    <a:pt x="438" y="946"/>
                    <a:pt x="763" y="946"/>
                  </a:cubicBezTo>
                  <a:cubicBezTo>
                    <a:pt x="840" y="946"/>
                    <a:pt x="911" y="926"/>
                    <a:pt x="968" y="875"/>
                  </a:cubicBezTo>
                  <a:cubicBezTo>
                    <a:pt x="1027" y="815"/>
                    <a:pt x="1094" y="792"/>
                    <a:pt x="1167" y="792"/>
                  </a:cubicBezTo>
                  <a:cubicBezTo>
                    <a:pt x="1403" y="792"/>
                    <a:pt x="1713" y="1028"/>
                    <a:pt x="2114" y="1028"/>
                  </a:cubicBezTo>
                  <a:cubicBezTo>
                    <a:pt x="2215" y="1028"/>
                    <a:pt x="2322" y="1013"/>
                    <a:pt x="2435" y="975"/>
                  </a:cubicBezTo>
                  <a:cubicBezTo>
                    <a:pt x="2591" y="916"/>
                    <a:pt x="2720" y="892"/>
                    <a:pt x="2827" y="892"/>
                  </a:cubicBezTo>
                  <a:cubicBezTo>
                    <a:pt x="3202" y="892"/>
                    <a:pt x="3303" y="1175"/>
                    <a:pt x="3303" y="1175"/>
                  </a:cubicBezTo>
                  <a:cubicBezTo>
                    <a:pt x="3303" y="1175"/>
                    <a:pt x="3514" y="603"/>
                    <a:pt x="3020" y="603"/>
                  </a:cubicBezTo>
                  <a:cubicBezTo>
                    <a:pt x="2994" y="603"/>
                    <a:pt x="2966" y="605"/>
                    <a:pt x="2936" y="608"/>
                  </a:cubicBezTo>
                  <a:cubicBezTo>
                    <a:pt x="2912" y="609"/>
                    <a:pt x="2889" y="610"/>
                    <a:pt x="2867" y="610"/>
                  </a:cubicBezTo>
                  <a:cubicBezTo>
                    <a:pt x="2329" y="610"/>
                    <a:pt x="2232" y="233"/>
                    <a:pt x="1335" y="41"/>
                  </a:cubicBezTo>
                  <a:cubicBezTo>
                    <a:pt x="1233" y="14"/>
                    <a:pt x="1129" y="0"/>
                    <a:pt x="10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1"/>
            <p:cNvSpPr/>
            <p:nvPr/>
          </p:nvSpPr>
          <p:spPr>
            <a:xfrm>
              <a:off x="7077680" y="1388336"/>
              <a:ext cx="67214" cy="92642"/>
            </a:xfrm>
            <a:custGeom>
              <a:rect b="b" l="l" r="r" t="t"/>
              <a:pathLst>
                <a:path extrusionOk="0" h="3596" w="2609">
                  <a:moveTo>
                    <a:pt x="1600" y="1"/>
                  </a:moveTo>
                  <a:cubicBezTo>
                    <a:pt x="1476" y="1"/>
                    <a:pt x="1342" y="27"/>
                    <a:pt x="1202" y="83"/>
                  </a:cubicBezTo>
                  <a:cubicBezTo>
                    <a:pt x="335" y="383"/>
                    <a:pt x="1" y="1717"/>
                    <a:pt x="1" y="2518"/>
                  </a:cubicBezTo>
                  <a:cubicBezTo>
                    <a:pt x="1" y="3146"/>
                    <a:pt x="325" y="3595"/>
                    <a:pt x="770" y="3595"/>
                  </a:cubicBezTo>
                  <a:cubicBezTo>
                    <a:pt x="964" y="3595"/>
                    <a:pt x="1180" y="3511"/>
                    <a:pt x="1402" y="3319"/>
                  </a:cubicBezTo>
                  <a:cubicBezTo>
                    <a:pt x="1969" y="2785"/>
                    <a:pt x="2336" y="2118"/>
                    <a:pt x="2469" y="1384"/>
                  </a:cubicBezTo>
                  <a:cubicBezTo>
                    <a:pt x="2608" y="635"/>
                    <a:pt x="2216" y="1"/>
                    <a:pt x="1600"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1"/>
            <p:cNvSpPr/>
            <p:nvPr/>
          </p:nvSpPr>
          <p:spPr>
            <a:xfrm>
              <a:off x="7102617" y="2395026"/>
              <a:ext cx="703832" cy="1733378"/>
            </a:xfrm>
            <a:custGeom>
              <a:rect b="b" l="l" r="r" t="t"/>
              <a:pathLst>
                <a:path extrusionOk="0" h="67283" w="27320">
                  <a:moveTo>
                    <a:pt x="0" y="1"/>
                  </a:moveTo>
                  <a:cubicBezTo>
                    <a:pt x="0" y="1"/>
                    <a:pt x="3469" y="23417"/>
                    <a:pt x="5371" y="32190"/>
                  </a:cubicBezTo>
                  <a:cubicBezTo>
                    <a:pt x="7472" y="41764"/>
                    <a:pt x="21983" y="67282"/>
                    <a:pt x="21983" y="67282"/>
                  </a:cubicBezTo>
                  <a:lnTo>
                    <a:pt x="27320" y="65547"/>
                  </a:lnTo>
                  <a:cubicBezTo>
                    <a:pt x="27320" y="65547"/>
                    <a:pt x="15778" y="42564"/>
                    <a:pt x="14577" y="33058"/>
                  </a:cubicBezTo>
                  <a:cubicBezTo>
                    <a:pt x="13276" y="22717"/>
                    <a:pt x="10575" y="1"/>
                    <a:pt x="1057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1"/>
            <p:cNvSpPr/>
            <p:nvPr/>
          </p:nvSpPr>
          <p:spPr>
            <a:xfrm>
              <a:off x="7630242" y="4037231"/>
              <a:ext cx="186521" cy="96274"/>
            </a:xfrm>
            <a:custGeom>
              <a:rect b="b" l="l" r="r" t="t"/>
              <a:pathLst>
                <a:path extrusionOk="0" h="3737" w="7240">
                  <a:moveTo>
                    <a:pt x="6539" y="0"/>
                  </a:moveTo>
                  <a:lnTo>
                    <a:pt x="34" y="1868"/>
                  </a:lnTo>
                  <a:cubicBezTo>
                    <a:pt x="1" y="1868"/>
                    <a:pt x="1235" y="3736"/>
                    <a:pt x="1235" y="3736"/>
                  </a:cubicBezTo>
                  <a:lnTo>
                    <a:pt x="7239" y="1801"/>
                  </a:lnTo>
                  <a:lnTo>
                    <a:pt x="65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1"/>
            <p:cNvSpPr/>
            <p:nvPr/>
          </p:nvSpPr>
          <p:spPr>
            <a:xfrm>
              <a:off x="7136133" y="2609028"/>
              <a:ext cx="126339" cy="606707"/>
            </a:xfrm>
            <a:custGeom>
              <a:rect b="b" l="l" r="r" t="t"/>
              <a:pathLst>
                <a:path extrusionOk="0" h="23550" w="4904">
                  <a:moveTo>
                    <a:pt x="594" y="1"/>
                  </a:moveTo>
                  <a:cubicBezTo>
                    <a:pt x="381" y="1"/>
                    <a:pt x="183" y="52"/>
                    <a:pt x="0" y="166"/>
                  </a:cubicBezTo>
                  <a:cubicBezTo>
                    <a:pt x="1134" y="7605"/>
                    <a:pt x="2836" y="18079"/>
                    <a:pt x="4003" y="23550"/>
                  </a:cubicBezTo>
                  <a:cubicBezTo>
                    <a:pt x="4470" y="15811"/>
                    <a:pt x="4904" y="833"/>
                    <a:pt x="901" y="33"/>
                  </a:cubicBezTo>
                  <a:cubicBezTo>
                    <a:pt x="795" y="12"/>
                    <a:pt x="693"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1"/>
            <p:cNvSpPr/>
            <p:nvPr/>
          </p:nvSpPr>
          <p:spPr>
            <a:xfrm>
              <a:off x="6941916" y="2395026"/>
              <a:ext cx="288772" cy="1900938"/>
            </a:xfrm>
            <a:custGeom>
              <a:rect b="b" l="l" r="r" t="t"/>
              <a:pathLst>
                <a:path extrusionOk="0" h="73787" w="11209">
                  <a:moveTo>
                    <a:pt x="434" y="1"/>
                  </a:moveTo>
                  <a:cubicBezTo>
                    <a:pt x="434" y="1"/>
                    <a:pt x="1" y="22917"/>
                    <a:pt x="334" y="32257"/>
                  </a:cubicBezTo>
                  <a:cubicBezTo>
                    <a:pt x="668" y="41964"/>
                    <a:pt x="4070" y="73787"/>
                    <a:pt x="4070" y="73787"/>
                  </a:cubicBezTo>
                  <a:lnTo>
                    <a:pt x="9274" y="73787"/>
                  </a:lnTo>
                  <a:cubicBezTo>
                    <a:pt x="9274" y="73787"/>
                    <a:pt x="9474" y="42531"/>
                    <a:pt x="9674" y="32991"/>
                  </a:cubicBezTo>
                  <a:cubicBezTo>
                    <a:pt x="9941" y="22583"/>
                    <a:pt x="11209" y="1"/>
                    <a:pt x="112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1"/>
            <p:cNvSpPr/>
            <p:nvPr/>
          </p:nvSpPr>
          <p:spPr>
            <a:xfrm>
              <a:off x="7020128" y="4242603"/>
              <a:ext cx="175314" cy="55879"/>
            </a:xfrm>
            <a:custGeom>
              <a:rect b="b" l="l" r="r" t="t"/>
              <a:pathLst>
                <a:path extrusionOk="0" h="2169" w="6805">
                  <a:moveTo>
                    <a:pt x="33" y="1"/>
                  </a:moveTo>
                  <a:cubicBezTo>
                    <a:pt x="0" y="1"/>
                    <a:pt x="334" y="2169"/>
                    <a:pt x="334" y="2169"/>
                  </a:cubicBezTo>
                  <a:lnTo>
                    <a:pt x="6638" y="2169"/>
                  </a:lnTo>
                  <a:lnTo>
                    <a:pt x="6805" y="234"/>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22"/>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b="1" lang="en" sz="2000"/>
              <a:t>1. Raw Data</a:t>
            </a:r>
            <a:endParaRPr b="1" sz="2000"/>
          </a:p>
          <a:p>
            <a:pPr indent="-228600" lvl="0" marL="457200" rtl="0" algn="l">
              <a:lnSpc>
                <a:spcPct val="114999"/>
              </a:lnSpc>
              <a:spcBef>
                <a:spcPts val="0"/>
              </a:spcBef>
              <a:spcAft>
                <a:spcPts val="0"/>
              </a:spcAft>
              <a:buSzPts val="1200"/>
              <a:buNone/>
            </a:pPr>
            <a:r>
              <a:t/>
            </a:r>
            <a:endParaRPr/>
          </a:p>
          <a:p>
            <a:pPr indent="-304800" lvl="0" marL="457200" rtl="0" algn="l">
              <a:lnSpc>
                <a:spcPct val="114999"/>
              </a:lnSpc>
              <a:spcBef>
                <a:spcPts val="0"/>
              </a:spcBef>
              <a:spcAft>
                <a:spcPts val="0"/>
              </a:spcAft>
              <a:buSzPts val="1200"/>
              <a:buAutoNum type="arabicPeriod"/>
            </a:pPr>
            <a:r>
              <a:rPr lang="en"/>
              <a:t>Historical Price</a:t>
            </a:r>
            <a:endParaRPr/>
          </a:p>
          <a:p>
            <a:pPr indent="-304800" lvl="1" marL="914400" rtl="0" algn="l">
              <a:lnSpc>
                <a:spcPct val="114999"/>
              </a:lnSpc>
              <a:spcBef>
                <a:spcPts val="1600"/>
              </a:spcBef>
              <a:spcAft>
                <a:spcPts val="0"/>
              </a:spcAft>
              <a:buSzPts val="1200"/>
              <a:buChar char="●"/>
            </a:pPr>
            <a:r>
              <a:rPr lang="en"/>
              <a:t>Daily</a:t>
            </a:r>
            <a:endParaRPr/>
          </a:p>
          <a:p>
            <a:pPr indent="-304800" lvl="1" marL="914400" rtl="0" algn="l">
              <a:lnSpc>
                <a:spcPct val="114999"/>
              </a:lnSpc>
              <a:spcBef>
                <a:spcPts val="1600"/>
              </a:spcBef>
              <a:spcAft>
                <a:spcPts val="0"/>
              </a:spcAft>
              <a:buSzPts val="1200"/>
              <a:buChar char="●"/>
            </a:pPr>
            <a:r>
              <a:rPr lang="en"/>
              <a:t>From Fund Start Date to Latest date</a:t>
            </a:r>
            <a:endParaRPr/>
          </a:p>
          <a:p>
            <a:pPr indent="-228600" lvl="0" marL="457200" rtl="0" algn="l">
              <a:lnSpc>
                <a:spcPct val="114999"/>
              </a:lnSpc>
              <a:spcBef>
                <a:spcPts val="0"/>
              </a:spcBef>
              <a:spcAft>
                <a:spcPts val="0"/>
              </a:spcAft>
              <a:buSzPts val="1200"/>
              <a:buNone/>
            </a:pPr>
            <a:r>
              <a:t/>
            </a:r>
            <a:endParaRPr/>
          </a:p>
          <a:p>
            <a:pPr indent="-304800" lvl="0" marL="457200" rtl="0" algn="l">
              <a:lnSpc>
                <a:spcPct val="114999"/>
              </a:lnSpc>
              <a:spcBef>
                <a:spcPts val="0"/>
              </a:spcBef>
              <a:spcAft>
                <a:spcPts val="0"/>
              </a:spcAft>
              <a:buSzPts val="1200"/>
              <a:buAutoNum type="arabicPeriod"/>
            </a:pPr>
            <a:r>
              <a:rPr lang="en"/>
              <a:t>Fund size</a:t>
            </a:r>
            <a:endParaRPr/>
          </a:p>
          <a:p>
            <a:pPr indent="-304800" lvl="1" marL="914400" rtl="0" algn="l">
              <a:lnSpc>
                <a:spcPct val="114999"/>
              </a:lnSpc>
              <a:spcBef>
                <a:spcPts val="1600"/>
              </a:spcBef>
              <a:spcAft>
                <a:spcPts val="0"/>
              </a:spcAft>
              <a:buSzPts val="1200"/>
              <a:buChar char="●"/>
            </a:pPr>
            <a:r>
              <a:rPr lang="en"/>
              <a:t>Daily</a:t>
            </a:r>
            <a:endParaRPr/>
          </a:p>
          <a:p>
            <a:pPr indent="-304800" lvl="1" marL="914400" rtl="0" algn="l">
              <a:lnSpc>
                <a:spcPct val="114999"/>
              </a:lnSpc>
              <a:spcBef>
                <a:spcPts val="1600"/>
              </a:spcBef>
              <a:spcAft>
                <a:spcPts val="0"/>
              </a:spcAft>
              <a:buSzPts val="1200"/>
              <a:buChar char="●"/>
            </a:pPr>
            <a:r>
              <a:rPr lang="en"/>
              <a:t>From Fund Start Date to Latest date</a:t>
            </a:r>
            <a:endParaRPr/>
          </a:p>
          <a:p>
            <a:pPr indent="-228600" lvl="0" marL="457200" rtl="0" algn="l">
              <a:lnSpc>
                <a:spcPct val="114999"/>
              </a:lnSpc>
              <a:spcBef>
                <a:spcPts val="0"/>
              </a:spcBef>
              <a:spcAft>
                <a:spcPts val="0"/>
              </a:spcAft>
              <a:buSzPts val="1200"/>
              <a:buNone/>
            </a:pPr>
            <a:r>
              <a:t/>
            </a:r>
            <a:endParaRPr/>
          </a:p>
          <a:p>
            <a:pPr indent="0" lvl="0" marL="152400" rtl="0" algn="l">
              <a:lnSpc>
                <a:spcPct val="114999"/>
              </a:lnSpc>
              <a:spcBef>
                <a:spcPts val="0"/>
              </a:spcBef>
              <a:spcAft>
                <a:spcPts val="0"/>
              </a:spcAft>
              <a:buSzPts val="1200"/>
              <a:buNone/>
            </a:pPr>
            <a:r>
              <a:rPr lang="en"/>
              <a:t>-&gt; Derive 10/20/50 days Moving Average, Variance, Return and hence Sharpe Ratio</a:t>
            </a:r>
            <a:endParaRPr/>
          </a:p>
        </p:txBody>
      </p:sp>
      <p:sp>
        <p:nvSpPr>
          <p:cNvPr id="1329" name="Google Shape;1329;p22"/>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Data Profile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23"/>
          <p:cNvSpPr txBox="1"/>
          <p:nvPr>
            <p:ph type="title"/>
          </p:nvPr>
        </p:nvSpPr>
        <p:spPr>
          <a:xfrm>
            <a:off x="1244928" y="522375"/>
            <a:ext cx="7402315"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2800"/>
              <a:buNone/>
            </a:pPr>
            <a:r>
              <a:rPr lang="en"/>
              <a:t>AMTD Invesco MPF Conservative Fund</a:t>
            </a:r>
            <a:endParaRPr/>
          </a:p>
        </p:txBody>
      </p:sp>
      <p:grpSp>
        <p:nvGrpSpPr>
          <p:cNvPr id="1335" name="Google Shape;1335;p23"/>
          <p:cNvGrpSpPr/>
          <p:nvPr/>
        </p:nvGrpSpPr>
        <p:grpSpPr>
          <a:xfrm>
            <a:off x="972417" y="637897"/>
            <a:ext cx="212943" cy="208219"/>
            <a:chOff x="1190625" y="296025"/>
            <a:chExt cx="5219200" cy="5103400"/>
          </a:xfrm>
        </p:grpSpPr>
        <p:sp>
          <p:nvSpPr>
            <p:cNvPr id="1336" name="Google Shape;1336;p23"/>
            <p:cNvSpPr/>
            <p:nvPr/>
          </p:nvSpPr>
          <p:spPr>
            <a:xfrm>
              <a:off x="1386325" y="4378400"/>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3"/>
            <p:cNvSpPr/>
            <p:nvPr/>
          </p:nvSpPr>
          <p:spPr>
            <a:xfrm>
              <a:off x="2593275" y="4378400"/>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3"/>
            <p:cNvSpPr/>
            <p:nvPr/>
          </p:nvSpPr>
          <p:spPr>
            <a:xfrm>
              <a:off x="1386325" y="3358200"/>
              <a:ext cx="2413900" cy="1020225"/>
            </a:xfrm>
            <a:custGeom>
              <a:rect b="b" l="l" r="r" t="t"/>
              <a:pathLst>
                <a:path extrusionOk="0" h="40809" w="96556">
                  <a:moveTo>
                    <a:pt x="7471" y="1"/>
                  </a:moveTo>
                  <a:cubicBezTo>
                    <a:pt x="3328" y="1"/>
                    <a:pt x="1" y="3328"/>
                    <a:pt x="1" y="7471"/>
                  </a:cubicBezTo>
                  <a:lnTo>
                    <a:pt x="1" y="33338"/>
                  </a:lnTo>
                  <a:cubicBezTo>
                    <a:pt x="1" y="37481"/>
                    <a:pt x="3328" y="40808"/>
                    <a:pt x="7471" y="40808"/>
                  </a:cubicBezTo>
                  <a:lnTo>
                    <a:pt x="89086" y="40808"/>
                  </a:lnTo>
                  <a:cubicBezTo>
                    <a:pt x="93228" y="40808"/>
                    <a:pt x="96556" y="37481"/>
                    <a:pt x="96556" y="33338"/>
                  </a:cubicBezTo>
                  <a:lnTo>
                    <a:pt x="96556" y="7471"/>
                  </a:lnTo>
                  <a:cubicBezTo>
                    <a:pt x="96556" y="3328"/>
                    <a:pt x="93228" y="1"/>
                    <a:pt x="89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3"/>
            <p:cNvSpPr/>
            <p:nvPr/>
          </p:nvSpPr>
          <p:spPr>
            <a:xfrm>
              <a:off x="2593275" y="3358200"/>
              <a:ext cx="1206950" cy="1020225"/>
            </a:xfrm>
            <a:custGeom>
              <a:rect b="b" l="l" r="r" t="t"/>
              <a:pathLst>
                <a:path extrusionOk="0" h="40809" w="48278">
                  <a:moveTo>
                    <a:pt x="0" y="1"/>
                  </a:moveTo>
                  <a:lnTo>
                    <a:pt x="0" y="40808"/>
                  </a:lnTo>
                  <a:lnTo>
                    <a:pt x="40808" y="40808"/>
                  </a:lnTo>
                  <a:cubicBezTo>
                    <a:pt x="44950" y="40808"/>
                    <a:pt x="48278" y="37481"/>
                    <a:pt x="48278" y="33338"/>
                  </a:cubicBezTo>
                  <a:lnTo>
                    <a:pt x="48278" y="7471"/>
                  </a:lnTo>
                  <a:cubicBezTo>
                    <a:pt x="48278" y="3328"/>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3"/>
            <p:cNvSpPr/>
            <p:nvPr/>
          </p:nvSpPr>
          <p:spPr>
            <a:xfrm>
              <a:off x="1386325" y="2337200"/>
              <a:ext cx="2413900" cy="1021025"/>
            </a:xfrm>
            <a:custGeom>
              <a:rect b="b" l="l" r="r" t="t"/>
              <a:pathLst>
                <a:path extrusionOk="0" h="40841" w="96556">
                  <a:moveTo>
                    <a:pt x="7471" y="1"/>
                  </a:moveTo>
                  <a:cubicBezTo>
                    <a:pt x="3328" y="1"/>
                    <a:pt x="1" y="3360"/>
                    <a:pt x="1" y="7470"/>
                  </a:cubicBezTo>
                  <a:lnTo>
                    <a:pt x="1" y="33371"/>
                  </a:lnTo>
                  <a:cubicBezTo>
                    <a:pt x="1" y="37481"/>
                    <a:pt x="3328" y="40841"/>
                    <a:pt x="7471" y="40841"/>
                  </a:cubicBezTo>
                  <a:lnTo>
                    <a:pt x="89086" y="40841"/>
                  </a:lnTo>
                  <a:cubicBezTo>
                    <a:pt x="93228" y="40841"/>
                    <a:pt x="96556" y="37481"/>
                    <a:pt x="96556" y="33371"/>
                  </a:cubicBezTo>
                  <a:lnTo>
                    <a:pt x="96556" y="7470"/>
                  </a:lnTo>
                  <a:cubicBezTo>
                    <a:pt x="96556" y="3360"/>
                    <a:pt x="93228" y="1"/>
                    <a:pt x="890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3"/>
            <p:cNvSpPr/>
            <p:nvPr/>
          </p:nvSpPr>
          <p:spPr>
            <a:xfrm>
              <a:off x="3800200" y="4378400"/>
              <a:ext cx="2413900" cy="1021025"/>
            </a:xfrm>
            <a:custGeom>
              <a:rect b="b" l="l" r="r" t="t"/>
              <a:pathLst>
                <a:path extrusionOk="0" h="40841" w="96556">
                  <a:moveTo>
                    <a:pt x="7471" y="0"/>
                  </a:moveTo>
                  <a:cubicBezTo>
                    <a:pt x="3360" y="0"/>
                    <a:pt x="1" y="3360"/>
                    <a:pt x="1" y="7470"/>
                  </a:cubicBezTo>
                  <a:lnTo>
                    <a:pt x="1" y="33370"/>
                  </a:lnTo>
                  <a:cubicBezTo>
                    <a:pt x="1" y="37480"/>
                    <a:pt x="3360" y="40840"/>
                    <a:pt x="7471" y="40840"/>
                  </a:cubicBezTo>
                  <a:lnTo>
                    <a:pt x="89085" y="40840"/>
                  </a:lnTo>
                  <a:cubicBezTo>
                    <a:pt x="93228" y="40840"/>
                    <a:pt x="96555" y="37480"/>
                    <a:pt x="96555" y="33370"/>
                  </a:cubicBezTo>
                  <a:lnTo>
                    <a:pt x="96555" y="7470"/>
                  </a:lnTo>
                  <a:cubicBezTo>
                    <a:pt x="96555" y="3360"/>
                    <a:pt x="93228" y="0"/>
                    <a:pt x="89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3"/>
            <p:cNvSpPr/>
            <p:nvPr/>
          </p:nvSpPr>
          <p:spPr>
            <a:xfrm>
              <a:off x="5007125" y="4378400"/>
              <a:ext cx="1206975" cy="1021025"/>
            </a:xfrm>
            <a:custGeom>
              <a:rect b="b" l="l" r="r" t="t"/>
              <a:pathLst>
                <a:path extrusionOk="0" h="40841" w="48279">
                  <a:moveTo>
                    <a:pt x="1" y="0"/>
                  </a:moveTo>
                  <a:lnTo>
                    <a:pt x="1" y="40840"/>
                  </a:lnTo>
                  <a:lnTo>
                    <a:pt x="40808" y="40840"/>
                  </a:lnTo>
                  <a:cubicBezTo>
                    <a:pt x="44951" y="40840"/>
                    <a:pt x="48278" y="37480"/>
                    <a:pt x="48278" y="33370"/>
                  </a:cubicBezTo>
                  <a:lnTo>
                    <a:pt x="48278" y="7470"/>
                  </a:lnTo>
                  <a:cubicBezTo>
                    <a:pt x="48278" y="3360"/>
                    <a:pt x="44951"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3"/>
            <p:cNvSpPr/>
            <p:nvPr/>
          </p:nvSpPr>
          <p:spPr>
            <a:xfrm>
              <a:off x="3800200" y="3358200"/>
              <a:ext cx="2413900" cy="1020225"/>
            </a:xfrm>
            <a:custGeom>
              <a:rect b="b" l="l" r="r" t="t"/>
              <a:pathLst>
                <a:path extrusionOk="0" h="40809" w="96556">
                  <a:moveTo>
                    <a:pt x="7471" y="1"/>
                  </a:moveTo>
                  <a:cubicBezTo>
                    <a:pt x="3360" y="1"/>
                    <a:pt x="1" y="3328"/>
                    <a:pt x="1" y="7471"/>
                  </a:cubicBezTo>
                  <a:lnTo>
                    <a:pt x="1" y="33338"/>
                  </a:lnTo>
                  <a:cubicBezTo>
                    <a:pt x="1" y="37481"/>
                    <a:pt x="3360" y="40808"/>
                    <a:pt x="7471" y="40808"/>
                  </a:cubicBezTo>
                  <a:lnTo>
                    <a:pt x="89085" y="40808"/>
                  </a:lnTo>
                  <a:cubicBezTo>
                    <a:pt x="93228" y="40808"/>
                    <a:pt x="96555" y="37481"/>
                    <a:pt x="96555" y="33338"/>
                  </a:cubicBezTo>
                  <a:lnTo>
                    <a:pt x="96555" y="7471"/>
                  </a:lnTo>
                  <a:cubicBezTo>
                    <a:pt x="96555" y="3328"/>
                    <a:pt x="93228" y="1"/>
                    <a:pt x="89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3"/>
            <p:cNvSpPr/>
            <p:nvPr/>
          </p:nvSpPr>
          <p:spPr>
            <a:xfrm>
              <a:off x="3800200" y="2337200"/>
              <a:ext cx="2413900" cy="1021025"/>
            </a:xfrm>
            <a:custGeom>
              <a:rect b="b" l="l" r="r" t="t"/>
              <a:pathLst>
                <a:path extrusionOk="0" h="40841" w="96556">
                  <a:moveTo>
                    <a:pt x="7471" y="1"/>
                  </a:moveTo>
                  <a:cubicBezTo>
                    <a:pt x="3360" y="1"/>
                    <a:pt x="1" y="3360"/>
                    <a:pt x="1" y="7470"/>
                  </a:cubicBezTo>
                  <a:lnTo>
                    <a:pt x="1" y="33371"/>
                  </a:lnTo>
                  <a:cubicBezTo>
                    <a:pt x="1" y="37481"/>
                    <a:pt x="3360" y="40841"/>
                    <a:pt x="7471" y="40841"/>
                  </a:cubicBezTo>
                  <a:lnTo>
                    <a:pt x="89085" y="40841"/>
                  </a:lnTo>
                  <a:cubicBezTo>
                    <a:pt x="93228" y="40841"/>
                    <a:pt x="96555" y="37481"/>
                    <a:pt x="96555" y="33371"/>
                  </a:cubicBezTo>
                  <a:lnTo>
                    <a:pt x="96555" y="7470"/>
                  </a:lnTo>
                  <a:cubicBezTo>
                    <a:pt x="96555" y="3360"/>
                    <a:pt x="93228" y="1"/>
                    <a:pt x="890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3"/>
            <p:cNvSpPr/>
            <p:nvPr/>
          </p:nvSpPr>
          <p:spPr>
            <a:xfrm>
              <a:off x="1386325" y="1317025"/>
              <a:ext cx="2413900" cy="1020200"/>
            </a:xfrm>
            <a:custGeom>
              <a:rect b="b" l="l" r="r" t="t"/>
              <a:pathLst>
                <a:path extrusionOk="0" h="40808" w="96556">
                  <a:moveTo>
                    <a:pt x="7471" y="0"/>
                  </a:moveTo>
                  <a:cubicBezTo>
                    <a:pt x="3328" y="0"/>
                    <a:pt x="1" y="3327"/>
                    <a:pt x="1" y="7470"/>
                  </a:cubicBezTo>
                  <a:lnTo>
                    <a:pt x="1" y="33338"/>
                  </a:lnTo>
                  <a:cubicBezTo>
                    <a:pt x="1" y="37480"/>
                    <a:pt x="3328" y="40808"/>
                    <a:pt x="7471" y="40808"/>
                  </a:cubicBezTo>
                  <a:lnTo>
                    <a:pt x="89086" y="40808"/>
                  </a:lnTo>
                  <a:cubicBezTo>
                    <a:pt x="93228" y="40808"/>
                    <a:pt x="96556" y="37480"/>
                    <a:pt x="96556" y="33338"/>
                  </a:cubicBezTo>
                  <a:lnTo>
                    <a:pt x="96556" y="7470"/>
                  </a:lnTo>
                  <a:cubicBezTo>
                    <a:pt x="96556" y="3327"/>
                    <a:pt x="93228" y="0"/>
                    <a:pt x="89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3"/>
            <p:cNvSpPr/>
            <p:nvPr/>
          </p:nvSpPr>
          <p:spPr>
            <a:xfrm>
              <a:off x="1386325" y="296025"/>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3"/>
            <p:cNvSpPr/>
            <p:nvPr/>
          </p:nvSpPr>
          <p:spPr>
            <a:xfrm>
              <a:off x="1190625" y="5025900"/>
              <a:ext cx="5219200" cy="373525"/>
            </a:xfrm>
            <a:custGeom>
              <a:rect b="b" l="l" r="r" t="t"/>
              <a:pathLst>
                <a:path extrusionOk="0" h="14941" w="208768">
                  <a:moveTo>
                    <a:pt x="7470" y="0"/>
                  </a:moveTo>
                  <a:cubicBezTo>
                    <a:pt x="3327" y="0"/>
                    <a:pt x="0" y="3327"/>
                    <a:pt x="0" y="7470"/>
                  </a:cubicBezTo>
                  <a:cubicBezTo>
                    <a:pt x="0" y="11580"/>
                    <a:pt x="3327" y="14940"/>
                    <a:pt x="7470" y="14940"/>
                  </a:cubicBezTo>
                  <a:lnTo>
                    <a:pt x="201297" y="14940"/>
                  </a:lnTo>
                  <a:cubicBezTo>
                    <a:pt x="205440" y="14940"/>
                    <a:pt x="208767" y="11580"/>
                    <a:pt x="208767" y="7470"/>
                  </a:cubicBezTo>
                  <a:cubicBezTo>
                    <a:pt x="208767" y="3327"/>
                    <a:pt x="205440" y="0"/>
                    <a:pt x="2012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3"/>
            <p:cNvSpPr/>
            <p:nvPr/>
          </p:nvSpPr>
          <p:spPr>
            <a:xfrm>
              <a:off x="3800200" y="5025900"/>
              <a:ext cx="2609625" cy="373525"/>
            </a:xfrm>
            <a:custGeom>
              <a:rect b="b" l="l" r="r" t="t"/>
              <a:pathLst>
                <a:path extrusionOk="0" h="14941" w="104385">
                  <a:moveTo>
                    <a:pt x="1" y="0"/>
                  </a:moveTo>
                  <a:lnTo>
                    <a:pt x="1" y="14940"/>
                  </a:lnTo>
                  <a:lnTo>
                    <a:pt x="96914" y="14940"/>
                  </a:lnTo>
                  <a:cubicBezTo>
                    <a:pt x="101057" y="14940"/>
                    <a:pt x="104384" y="11580"/>
                    <a:pt x="104384" y="7470"/>
                  </a:cubicBezTo>
                  <a:cubicBezTo>
                    <a:pt x="104384" y="3327"/>
                    <a:pt x="101057" y="0"/>
                    <a:pt x="9691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3"/>
            <p:cNvSpPr/>
            <p:nvPr/>
          </p:nvSpPr>
          <p:spPr>
            <a:xfrm>
              <a:off x="2593275" y="2337200"/>
              <a:ext cx="1206950" cy="1021025"/>
            </a:xfrm>
            <a:custGeom>
              <a:rect b="b" l="l" r="r" t="t"/>
              <a:pathLst>
                <a:path extrusionOk="0" h="40841" w="48278">
                  <a:moveTo>
                    <a:pt x="0" y="1"/>
                  </a:moveTo>
                  <a:lnTo>
                    <a:pt x="0" y="40841"/>
                  </a:lnTo>
                  <a:lnTo>
                    <a:pt x="40808" y="40841"/>
                  </a:lnTo>
                  <a:cubicBezTo>
                    <a:pt x="44950" y="40841"/>
                    <a:pt x="48278" y="37481"/>
                    <a:pt x="48278" y="33371"/>
                  </a:cubicBezTo>
                  <a:lnTo>
                    <a:pt x="48278" y="7470"/>
                  </a:lnTo>
                  <a:cubicBezTo>
                    <a:pt x="48278" y="3360"/>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3"/>
            <p:cNvSpPr/>
            <p:nvPr/>
          </p:nvSpPr>
          <p:spPr>
            <a:xfrm>
              <a:off x="2593275" y="1317025"/>
              <a:ext cx="1206950" cy="1020200"/>
            </a:xfrm>
            <a:custGeom>
              <a:rect b="b" l="l" r="r" t="t"/>
              <a:pathLst>
                <a:path extrusionOk="0" h="40808" w="48278">
                  <a:moveTo>
                    <a:pt x="0" y="0"/>
                  </a:moveTo>
                  <a:lnTo>
                    <a:pt x="0" y="40808"/>
                  </a:lnTo>
                  <a:lnTo>
                    <a:pt x="40808" y="40808"/>
                  </a:lnTo>
                  <a:cubicBezTo>
                    <a:pt x="44950" y="40808"/>
                    <a:pt x="48278" y="37480"/>
                    <a:pt x="48278" y="33338"/>
                  </a:cubicBezTo>
                  <a:lnTo>
                    <a:pt x="48278" y="7470"/>
                  </a:lnTo>
                  <a:cubicBezTo>
                    <a:pt x="48278" y="3327"/>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3"/>
            <p:cNvSpPr/>
            <p:nvPr/>
          </p:nvSpPr>
          <p:spPr>
            <a:xfrm>
              <a:off x="2593275" y="296025"/>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3"/>
            <p:cNvSpPr/>
            <p:nvPr/>
          </p:nvSpPr>
          <p:spPr>
            <a:xfrm>
              <a:off x="5007125" y="2337200"/>
              <a:ext cx="1206975" cy="1021025"/>
            </a:xfrm>
            <a:custGeom>
              <a:rect b="b" l="l" r="r" t="t"/>
              <a:pathLst>
                <a:path extrusionOk="0" h="40841" w="48279">
                  <a:moveTo>
                    <a:pt x="1" y="1"/>
                  </a:moveTo>
                  <a:lnTo>
                    <a:pt x="1" y="40841"/>
                  </a:lnTo>
                  <a:lnTo>
                    <a:pt x="40808" y="40841"/>
                  </a:lnTo>
                  <a:cubicBezTo>
                    <a:pt x="44951" y="40841"/>
                    <a:pt x="48278" y="37481"/>
                    <a:pt x="48278" y="33371"/>
                  </a:cubicBezTo>
                  <a:lnTo>
                    <a:pt x="48278" y="7470"/>
                  </a:lnTo>
                  <a:cubicBezTo>
                    <a:pt x="48278" y="3360"/>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3"/>
            <p:cNvSpPr/>
            <p:nvPr/>
          </p:nvSpPr>
          <p:spPr>
            <a:xfrm>
              <a:off x="5007125" y="3358200"/>
              <a:ext cx="1206975" cy="1020225"/>
            </a:xfrm>
            <a:custGeom>
              <a:rect b="b" l="l" r="r" t="t"/>
              <a:pathLst>
                <a:path extrusionOk="0" h="40809" w="48279">
                  <a:moveTo>
                    <a:pt x="1" y="1"/>
                  </a:moveTo>
                  <a:lnTo>
                    <a:pt x="1" y="40808"/>
                  </a:lnTo>
                  <a:lnTo>
                    <a:pt x="40808" y="40808"/>
                  </a:lnTo>
                  <a:cubicBezTo>
                    <a:pt x="44951" y="40808"/>
                    <a:pt x="48278" y="37481"/>
                    <a:pt x="48278" y="33338"/>
                  </a:cubicBezTo>
                  <a:lnTo>
                    <a:pt x="48278" y="7471"/>
                  </a:lnTo>
                  <a:cubicBezTo>
                    <a:pt x="48278" y="3328"/>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4" name="Google Shape;1354;p23"/>
          <p:cNvGrpSpPr/>
          <p:nvPr/>
        </p:nvGrpSpPr>
        <p:grpSpPr>
          <a:xfrm>
            <a:off x="7698805" y="-220425"/>
            <a:ext cx="2624998" cy="4456847"/>
            <a:chOff x="7698805" y="-220425"/>
            <a:chExt cx="2624998" cy="4456847"/>
          </a:xfrm>
        </p:grpSpPr>
        <p:grpSp>
          <p:nvGrpSpPr>
            <p:cNvPr id="1355" name="Google Shape;1355;p23"/>
            <p:cNvGrpSpPr/>
            <p:nvPr/>
          </p:nvGrpSpPr>
          <p:grpSpPr>
            <a:xfrm>
              <a:off x="7698805" y="1785050"/>
              <a:ext cx="2451373" cy="2451372"/>
              <a:chOff x="7698805" y="1785050"/>
              <a:chExt cx="2451373" cy="2451372"/>
            </a:xfrm>
          </p:grpSpPr>
          <p:sp>
            <p:nvSpPr>
              <p:cNvPr id="1356" name="Google Shape;1356;p23"/>
              <p:cNvSpPr/>
              <p:nvPr/>
            </p:nvSpPr>
            <p:spPr>
              <a:xfrm rot="8100000">
                <a:off x="7757422" y="3866607"/>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3"/>
              <p:cNvSpPr/>
              <p:nvPr/>
            </p:nvSpPr>
            <p:spPr>
              <a:xfrm rot="8100000">
                <a:off x="7686074" y="2717985"/>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23"/>
            <p:cNvGrpSpPr/>
            <p:nvPr/>
          </p:nvGrpSpPr>
          <p:grpSpPr>
            <a:xfrm>
              <a:off x="7871485" y="-220425"/>
              <a:ext cx="2452318" cy="2442198"/>
              <a:chOff x="7871485" y="-220425"/>
              <a:chExt cx="2452318" cy="2442198"/>
            </a:xfrm>
          </p:grpSpPr>
          <p:sp>
            <p:nvSpPr>
              <p:cNvPr id="1359" name="Google Shape;1359;p23"/>
              <p:cNvSpPr/>
              <p:nvPr/>
            </p:nvSpPr>
            <p:spPr>
              <a:xfrm rot="8100000">
                <a:off x="7930103" y="1851958"/>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3"/>
              <p:cNvSpPr/>
              <p:nvPr/>
            </p:nvSpPr>
            <p:spPr>
              <a:xfrm rot="8100000">
                <a:off x="7859699" y="712510"/>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Graphical user interface, application, table, Excel&#10;&#10;Description automatically generated" id="1361" name="Google Shape;1361;p23"/>
          <p:cNvPicPr preferRelativeResize="0"/>
          <p:nvPr/>
        </p:nvPicPr>
        <p:blipFill rotWithShape="1">
          <a:blip r:embed="rId3">
            <a:alphaModFix/>
          </a:blip>
          <a:srcRect b="0" l="0" r="0" t="0"/>
          <a:stretch/>
        </p:blipFill>
        <p:spPr>
          <a:xfrm>
            <a:off x="1891324" y="1284654"/>
            <a:ext cx="5361353" cy="33508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4"/>
          <p:cNvSpPr txBox="1"/>
          <p:nvPr>
            <p:ph type="title"/>
          </p:nvPr>
        </p:nvSpPr>
        <p:spPr>
          <a:xfrm>
            <a:off x="1244928" y="522375"/>
            <a:ext cx="7187392"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2800"/>
              <a:buNone/>
            </a:pPr>
            <a:r>
              <a:rPr lang="en"/>
              <a:t>China Life MPF Conservative Fund</a:t>
            </a:r>
            <a:endParaRPr/>
          </a:p>
        </p:txBody>
      </p:sp>
      <p:grpSp>
        <p:nvGrpSpPr>
          <p:cNvPr id="1367" name="Google Shape;1367;p24"/>
          <p:cNvGrpSpPr/>
          <p:nvPr/>
        </p:nvGrpSpPr>
        <p:grpSpPr>
          <a:xfrm>
            <a:off x="972417" y="637897"/>
            <a:ext cx="212943" cy="208219"/>
            <a:chOff x="1190625" y="296025"/>
            <a:chExt cx="5219200" cy="5103400"/>
          </a:xfrm>
        </p:grpSpPr>
        <p:sp>
          <p:nvSpPr>
            <p:cNvPr id="1368" name="Google Shape;1368;p24"/>
            <p:cNvSpPr/>
            <p:nvPr/>
          </p:nvSpPr>
          <p:spPr>
            <a:xfrm>
              <a:off x="1386325" y="4378400"/>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4"/>
            <p:cNvSpPr/>
            <p:nvPr/>
          </p:nvSpPr>
          <p:spPr>
            <a:xfrm>
              <a:off x="2593275" y="4378400"/>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1386325" y="3358200"/>
              <a:ext cx="2413900" cy="1020225"/>
            </a:xfrm>
            <a:custGeom>
              <a:rect b="b" l="l" r="r" t="t"/>
              <a:pathLst>
                <a:path extrusionOk="0" h="40809" w="96556">
                  <a:moveTo>
                    <a:pt x="7471" y="1"/>
                  </a:moveTo>
                  <a:cubicBezTo>
                    <a:pt x="3328" y="1"/>
                    <a:pt x="1" y="3328"/>
                    <a:pt x="1" y="7471"/>
                  </a:cubicBezTo>
                  <a:lnTo>
                    <a:pt x="1" y="33338"/>
                  </a:lnTo>
                  <a:cubicBezTo>
                    <a:pt x="1" y="37481"/>
                    <a:pt x="3328" y="40808"/>
                    <a:pt x="7471" y="40808"/>
                  </a:cubicBezTo>
                  <a:lnTo>
                    <a:pt x="89086" y="40808"/>
                  </a:lnTo>
                  <a:cubicBezTo>
                    <a:pt x="93228" y="40808"/>
                    <a:pt x="96556" y="37481"/>
                    <a:pt x="96556" y="33338"/>
                  </a:cubicBezTo>
                  <a:lnTo>
                    <a:pt x="96556" y="7471"/>
                  </a:lnTo>
                  <a:cubicBezTo>
                    <a:pt x="96556" y="3328"/>
                    <a:pt x="93228" y="1"/>
                    <a:pt x="89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4"/>
            <p:cNvSpPr/>
            <p:nvPr/>
          </p:nvSpPr>
          <p:spPr>
            <a:xfrm>
              <a:off x="2593275" y="3358200"/>
              <a:ext cx="1206950" cy="1020225"/>
            </a:xfrm>
            <a:custGeom>
              <a:rect b="b" l="l" r="r" t="t"/>
              <a:pathLst>
                <a:path extrusionOk="0" h="40809" w="48278">
                  <a:moveTo>
                    <a:pt x="0" y="1"/>
                  </a:moveTo>
                  <a:lnTo>
                    <a:pt x="0" y="40808"/>
                  </a:lnTo>
                  <a:lnTo>
                    <a:pt x="40808" y="40808"/>
                  </a:lnTo>
                  <a:cubicBezTo>
                    <a:pt x="44950" y="40808"/>
                    <a:pt x="48278" y="37481"/>
                    <a:pt x="48278" y="33338"/>
                  </a:cubicBezTo>
                  <a:lnTo>
                    <a:pt x="48278" y="7471"/>
                  </a:lnTo>
                  <a:cubicBezTo>
                    <a:pt x="48278" y="3328"/>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4"/>
            <p:cNvSpPr/>
            <p:nvPr/>
          </p:nvSpPr>
          <p:spPr>
            <a:xfrm>
              <a:off x="1386325" y="2337200"/>
              <a:ext cx="2413900" cy="1021025"/>
            </a:xfrm>
            <a:custGeom>
              <a:rect b="b" l="l" r="r" t="t"/>
              <a:pathLst>
                <a:path extrusionOk="0" h="40841" w="96556">
                  <a:moveTo>
                    <a:pt x="7471" y="1"/>
                  </a:moveTo>
                  <a:cubicBezTo>
                    <a:pt x="3328" y="1"/>
                    <a:pt x="1" y="3360"/>
                    <a:pt x="1" y="7470"/>
                  </a:cubicBezTo>
                  <a:lnTo>
                    <a:pt x="1" y="33371"/>
                  </a:lnTo>
                  <a:cubicBezTo>
                    <a:pt x="1" y="37481"/>
                    <a:pt x="3328" y="40841"/>
                    <a:pt x="7471" y="40841"/>
                  </a:cubicBezTo>
                  <a:lnTo>
                    <a:pt x="89086" y="40841"/>
                  </a:lnTo>
                  <a:cubicBezTo>
                    <a:pt x="93228" y="40841"/>
                    <a:pt x="96556" y="37481"/>
                    <a:pt x="96556" y="33371"/>
                  </a:cubicBezTo>
                  <a:lnTo>
                    <a:pt x="96556" y="7470"/>
                  </a:lnTo>
                  <a:cubicBezTo>
                    <a:pt x="96556" y="3360"/>
                    <a:pt x="93228" y="1"/>
                    <a:pt x="890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4"/>
            <p:cNvSpPr/>
            <p:nvPr/>
          </p:nvSpPr>
          <p:spPr>
            <a:xfrm>
              <a:off x="3800200" y="4378400"/>
              <a:ext cx="2413900" cy="1021025"/>
            </a:xfrm>
            <a:custGeom>
              <a:rect b="b" l="l" r="r" t="t"/>
              <a:pathLst>
                <a:path extrusionOk="0" h="40841" w="96556">
                  <a:moveTo>
                    <a:pt x="7471" y="0"/>
                  </a:moveTo>
                  <a:cubicBezTo>
                    <a:pt x="3360" y="0"/>
                    <a:pt x="1" y="3360"/>
                    <a:pt x="1" y="7470"/>
                  </a:cubicBezTo>
                  <a:lnTo>
                    <a:pt x="1" y="33370"/>
                  </a:lnTo>
                  <a:cubicBezTo>
                    <a:pt x="1" y="37480"/>
                    <a:pt x="3360" y="40840"/>
                    <a:pt x="7471" y="40840"/>
                  </a:cubicBezTo>
                  <a:lnTo>
                    <a:pt x="89085" y="40840"/>
                  </a:lnTo>
                  <a:cubicBezTo>
                    <a:pt x="93228" y="40840"/>
                    <a:pt x="96555" y="37480"/>
                    <a:pt x="96555" y="33370"/>
                  </a:cubicBezTo>
                  <a:lnTo>
                    <a:pt x="96555" y="7470"/>
                  </a:lnTo>
                  <a:cubicBezTo>
                    <a:pt x="96555" y="3360"/>
                    <a:pt x="93228" y="0"/>
                    <a:pt x="89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4"/>
            <p:cNvSpPr/>
            <p:nvPr/>
          </p:nvSpPr>
          <p:spPr>
            <a:xfrm>
              <a:off x="5007125" y="4378400"/>
              <a:ext cx="1206975" cy="1021025"/>
            </a:xfrm>
            <a:custGeom>
              <a:rect b="b" l="l" r="r" t="t"/>
              <a:pathLst>
                <a:path extrusionOk="0" h="40841" w="48279">
                  <a:moveTo>
                    <a:pt x="1" y="0"/>
                  </a:moveTo>
                  <a:lnTo>
                    <a:pt x="1" y="40840"/>
                  </a:lnTo>
                  <a:lnTo>
                    <a:pt x="40808" y="40840"/>
                  </a:lnTo>
                  <a:cubicBezTo>
                    <a:pt x="44951" y="40840"/>
                    <a:pt x="48278" y="37480"/>
                    <a:pt x="48278" y="33370"/>
                  </a:cubicBezTo>
                  <a:lnTo>
                    <a:pt x="48278" y="7470"/>
                  </a:lnTo>
                  <a:cubicBezTo>
                    <a:pt x="48278" y="3360"/>
                    <a:pt x="44951"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4"/>
            <p:cNvSpPr/>
            <p:nvPr/>
          </p:nvSpPr>
          <p:spPr>
            <a:xfrm>
              <a:off x="3800200" y="3358200"/>
              <a:ext cx="2413900" cy="1020225"/>
            </a:xfrm>
            <a:custGeom>
              <a:rect b="b" l="l" r="r" t="t"/>
              <a:pathLst>
                <a:path extrusionOk="0" h="40809" w="96556">
                  <a:moveTo>
                    <a:pt x="7471" y="1"/>
                  </a:moveTo>
                  <a:cubicBezTo>
                    <a:pt x="3360" y="1"/>
                    <a:pt x="1" y="3328"/>
                    <a:pt x="1" y="7471"/>
                  </a:cubicBezTo>
                  <a:lnTo>
                    <a:pt x="1" y="33338"/>
                  </a:lnTo>
                  <a:cubicBezTo>
                    <a:pt x="1" y="37481"/>
                    <a:pt x="3360" y="40808"/>
                    <a:pt x="7471" y="40808"/>
                  </a:cubicBezTo>
                  <a:lnTo>
                    <a:pt x="89085" y="40808"/>
                  </a:lnTo>
                  <a:cubicBezTo>
                    <a:pt x="93228" y="40808"/>
                    <a:pt x="96555" y="37481"/>
                    <a:pt x="96555" y="33338"/>
                  </a:cubicBezTo>
                  <a:lnTo>
                    <a:pt x="96555" y="7471"/>
                  </a:lnTo>
                  <a:cubicBezTo>
                    <a:pt x="96555" y="3328"/>
                    <a:pt x="93228" y="1"/>
                    <a:pt x="89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4"/>
            <p:cNvSpPr/>
            <p:nvPr/>
          </p:nvSpPr>
          <p:spPr>
            <a:xfrm>
              <a:off x="3800200" y="2337200"/>
              <a:ext cx="2413900" cy="1021025"/>
            </a:xfrm>
            <a:custGeom>
              <a:rect b="b" l="l" r="r" t="t"/>
              <a:pathLst>
                <a:path extrusionOk="0" h="40841" w="96556">
                  <a:moveTo>
                    <a:pt x="7471" y="1"/>
                  </a:moveTo>
                  <a:cubicBezTo>
                    <a:pt x="3360" y="1"/>
                    <a:pt x="1" y="3360"/>
                    <a:pt x="1" y="7470"/>
                  </a:cubicBezTo>
                  <a:lnTo>
                    <a:pt x="1" y="33371"/>
                  </a:lnTo>
                  <a:cubicBezTo>
                    <a:pt x="1" y="37481"/>
                    <a:pt x="3360" y="40841"/>
                    <a:pt x="7471" y="40841"/>
                  </a:cubicBezTo>
                  <a:lnTo>
                    <a:pt x="89085" y="40841"/>
                  </a:lnTo>
                  <a:cubicBezTo>
                    <a:pt x="93228" y="40841"/>
                    <a:pt x="96555" y="37481"/>
                    <a:pt x="96555" y="33371"/>
                  </a:cubicBezTo>
                  <a:lnTo>
                    <a:pt x="96555" y="7470"/>
                  </a:lnTo>
                  <a:cubicBezTo>
                    <a:pt x="96555" y="3360"/>
                    <a:pt x="93228" y="1"/>
                    <a:pt x="890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4"/>
            <p:cNvSpPr/>
            <p:nvPr/>
          </p:nvSpPr>
          <p:spPr>
            <a:xfrm>
              <a:off x="1386325" y="1317025"/>
              <a:ext cx="2413900" cy="1020200"/>
            </a:xfrm>
            <a:custGeom>
              <a:rect b="b" l="l" r="r" t="t"/>
              <a:pathLst>
                <a:path extrusionOk="0" h="40808" w="96556">
                  <a:moveTo>
                    <a:pt x="7471" y="0"/>
                  </a:moveTo>
                  <a:cubicBezTo>
                    <a:pt x="3328" y="0"/>
                    <a:pt x="1" y="3327"/>
                    <a:pt x="1" y="7470"/>
                  </a:cubicBezTo>
                  <a:lnTo>
                    <a:pt x="1" y="33338"/>
                  </a:lnTo>
                  <a:cubicBezTo>
                    <a:pt x="1" y="37480"/>
                    <a:pt x="3328" y="40808"/>
                    <a:pt x="7471" y="40808"/>
                  </a:cubicBezTo>
                  <a:lnTo>
                    <a:pt x="89086" y="40808"/>
                  </a:lnTo>
                  <a:cubicBezTo>
                    <a:pt x="93228" y="40808"/>
                    <a:pt x="96556" y="37480"/>
                    <a:pt x="96556" y="33338"/>
                  </a:cubicBezTo>
                  <a:lnTo>
                    <a:pt x="96556" y="7470"/>
                  </a:lnTo>
                  <a:cubicBezTo>
                    <a:pt x="96556" y="3327"/>
                    <a:pt x="93228" y="0"/>
                    <a:pt x="89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4"/>
            <p:cNvSpPr/>
            <p:nvPr/>
          </p:nvSpPr>
          <p:spPr>
            <a:xfrm>
              <a:off x="1386325" y="296025"/>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4"/>
            <p:cNvSpPr/>
            <p:nvPr/>
          </p:nvSpPr>
          <p:spPr>
            <a:xfrm>
              <a:off x="1190625" y="5025900"/>
              <a:ext cx="5219200" cy="373525"/>
            </a:xfrm>
            <a:custGeom>
              <a:rect b="b" l="l" r="r" t="t"/>
              <a:pathLst>
                <a:path extrusionOk="0" h="14941" w="208768">
                  <a:moveTo>
                    <a:pt x="7470" y="0"/>
                  </a:moveTo>
                  <a:cubicBezTo>
                    <a:pt x="3327" y="0"/>
                    <a:pt x="0" y="3327"/>
                    <a:pt x="0" y="7470"/>
                  </a:cubicBezTo>
                  <a:cubicBezTo>
                    <a:pt x="0" y="11580"/>
                    <a:pt x="3327" y="14940"/>
                    <a:pt x="7470" y="14940"/>
                  </a:cubicBezTo>
                  <a:lnTo>
                    <a:pt x="201297" y="14940"/>
                  </a:lnTo>
                  <a:cubicBezTo>
                    <a:pt x="205440" y="14940"/>
                    <a:pt x="208767" y="11580"/>
                    <a:pt x="208767" y="7470"/>
                  </a:cubicBezTo>
                  <a:cubicBezTo>
                    <a:pt x="208767" y="3327"/>
                    <a:pt x="205440" y="0"/>
                    <a:pt x="2012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4"/>
            <p:cNvSpPr/>
            <p:nvPr/>
          </p:nvSpPr>
          <p:spPr>
            <a:xfrm>
              <a:off x="3800200" y="5025900"/>
              <a:ext cx="2609625" cy="373525"/>
            </a:xfrm>
            <a:custGeom>
              <a:rect b="b" l="l" r="r" t="t"/>
              <a:pathLst>
                <a:path extrusionOk="0" h="14941" w="104385">
                  <a:moveTo>
                    <a:pt x="1" y="0"/>
                  </a:moveTo>
                  <a:lnTo>
                    <a:pt x="1" y="14940"/>
                  </a:lnTo>
                  <a:lnTo>
                    <a:pt x="96914" y="14940"/>
                  </a:lnTo>
                  <a:cubicBezTo>
                    <a:pt x="101057" y="14940"/>
                    <a:pt x="104384" y="11580"/>
                    <a:pt x="104384" y="7470"/>
                  </a:cubicBezTo>
                  <a:cubicBezTo>
                    <a:pt x="104384" y="3327"/>
                    <a:pt x="101057" y="0"/>
                    <a:pt x="9691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4"/>
            <p:cNvSpPr/>
            <p:nvPr/>
          </p:nvSpPr>
          <p:spPr>
            <a:xfrm>
              <a:off x="2593275" y="2337200"/>
              <a:ext cx="1206950" cy="1021025"/>
            </a:xfrm>
            <a:custGeom>
              <a:rect b="b" l="l" r="r" t="t"/>
              <a:pathLst>
                <a:path extrusionOk="0" h="40841" w="48278">
                  <a:moveTo>
                    <a:pt x="0" y="1"/>
                  </a:moveTo>
                  <a:lnTo>
                    <a:pt x="0" y="40841"/>
                  </a:lnTo>
                  <a:lnTo>
                    <a:pt x="40808" y="40841"/>
                  </a:lnTo>
                  <a:cubicBezTo>
                    <a:pt x="44950" y="40841"/>
                    <a:pt x="48278" y="37481"/>
                    <a:pt x="48278" y="33371"/>
                  </a:cubicBezTo>
                  <a:lnTo>
                    <a:pt x="48278" y="7470"/>
                  </a:lnTo>
                  <a:cubicBezTo>
                    <a:pt x="48278" y="3360"/>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4"/>
            <p:cNvSpPr/>
            <p:nvPr/>
          </p:nvSpPr>
          <p:spPr>
            <a:xfrm>
              <a:off x="2593275" y="1317025"/>
              <a:ext cx="1206950" cy="1020200"/>
            </a:xfrm>
            <a:custGeom>
              <a:rect b="b" l="l" r="r" t="t"/>
              <a:pathLst>
                <a:path extrusionOk="0" h="40808" w="48278">
                  <a:moveTo>
                    <a:pt x="0" y="0"/>
                  </a:moveTo>
                  <a:lnTo>
                    <a:pt x="0" y="40808"/>
                  </a:lnTo>
                  <a:lnTo>
                    <a:pt x="40808" y="40808"/>
                  </a:lnTo>
                  <a:cubicBezTo>
                    <a:pt x="44950" y="40808"/>
                    <a:pt x="48278" y="37480"/>
                    <a:pt x="48278" y="33338"/>
                  </a:cubicBezTo>
                  <a:lnTo>
                    <a:pt x="48278" y="7470"/>
                  </a:lnTo>
                  <a:cubicBezTo>
                    <a:pt x="48278" y="3327"/>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4"/>
            <p:cNvSpPr/>
            <p:nvPr/>
          </p:nvSpPr>
          <p:spPr>
            <a:xfrm>
              <a:off x="2593275" y="296025"/>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4"/>
            <p:cNvSpPr/>
            <p:nvPr/>
          </p:nvSpPr>
          <p:spPr>
            <a:xfrm>
              <a:off x="5007125" y="2337200"/>
              <a:ext cx="1206975" cy="1021025"/>
            </a:xfrm>
            <a:custGeom>
              <a:rect b="b" l="l" r="r" t="t"/>
              <a:pathLst>
                <a:path extrusionOk="0" h="40841" w="48279">
                  <a:moveTo>
                    <a:pt x="1" y="1"/>
                  </a:moveTo>
                  <a:lnTo>
                    <a:pt x="1" y="40841"/>
                  </a:lnTo>
                  <a:lnTo>
                    <a:pt x="40808" y="40841"/>
                  </a:lnTo>
                  <a:cubicBezTo>
                    <a:pt x="44951" y="40841"/>
                    <a:pt x="48278" y="37481"/>
                    <a:pt x="48278" y="33371"/>
                  </a:cubicBezTo>
                  <a:lnTo>
                    <a:pt x="48278" y="7470"/>
                  </a:lnTo>
                  <a:cubicBezTo>
                    <a:pt x="48278" y="3360"/>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4"/>
            <p:cNvSpPr/>
            <p:nvPr/>
          </p:nvSpPr>
          <p:spPr>
            <a:xfrm>
              <a:off x="5007125" y="3358200"/>
              <a:ext cx="1206975" cy="1020225"/>
            </a:xfrm>
            <a:custGeom>
              <a:rect b="b" l="l" r="r" t="t"/>
              <a:pathLst>
                <a:path extrusionOk="0" h="40809" w="48279">
                  <a:moveTo>
                    <a:pt x="1" y="1"/>
                  </a:moveTo>
                  <a:lnTo>
                    <a:pt x="1" y="40808"/>
                  </a:lnTo>
                  <a:lnTo>
                    <a:pt x="40808" y="40808"/>
                  </a:lnTo>
                  <a:cubicBezTo>
                    <a:pt x="44951" y="40808"/>
                    <a:pt x="48278" y="37481"/>
                    <a:pt x="48278" y="33338"/>
                  </a:cubicBezTo>
                  <a:lnTo>
                    <a:pt x="48278" y="7471"/>
                  </a:lnTo>
                  <a:cubicBezTo>
                    <a:pt x="48278" y="3328"/>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p24"/>
          <p:cNvGrpSpPr/>
          <p:nvPr/>
        </p:nvGrpSpPr>
        <p:grpSpPr>
          <a:xfrm>
            <a:off x="7698805" y="-220425"/>
            <a:ext cx="2624998" cy="4456847"/>
            <a:chOff x="7698805" y="-220425"/>
            <a:chExt cx="2624998" cy="4456847"/>
          </a:xfrm>
        </p:grpSpPr>
        <p:grpSp>
          <p:nvGrpSpPr>
            <p:cNvPr id="1387" name="Google Shape;1387;p24"/>
            <p:cNvGrpSpPr/>
            <p:nvPr/>
          </p:nvGrpSpPr>
          <p:grpSpPr>
            <a:xfrm>
              <a:off x="7698805" y="1785050"/>
              <a:ext cx="2451373" cy="2451372"/>
              <a:chOff x="7698805" y="1785050"/>
              <a:chExt cx="2451373" cy="2451372"/>
            </a:xfrm>
          </p:grpSpPr>
          <p:sp>
            <p:nvSpPr>
              <p:cNvPr id="1388" name="Google Shape;1388;p24"/>
              <p:cNvSpPr/>
              <p:nvPr/>
            </p:nvSpPr>
            <p:spPr>
              <a:xfrm rot="8100000">
                <a:off x="7757422" y="3866607"/>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4"/>
              <p:cNvSpPr/>
              <p:nvPr/>
            </p:nvSpPr>
            <p:spPr>
              <a:xfrm rot="8100000">
                <a:off x="7686074" y="2717985"/>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0" name="Google Shape;1390;p24"/>
            <p:cNvGrpSpPr/>
            <p:nvPr/>
          </p:nvGrpSpPr>
          <p:grpSpPr>
            <a:xfrm>
              <a:off x="7871485" y="-220425"/>
              <a:ext cx="2452318" cy="2442198"/>
              <a:chOff x="7871485" y="-220425"/>
              <a:chExt cx="2452318" cy="2442198"/>
            </a:xfrm>
          </p:grpSpPr>
          <p:sp>
            <p:nvSpPr>
              <p:cNvPr id="1391" name="Google Shape;1391;p24"/>
              <p:cNvSpPr/>
              <p:nvPr/>
            </p:nvSpPr>
            <p:spPr>
              <a:xfrm rot="8100000">
                <a:off x="7930103" y="1851958"/>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4"/>
              <p:cNvSpPr/>
              <p:nvPr/>
            </p:nvSpPr>
            <p:spPr>
              <a:xfrm rot="8100000">
                <a:off x="7859699" y="712510"/>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Graphical user interface, application, table, Excel&#10;&#10;Description automatically generated" id="1393" name="Google Shape;1393;p24"/>
          <p:cNvPicPr preferRelativeResize="0"/>
          <p:nvPr/>
        </p:nvPicPr>
        <p:blipFill rotWithShape="1">
          <a:blip r:embed="rId3">
            <a:alphaModFix/>
          </a:blip>
          <a:srcRect b="0" l="0" r="0" t="0"/>
          <a:stretch/>
        </p:blipFill>
        <p:spPr>
          <a:xfrm>
            <a:off x="1886438" y="1284654"/>
            <a:ext cx="5366238" cy="33459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25"/>
          <p:cNvSpPr txBox="1"/>
          <p:nvPr>
            <p:ph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FFFFFF"/>
              </a:buClr>
              <a:buSzPts val="2800"/>
              <a:buNone/>
            </a:pPr>
            <a:r>
              <a:rPr lang="en"/>
              <a:t>Principal MPF Conservative Fund</a:t>
            </a:r>
            <a:endParaRPr/>
          </a:p>
        </p:txBody>
      </p:sp>
      <p:grpSp>
        <p:nvGrpSpPr>
          <p:cNvPr id="1399" name="Google Shape;1399;p25"/>
          <p:cNvGrpSpPr/>
          <p:nvPr/>
        </p:nvGrpSpPr>
        <p:grpSpPr>
          <a:xfrm>
            <a:off x="972417" y="637897"/>
            <a:ext cx="212943" cy="208219"/>
            <a:chOff x="1190625" y="296025"/>
            <a:chExt cx="5219200" cy="5103400"/>
          </a:xfrm>
        </p:grpSpPr>
        <p:sp>
          <p:nvSpPr>
            <p:cNvPr id="1400" name="Google Shape;1400;p25"/>
            <p:cNvSpPr/>
            <p:nvPr/>
          </p:nvSpPr>
          <p:spPr>
            <a:xfrm>
              <a:off x="1386325" y="4378400"/>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5"/>
            <p:cNvSpPr/>
            <p:nvPr/>
          </p:nvSpPr>
          <p:spPr>
            <a:xfrm>
              <a:off x="2593275" y="4378400"/>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5"/>
            <p:cNvSpPr/>
            <p:nvPr/>
          </p:nvSpPr>
          <p:spPr>
            <a:xfrm>
              <a:off x="1386325" y="3358200"/>
              <a:ext cx="2413900" cy="1020225"/>
            </a:xfrm>
            <a:custGeom>
              <a:rect b="b" l="l" r="r" t="t"/>
              <a:pathLst>
                <a:path extrusionOk="0" h="40809" w="96556">
                  <a:moveTo>
                    <a:pt x="7471" y="1"/>
                  </a:moveTo>
                  <a:cubicBezTo>
                    <a:pt x="3328" y="1"/>
                    <a:pt x="1" y="3328"/>
                    <a:pt x="1" y="7471"/>
                  </a:cubicBezTo>
                  <a:lnTo>
                    <a:pt x="1" y="33338"/>
                  </a:lnTo>
                  <a:cubicBezTo>
                    <a:pt x="1" y="37481"/>
                    <a:pt x="3328" y="40808"/>
                    <a:pt x="7471" y="40808"/>
                  </a:cubicBezTo>
                  <a:lnTo>
                    <a:pt x="89086" y="40808"/>
                  </a:lnTo>
                  <a:cubicBezTo>
                    <a:pt x="93228" y="40808"/>
                    <a:pt x="96556" y="37481"/>
                    <a:pt x="96556" y="33338"/>
                  </a:cubicBezTo>
                  <a:lnTo>
                    <a:pt x="96556" y="7471"/>
                  </a:lnTo>
                  <a:cubicBezTo>
                    <a:pt x="96556" y="3328"/>
                    <a:pt x="93228" y="1"/>
                    <a:pt x="890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5"/>
            <p:cNvSpPr/>
            <p:nvPr/>
          </p:nvSpPr>
          <p:spPr>
            <a:xfrm>
              <a:off x="2593275" y="3358200"/>
              <a:ext cx="1206950" cy="1020225"/>
            </a:xfrm>
            <a:custGeom>
              <a:rect b="b" l="l" r="r" t="t"/>
              <a:pathLst>
                <a:path extrusionOk="0" h="40809" w="48278">
                  <a:moveTo>
                    <a:pt x="0" y="1"/>
                  </a:moveTo>
                  <a:lnTo>
                    <a:pt x="0" y="40808"/>
                  </a:lnTo>
                  <a:lnTo>
                    <a:pt x="40808" y="40808"/>
                  </a:lnTo>
                  <a:cubicBezTo>
                    <a:pt x="44950" y="40808"/>
                    <a:pt x="48278" y="37481"/>
                    <a:pt x="48278" y="33338"/>
                  </a:cubicBezTo>
                  <a:lnTo>
                    <a:pt x="48278" y="7471"/>
                  </a:lnTo>
                  <a:cubicBezTo>
                    <a:pt x="48278" y="3328"/>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5"/>
            <p:cNvSpPr/>
            <p:nvPr/>
          </p:nvSpPr>
          <p:spPr>
            <a:xfrm>
              <a:off x="1386325" y="2337200"/>
              <a:ext cx="2413900" cy="1021025"/>
            </a:xfrm>
            <a:custGeom>
              <a:rect b="b" l="l" r="r" t="t"/>
              <a:pathLst>
                <a:path extrusionOk="0" h="40841" w="96556">
                  <a:moveTo>
                    <a:pt x="7471" y="1"/>
                  </a:moveTo>
                  <a:cubicBezTo>
                    <a:pt x="3328" y="1"/>
                    <a:pt x="1" y="3360"/>
                    <a:pt x="1" y="7470"/>
                  </a:cubicBezTo>
                  <a:lnTo>
                    <a:pt x="1" y="33371"/>
                  </a:lnTo>
                  <a:cubicBezTo>
                    <a:pt x="1" y="37481"/>
                    <a:pt x="3328" y="40841"/>
                    <a:pt x="7471" y="40841"/>
                  </a:cubicBezTo>
                  <a:lnTo>
                    <a:pt x="89086" y="40841"/>
                  </a:lnTo>
                  <a:cubicBezTo>
                    <a:pt x="93228" y="40841"/>
                    <a:pt x="96556" y="37481"/>
                    <a:pt x="96556" y="33371"/>
                  </a:cubicBezTo>
                  <a:lnTo>
                    <a:pt x="96556" y="7470"/>
                  </a:lnTo>
                  <a:cubicBezTo>
                    <a:pt x="96556" y="3360"/>
                    <a:pt x="93228" y="1"/>
                    <a:pt x="890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5"/>
            <p:cNvSpPr/>
            <p:nvPr/>
          </p:nvSpPr>
          <p:spPr>
            <a:xfrm>
              <a:off x="3800200" y="4378400"/>
              <a:ext cx="2413900" cy="1021025"/>
            </a:xfrm>
            <a:custGeom>
              <a:rect b="b" l="l" r="r" t="t"/>
              <a:pathLst>
                <a:path extrusionOk="0" h="40841" w="96556">
                  <a:moveTo>
                    <a:pt x="7471" y="0"/>
                  </a:moveTo>
                  <a:cubicBezTo>
                    <a:pt x="3360" y="0"/>
                    <a:pt x="1" y="3360"/>
                    <a:pt x="1" y="7470"/>
                  </a:cubicBezTo>
                  <a:lnTo>
                    <a:pt x="1" y="33370"/>
                  </a:lnTo>
                  <a:cubicBezTo>
                    <a:pt x="1" y="37480"/>
                    <a:pt x="3360" y="40840"/>
                    <a:pt x="7471" y="40840"/>
                  </a:cubicBezTo>
                  <a:lnTo>
                    <a:pt x="89085" y="40840"/>
                  </a:lnTo>
                  <a:cubicBezTo>
                    <a:pt x="93228" y="40840"/>
                    <a:pt x="96555" y="37480"/>
                    <a:pt x="96555" y="33370"/>
                  </a:cubicBezTo>
                  <a:lnTo>
                    <a:pt x="96555" y="7470"/>
                  </a:lnTo>
                  <a:cubicBezTo>
                    <a:pt x="96555" y="3360"/>
                    <a:pt x="93228" y="0"/>
                    <a:pt x="89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5"/>
            <p:cNvSpPr/>
            <p:nvPr/>
          </p:nvSpPr>
          <p:spPr>
            <a:xfrm>
              <a:off x="5007125" y="4378400"/>
              <a:ext cx="1206975" cy="1021025"/>
            </a:xfrm>
            <a:custGeom>
              <a:rect b="b" l="l" r="r" t="t"/>
              <a:pathLst>
                <a:path extrusionOk="0" h="40841" w="48279">
                  <a:moveTo>
                    <a:pt x="1" y="0"/>
                  </a:moveTo>
                  <a:lnTo>
                    <a:pt x="1" y="40840"/>
                  </a:lnTo>
                  <a:lnTo>
                    <a:pt x="40808" y="40840"/>
                  </a:lnTo>
                  <a:cubicBezTo>
                    <a:pt x="44951" y="40840"/>
                    <a:pt x="48278" y="37480"/>
                    <a:pt x="48278" y="33370"/>
                  </a:cubicBezTo>
                  <a:lnTo>
                    <a:pt x="48278" y="7470"/>
                  </a:lnTo>
                  <a:cubicBezTo>
                    <a:pt x="48278" y="3360"/>
                    <a:pt x="44951"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5"/>
            <p:cNvSpPr/>
            <p:nvPr/>
          </p:nvSpPr>
          <p:spPr>
            <a:xfrm>
              <a:off x="3800200" y="3358200"/>
              <a:ext cx="2413900" cy="1020225"/>
            </a:xfrm>
            <a:custGeom>
              <a:rect b="b" l="l" r="r" t="t"/>
              <a:pathLst>
                <a:path extrusionOk="0" h="40809" w="96556">
                  <a:moveTo>
                    <a:pt x="7471" y="1"/>
                  </a:moveTo>
                  <a:cubicBezTo>
                    <a:pt x="3360" y="1"/>
                    <a:pt x="1" y="3328"/>
                    <a:pt x="1" y="7471"/>
                  </a:cubicBezTo>
                  <a:lnTo>
                    <a:pt x="1" y="33338"/>
                  </a:lnTo>
                  <a:cubicBezTo>
                    <a:pt x="1" y="37481"/>
                    <a:pt x="3360" y="40808"/>
                    <a:pt x="7471" y="40808"/>
                  </a:cubicBezTo>
                  <a:lnTo>
                    <a:pt x="89085" y="40808"/>
                  </a:lnTo>
                  <a:cubicBezTo>
                    <a:pt x="93228" y="40808"/>
                    <a:pt x="96555" y="37481"/>
                    <a:pt x="96555" y="33338"/>
                  </a:cubicBezTo>
                  <a:lnTo>
                    <a:pt x="96555" y="7471"/>
                  </a:lnTo>
                  <a:cubicBezTo>
                    <a:pt x="96555" y="3328"/>
                    <a:pt x="93228" y="1"/>
                    <a:pt x="89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5"/>
            <p:cNvSpPr/>
            <p:nvPr/>
          </p:nvSpPr>
          <p:spPr>
            <a:xfrm>
              <a:off x="3800200" y="2337200"/>
              <a:ext cx="2413900" cy="1021025"/>
            </a:xfrm>
            <a:custGeom>
              <a:rect b="b" l="l" r="r" t="t"/>
              <a:pathLst>
                <a:path extrusionOk="0" h="40841" w="96556">
                  <a:moveTo>
                    <a:pt x="7471" y="1"/>
                  </a:moveTo>
                  <a:cubicBezTo>
                    <a:pt x="3360" y="1"/>
                    <a:pt x="1" y="3360"/>
                    <a:pt x="1" y="7470"/>
                  </a:cubicBezTo>
                  <a:lnTo>
                    <a:pt x="1" y="33371"/>
                  </a:lnTo>
                  <a:cubicBezTo>
                    <a:pt x="1" y="37481"/>
                    <a:pt x="3360" y="40841"/>
                    <a:pt x="7471" y="40841"/>
                  </a:cubicBezTo>
                  <a:lnTo>
                    <a:pt x="89085" y="40841"/>
                  </a:lnTo>
                  <a:cubicBezTo>
                    <a:pt x="93228" y="40841"/>
                    <a:pt x="96555" y="37481"/>
                    <a:pt x="96555" y="33371"/>
                  </a:cubicBezTo>
                  <a:lnTo>
                    <a:pt x="96555" y="7470"/>
                  </a:lnTo>
                  <a:cubicBezTo>
                    <a:pt x="96555" y="3360"/>
                    <a:pt x="93228" y="1"/>
                    <a:pt x="890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5"/>
            <p:cNvSpPr/>
            <p:nvPr/>
          </p:nvSpPr>
          <p:spPr>
            <a:xfrm>
              <a:off x="1386325" y="1317025"/>
              <a:ext cx="2413900" cy="1020200"/>
            </a:xfrm>
            <a:custGeom>
              <a:rect b="b" l="l" r="r" t="t"/>
              <a:pathLst>
                <a:path extrusionOk="0" h="40808" w="96556">
                  <a:moveTo>
                    <a:pt x="7471" y="0"/>
                  </a:moveTo>
                  <a:cubicBezTo>
                    <a:pt x="3328" y="0"/>
                    <a:pt x="1" y="3327"/>
                    <a:pt x="1" y="7470"/>
                  </a:cubicBezTo>
                  <a:lnTo>
                    <a:pt x="1" y="33338"/>
                  </a:lnTo>
                  <a:cubicBezTo>
                    <a:pt x="1" y="37480"/>
                    <a:pt x="3328" y="40808"/>
                    <a:pt x="7471" y="40808"/>
                  </a:cubicBezTo>
                  <a:lnTo>
                    <a:pt x="89086" y="40808"/>
                  </a:lnTo>
                  <a:cubicBezTo>
                    <a:pt x="93228" y="40808"/>
                    <a:pt x="96556" y="37480"/>
                    <a:pt x="96556" y="33338"/>
                  </a:cubicBezTo>
                  <a:lnTo>
                    <a:pt x="96556" y="7470"/>
                  </a:lnTo>
                  <a:cubicBezTo>
                    <a:pt x="96556" y="3327"/>
                    <a:pt x="93228" y="0"/>
                    <a:pt x="89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5"/>
            <p:cNvSpPr/>
            <p:nvPr/>
          </p:nvSpPr>
          <p:spPr>
            <a:xfrm>
              <a:off x="1386325" y="296025"/>
              <a:ext cx="2413900" cy="1021025"/>
            </a:xfrm>
            <a:custGeom>
              <a:rect b="b" l="l" r="r" t="t"/>
              <a:pathLst>
                <a:path extrusionOk="0" h="40841" w="96556">
                  <a:moveTo>
                    <a:pt x="7471" y="0"/>
                  </a:moveTo>
                  <a:cubicBezTo>
                    <a:pt x="3328" y="0"/>
                    <a:pt x="1" y="3360"/>
                    <a:pt x="1" y="7470"/>
                  </a:cubicBezTo>
                  <a:lnTo>
                    <a:pt x="1" y="33370"/>
                  </a:lnTo>
                  <a:cubicBezTo>
                    <a:pt x="1" y="37480"/>
                    <a:pt x="3328" y="40840"/>
                    <a:pt x="7471" y="40840"/>
                  </a:cubicBezTo>
                  <a:lnTo>
                    <a:pt x="89086" y="40840"/>
                  </a:lnTo>
                  <a:cubicBezTo>
                    <a:pt x="93228" y="40840"/>
                    <a:pt x="96556" y="37480"/>
                    <a:pt x="96556" y="33370"/>
                  </a:cubicBezTo>
                  <a:lnTo>
                    <a:pt x="96556" y="7470"/>
                  </a:lnTo>
                  <a:cubicBezTo>
                    <a:pt x="96556" y="3360"/>
                    <a:pt x="93228" y="0"/>
                    <a:pt x="89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5"/>
            <p:cNvSpPr/>
            <p:nvPr/>
          </p:nvSpPr>
          <p:spPr>
            <a:xfrm>
              <a:off x="1190625" y="5025900"/>
              <a:ext cx="5219200" cy="373525"/>
            </a:xfrm>
            <a:custGeom>
              <a:rect b="b" l="l" r="r" t="t"/>
              <a:pathLst>
                <a:path extrusionOk="0" h="14941" w="208768">
                  <a:moveTo>
                    <a:pt x="7470" y="0"/>
                  </a:moveTo>
                  <a:cubicBezTo>
                    <a:pt x="3327" y="0"/>
                    <a:pt x="0" y="3327"/>
                    <a:pt x="0" y="7470"/>
                  </a:cubicBezTo>
                  <a:cubicBezTo>
                    <a:pt x="0" y="11580"/>
                    <a:pt x="3327" y="14940"/>
                    <a:pt x="7470" y="14940"/>
                  </a:cubicBezTo>
                  <a:lnTo>
                    <a:pt x="201297" y="14940"/>
                  </a:lnTo>
                  <a:cubicBezTo>
                    <a:pt x="205440" y="14940"/>
                    <a:pt x="208767" y="11580"/>
                    <a:pt x="208767" y="7470"/>
                  </a:cubicBezTo>
                  <a:cubicBezTo>
                    <a:pt x="208767" y="3327"/>
                    <a:pt x="205440" y="0"/>
                    <a:pt x="2012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5"/>
            <p:cNvSpPr/>
            <p:nvPr/>
          </p:nvSpPr>
          <p:spPr>
            <a:xfrm>
              <a:off x="3800200" y="5025900"/>
              <a:ext cx="2609625" cy="373525"/>
            </a:xfrm>
            <a:custGeom>
              <a:rect b="b" l="l" r="r" t="t"/>
              <a:pathLst>
                <a:path extrusionOk="0" h="14941" w="104385">
                  <a:moveTo>
                    <a:pt x="1" y="0"/>
                  </a:moveTo>
                  <a:lnTo>
                    <a:pt x="1" y="14940"/>
                  </a:lnTo>
                  <a:lnTo>
                    <a:pt x="96914" y="14940"/>
                  </a:lnTo>
                  <a:cubicBezTo>
                    <a:pt x="101057" y="14940"/>
                    <a:pt x="104384" y="11580"/>
                    <a:pt x="104384" y="7470"/>
                  </a:cubicBezTo>
                  <a:cubicBezTo>
                    <a:pt x="104384" y="3327"/>
                    <a:pt x="101057" y="0"/>
                    <a:pt x="9691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5"/>
            <p:cNvSpPr/>
            <p:nvPr/>
          </p:nvSpPr>
          <p:spPr>
            <a:xfrm>
              <a:off x="2593275" y="2337200"/>
              <a:ext cx="1206950" cy="1021025"/>
            </a:xfrm>
            <a:custGeom>
              <a:rect b="b" l="l" r="r" t="t"/>
              <a:pathLst>
                <a:path extrusionOk="0" h="40841" w="48278">
                  <a:moveTo>
                    <a:pt x="0" y="1"/>
                  </a:moveTo>
                  <a:lnTo>
                    <a:pt x="0" y="40841"/>
                  </a:lnTo>
                  <a:lnTo>
                    <a:pt x="40808" y="40841"/>
                  </a:lnTo>
                  <a:cubicBezTo>
                    <a:pt x="44950" y="40841"/>
                    <a:pt x="48278" y="37481"/>
                    <a:pt x="48278" y="33371"/>
                  </a:cubicBezTo>
                  <a:lnTo>
                    <a:pt x="48278" y="7470"/>
                  </a:lnTo>
                  <a:cubicBezTo>
                    <a:pt x="48278" y="3360"/>
                    <a:pt x="44950"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5"/>
            <p:cNvSpPr/>
            <p:nvPr/>
          </p:nvSpPr>
          <p:spPr>
            <a:xfrm>
              <a:off x="2593275" y="1317025"/>
              <a:ext cx="1206950" cy="1020200"/>
            </a:xfrm>
            <a:custGeom>
              <a:rect b="b" l="l" r="r" t="t"/>
              <a:pathLst>
                <a:path extrusionOk="0" h="40808" w="48278">
                  <a:moveTo>
                    <a:pt x="0" y="0"/>
                  </a:moveTo>
                  <a:lnTo>
                    <a:pt x="0" y="40808"/>
                  </a:lnTo>
                  <a:lnTo>
                    <a:pt x="40808" y="40808"/>
                  </a:lnTo>
                  <a:cubicBezTo>
                    <a:pt x="44950" y="40808"/>
                    <a:pt x="48278" y="37480"/>
                    <a:pt x="48278" y="33338"/>
                  </a:cubicBezTo>
                  <a:lnTo>
                    <a:pt x="48278" y="7470"/>
                  </a:lnTo>
                  <a:cubicBezTo>
                    <a:pt x="48278" y="3327"/>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5"/>
            <p:cNvSpPr/>
            <p:nvPr/>
          </p:nvSpPr>
          <p:spPr>
            <a:xfrm>
              <a:off x="2593275" y="296025"/>
              <a:ext cx="1206950" cy="1021025"/>
            </a:xfrm>
            <a:custGeom>
              <a:rect b="b" l="l" r="r" t="t"/>
              <a:pathLst>
                <a:path extrusionOk="0" h="40841" w="48278">
                  <a:moveTo>
                    <a:pt x="0" y="0"/>
                  </a:moveTo>
                  <a:lnTo>
                    <a:pt x="0" y="40840"/>
                  </a:lnTo>
                  <a:lnTo>
                    <a:pt x="40808" y="40840"/>
                  </a:lnTo>
                  <a:cubicBezTo>
                    <a:pt x="44950" y="40840"/>
                    <a:pt x="48278" y="37480"/>
                    <a:pt x="48278" y="33370"/>
                  </a:cubicBezTo>
                  <a:lnTo>
                    <a:pt x="48278" y="7470"/>
                  </a:lnTo>
                  <a:cubicBezTo>
                    <a:pt x="48278" y="3360"/>
                    <a:pt x="44950" y="0"/>
                    <a:pt x="4080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5"/>
            <p:cNvSpPr/>
            <p:nvPr/>
          </p:nvSpPr>
          <p:spPr>
            <a:xfrm>
              <a:off x="5007125" y="2337200"/>
              <a:ext cx="1206975" cy="1021025"/>
            </a:xfrm>
            <a:custGeom>
              <a:rect b="b" l="l" r="r" t="t"/>
              <a:pathLst>
                <a:path extrusionOk="0" h="40841" w="48279">
                  <a:moveTo>
                    <a:pt x="1" y="1"/>
                  </a:moveTo>
                  <a:lnTo>
                    <a:pt x="1" y="40841"/>
                  </a:lnTo>
                  <a:lnTo>
                    <a:pt x="40808" y="40841"/>
                  </a:lnTo>
                  <a:cubicBezTo>
                    <a:pt x="44951" y="40841"/>
                    <a:pt x="48278" y="37481"/>
                    <a:pt x="48278" y="33371"/>
                  </a:cubicBezTo>
                  <a:lnTo>
                    <a:pt x="48278" y="7470"/>
                  </a:lnTo>
                  <a:cubicBezTo>
                    <a:pt x="48278" y="3360"/>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5"/>
            <p:cNvSpPr/>
            <p:nvPr/>
          </p:nvSpPr>
          <p:spPr>
            <a:xfrm>
              <a:off x="5007125" y="3358200"/>
              <a:ext cx="1206975" cy="1020225"/>
            </a:xfrm>
            <a:custGeom>
              <a:rect b="b" l="l" r="r" t="t"/>
              <a:pathLst>
                <a:path extrusionOk="0" h="40809" w="48279">
                  <a:moveTo>
                    <a:pt x="1" y="1"/>
                  </a:moveTo>
                  <a:lnTo>
                    <a:pt x="1" y="40808"/>
                  </a:lnTo>
                  <a:lnTo>
                    <a:pt x="40808" y="40808"/>
                  </a:lnTo>
                  <a:cubicBezTo>
                    <a:pt x="44951" y="40808"/>
                    <a:pt x="48278" y="37481"/>
                    <a:pt x="48278" y="33338"/>
                  </a:cubicBezTo>
                  <a:lnTo>
                    <a:pt x="48278" y="7471"/>
                  </a:lnTo>
                  <a:cubicBezTo>
                    <a:pt x="48278" y="3328"/>
                    <a:pt x="44951" y="1"/>
                    <a:pt x="4080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8" name="Google Shape;1418;p25"/>
          <p:cNvGrpSpPr/>
          <p:nvPr/>
        </p:nvGrpSpPr>
        <p:grpSpPr>
          <a:xfrm>
            <a:off x="7698805" y="-220425"/>
            <a:ext cx="2624998" cy="4456847"/>
            <a:chOff x="7698805" y="-220425"/>
            <a:chExt cx="2624998" cy="4456847"/>
          </a:xfrm>
        </p:grpSpPr>
        <p:grpSp>
          <p:nvGrpSpPr>
            <p:cNvPr id="1419" name="Google Shape;1419;p25"/>
            <p:cNvGrpSpPr/>
            <p:nvPr/>
          </p:nvGrpSpPr>
          <p:grpSpPr>
            <a:xfrm>
              <a:off x="7698805" y="1785050"/>
              <a:ext cx="2451373" cy="2451372"/>
              <a:chOff x="7698805" y="1785050"/>
              <a:chExt cx="2451373" cy="2451372"/>
            </a:xfrm>
          </p:grpSpPr>
          <p:sp>
            <p:nvSpPr>
              <p:cNvPr id="1420" name="Google Shape;1420;p25"/>
              <p:cNvSpPr/>
              <p:nvPr/>
            </p:nvSpPr>
            <p:spPr>
              <a:xfrm rot="8100000">
                <a:off x="7757422" y="3866607"/>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5"/>
              <p:cNvSpPr/>
              <p:nvPr/>
            </p:nvSpPr>
            <p:spPr>
              <a:xfrm rot="8100000">
                <a:off x="7686074" y="2717985"/>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25"/>
            <p:cNvGrpSpPr/>
            <p:nvPr/>
          </p:nvGrpSpPr>
          <p:grpSpPr>
            <a:xfrm>
              <a:off x="7871485" y="-220425"/>
              <a:ext cx="2452318" cy="2442198"/>
              <a:chOff x="7871485" y="-220425"/>
              <a:chExt cx="2452318" cy="2442198"/>
            </a:xfrm>
          </p:grpSpPr>
          <p:sp>
            <p:nvSpPr>
              <p:cNvPr id="1423" name="Google Shape;1423;p25"/>
              <p:cNvSpPr/>
              <p:nvPr/>
            </p:nvSpPr>
            <p:spPr>
              <a:xfrm rot="8100000">
                <a:off x="7930103" y="1851958"/>
                <a:ext cx="322865"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5"/>
              <p:cNvSpPr/>
              <p:nvPr/>
            </p:nvSpPr>
            <p:spPr>
              <a:xfrm rot="8100000">
                <a:off x="7859699" y="712510"/>
                <a:ext cx="2762808" cy="29953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Graphical user interface, application, table, Excel&#10;&#10;Description automatically generated" id="1425" name="Google Shape;1425;p25"/>
          <p:cNvPicPr preferRelativeResize="0"/>
          <p:nvPr/>
        </p:nvPicPr>
        <p:blipFill rotWithShape="1">
          <a:blip r:embed="rId3">
            <a:alphaModFix/>
          </a:blip>
          <a:srcRect b="0" l="0" r="0" t="0"/>
          <a:stretch/>
        </p:blipFill>
        <p:spPr>
          <a:xfrm>
            <a:off x="1886439" y="1285870"/>
            <a:ext cx="5366238" cy="33435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26"/>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b="1" lang="en" sz="2000"/>
              <a:t>2. Fund Factsheet (PDF)</a:t>
            </a:r>
            <a:endParaRPr/>
          </a:p>
          <a:p>
            <a:pPr indent="0" lvl="0" marL="152400" rtl="0" algn="l">
              <a:lnSpc>
                <a:spcPct val="114999"/>
              </a:lnSpc>
              <a:spcBef>
                <a:spcPts val="0"/>
              </a:spcBef>
              <a:spcAft>
                <a:spcPts val="0"/>
              </a:spcAft>
              <a:buSzPts val="1200"/>
              <a:buNone/>
            </a:pPr>
            <a:r>
              <a:t/>
            </a:r>
            <a:endParaRPr/>
          </a:p>
          <a:p>
            <a:pPr indent="-228600" lvl="0" marL="381000" rtl="0" algn="l">
              <a:lnSpc>
                <a:spcPct val="114999"/>
              </a:lnSpc>
              <a:spcBef>
                <a:spcPts val="0"/>
              </a:spcBef>
              <a:spcAft>
                <a:spcPts val="0"/>
              </a:spcAft>
              <a:buSzPts val="1200"/>
              <a:buAutoNum type="arabicPeriod"/>
            </a:pPr>
            <a:r>
              <a:rPr lang="en"/>
              <a:t>Portfolio Allocation</a:t>
            </a:r>
            <a:endParaRPr/>
          </a:p>
          <a:p>
            <a:pPr indent="-228600" lvl="0" marL="381000" rtl="0" algn="l">
              <a:lnSpc>
                <a:spcPct val="114999"/>
              </a:lnSpc>
              <a:spcBef>
                <a:spcPts val="0"/>
              </a:spcBef>
              <a:spcAft>
                <a:spcPts val="0"/>
              </a:spcAft>
              <a:buSzPts val="1200"/>
              <a:buAutoNum type="arabicPeriod"/>
            </a:pPr>
            <a:r>
              <a:rPr lang="en"/>
              <a:t>Portfolio Holdings</a:t>
            </a:r>
            <a:endParaRPr/>
          </a:p>
          <a:p>
            <a:pPr indent="0" lvl="0" marL="152400" rtl="0" algn="l">
              <a:lnSpc>
                <a:spcPct val="114999"/>
              </a:lnSpc>
              <a:spcBef>
                <a:spcPts val="0"/>
              </a:spcBef>
              <a:spcAft>
                <a:spcPts val="0"/>
              </a:spcAft>
              <a:buSzPts val="1200"/>
              <a:buNone/>
            </a:pPr>
            <a:r>
              <a:t/>
            </a:r>
            <a:endParaRPr/>
          </a:p>
          <a:p>
            <a:pPr indent="-228600" lvl="1" marL="914400" rtl="0" algn="l">
              <a:lnSpc>
                <a:spcPct val="114999"/>
              </a:lnSpc>
              <a:spcBef>
                <a:spcPts val="1600"/>
              </a:spcBef>
              <a:spcAft>
                <a:spcPts val="0"/>
              </a:spcAft>
              <a:buSzPts val="1200"/>
              <a:buNone/>
            </a:pPr>
            <a:r>
              <a:t/>
            </a:r>
            <a:endParaRPr/>
          </a:p>
          <a:p>
            <a:pPr indent="-228600" lvl="0" marL="457200" rtl="0" algn="l">
              <a:lnSpc>
                <a:spcPct val="114999"/>
              </a:lnSpc>
              <a:spcBef>
                <a:spcPts val="0"/>
              </a:spcBef>
              <a:spcAft>
                <a:spcPts val="0"/>
              </a:spcAft>
              <a:buSzPts val="1200"/>
              <a:buNone/>
            </a:pPr>
            <a:r>
              <a:t/>
            </a:r>
            <a:endParaRPr/>
          </a:p>
          <a:p>
            <a:pPr indent="0" lvl="0" marL="152400" rtl="0" algn="l">
              <a:lnSpc>
                <a:spcPct val="114999"/>
              </a:lnSpc>
              <a:spcBef>
                <a:spcPts val="0"/>
              </a:spcBef>
              <a:spcAft>
                <a:spcPts val="0"/>
              </a:spcAft>
              <a:buSzPts val="1200"/>
              <a:buNone/>
            </a:pPr>
            <a:r>
              <a:t/>
            </a:r>
            <a:endParaRPr/>
          </a:p>
        </p:txBody>
      </p:sp>
      <p:sp>
        <p:nvSpPr>
          <p:cNvPr id="1431" name="Google Shape;1431;p26"/>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Data Profile</a:t>
            </a:r>
            <a:endParaRPr/>
          </a:p>
        </p:txBody>
      </p:sp>
      <p:pic>
        <p:nvPicPr>
          <p:cNvPr descr="Graphical user interface, text, application, email&#10;&#10;Description automatically generated" id="1432" name="Google Shape;1432;p26"/>
          <p:cNvPicPr preferRelativeResize="0"/>
          <p:nvPr/>
        </p:nvPicPr>
        <p:blipFill rotWithShape="1">
          <a:blip r:embed="rId3">
            <a:alphaModFix/>
          </a:blip>
          <a:srcRect b="0" l="0" r="0" t="0"/>
          <a:stretch/>
        </p:blipFill>
        <p:spPr>
          <a:xfrm>
            <a:off x="1905977" y="2420846"/>
            <a:ext cx="5068276" cy="25389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27"/>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Storage</a:t>
            </a:r>
            <a:endParaRPr/>
          </a:p>
        </p:txBody>
      </p:sp>
      <p:pic>
        <p:nvPicPr>
          <p:cNvPr descr="Graphical user interface, table&#10;&#10;Description automatically generated" id="1438" name="Google Shape;1438;p27"/>
          <p:cNvPicPr preferRelativeResize="0"/>
          <p:nvPr/>
        </p:nvPicPr>
        <p:blipFill rotWithShape="1">
          <a:blip r:embed="rId3">
            <a:alphaModFix/>
          </a:blip>
          <a:srcRect b="0" l="0" r="0" t="0"/>
          <a:stretch/>
        </p:blipFill>
        <p:spPr>
          <a:xfrm>
            <a:off x="3389364" y="392068"/>
            <a:ext cx="5135203" cy="2207018"/>
          </a:xfrm>
          <a:prstGeom prst="rect">
            <a:avLst/>
          </a:prstGeom>
          <a:noFill/>
          <a:ln>
            <a:noFill/>
          </a:ln>
        </p:spPr>
      </p:pic>
      <p:sp>
        <p:nvSpPr>
          <p:cNvPr id="1439" name="Google Shape;1439;p27"/>
          <p:cNvSpPr txBox="1"/>
          <p:nvPr/>
        </p:nvSpPr>
        <p:spPr>
          <a:xfrm>
            <a:off x="319855" y="1186322"/>
            <a:ext cx="3065819"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000000"/>
                </a:solidFill>
                <a:latin typeface="Overpass"/>
                <a:ea typeface="Overpass"/>
                <a:cs typeface="Overpass"/>
                <a:sym typeface="Overpass"/>
              </a:rPr>
              <a:t>AWS Amazon S3</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Overpass"/>
                <a:ea typeface="Overpass"/>
                <a:cs typeface="Overpass"/>
                <a:sym typeface="Overpass"/>
              </a:rPr>
              <a:t>- Open bucket and share permission</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Overpass"/>
                <a:ea typeface="Overpass"/>
                <a:cs typeface="Overpass"/>
                <a:sym typeface="Overpass"/>
              </a:rPr>
              <a:t>- Each folder contain the respective company MPF scheme's funds historical price data</a:t>
            </a:r>
            <a:endParaRPr b="1" i="0" sz="2000" u="none" cap="none" strike="noStrike">
              <a:solidFill>
                <a:srgbClr val="000000"/>
              </a:solidFill>
              <a:latin typeface="Overpass"/>
              <a:ea typeface="Overpass"/>
              <a:cs typeface="Overpass"/>
              <a:sym typeface="Overpass"/>
            </a:endParaRPr>
          </a:p>
        </p:txBody>
      </p:sp>
      <p:pic>
        <p:nvPicPr>
          <p:cNvPr descr="Graphical user interface, application&#10;&#10;Description automatically generated" id="1440" name="Google Shape;1440;p27"/>
          <p:cNvPicPr preferRelativeResize="0"/>
          <p:nvPr/>
        </p:nvPicPr>
        <p:blipFill rotWithShape="1">
          <a:blip r:embed="rId4">
            <a:alphaModFix/>
          </a:blip>
          <a:srcRect b="0" l="0" r="0" t="0"/>
          <a:stretch/>
        </p:blipFill>
        <p:spPr>
          <a:xfrm>
            <a:off x="6186948" y="2795032"/>
            <a:ext cx="2337620" cy="2194317"/>
          </a:xfrm>
          <a:prstGeom prst="rect">
            <a:avLst/>
          </a:prstGeom>
          <a:noFill/>
          <a:ln>
            <a:noFill/>
          </a:ln>
        </p:spPr>
      </p:pic>
      <p:pic>
        <p:nvPicPr>
          <p:cNvPr descr="Graphical user interface, text, application, email&#10;&#10;Description automatically generated" id="1441" name="Google Shape;1441;p27"/>
          <p:cNvPicPr preferRelativeResize="0"/>
          <p:nvPr/>
        </p:nvPicPr>
        <p:blipFill rotWithShape="1">
          <a:blip r:embed="rId5">
            <a:alphaModFix/>
          </a:blip>
          <a:srcRect b="0" l="0" r="0" t="0"/>
          <a:stretch/>
        </p:blipFill>
        <p:spPr>
          <a:xfrm>
            <a:off x="3246488" y="2835832"/>
            <a:ext cx="2369882" cy="2154198"/>
          </a:xfrm>
          <a:prstGeom prst="rect">
            <a:avLst/>
          </a:prstGeom>
          <a:noFill/>
          <a:ln>
            <a:noFill/>
          </a:ln>
        </p:spPr>
      </p:pic>
      <p:pic>
        <p:nvPicPr>
          <p:cNvPr descr="Graphical user interface, text, application, email&#10;&#10;Description automatically generated" id="1442" name="Google Shape;1442;p27"/>
          <p:cNvPicPr preferRelativeResize="0"/>
          <p:nvPr/>
        </p:nvPicPr>
        <p:blipFill rotWithShape="1">
          <a:blip r:embed="rId6">
            <a:alphaModFix/>
          </a:blip>
          <a:srcRect b="0" l="0" r="0" t="0"/>
          <a:stretch/>
        </p:blipFill>
        <p:spPr>
          <a:xfrm>
            <a:off x="319856" y="2792495"/>
            <a:ext cx="2369882" cy="21993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grpSp>
        <p:nvGrpSpPr>
          <p:cNvPr id="1447" name="Google Shape;1447;p28"/>
          <p:cNvGrpSpPr/>
          <p:nvPr/>
        </p:nvGrpSpPr>
        <p:grpSpPr>
          <a:xfrm>
            <a:off x="143171" y="1301002"/>
            <a:ext cx="4408220" cy="3304381"/>
            <a:chOff x="1190213" y="1067050"/>
            <a:chExt cx="4839412" cy="3627600"/>
          </a:xfrm>
        </p:grpSpPr>
        <p:sp>
          <p:nvSpPr>
            <p:cNvPr id="1448" name="Google Shape;1448;p28"/>
            <p:cNvSpPr/>
            <p:nvPr/>
          </p:nvSpPr>
          <p:spPr>
            <a:xfrm>
              <a:off x="1190213" y="4224296"/>
              <a:ext cx="4839412" cy="2527"/>
            </a:xfrm>
            <a:custGeom>
              <a:rect b="b" l="l" r="r" t="t"/>
              <a:pathLst>
                <a:path extrusionOk="0" h="101" w="208483">
                  <a:moveTo>
                    <a:pt x="0" y="0"/>
                  </a:moveTo>
                  <a:lnTo>
                    <a:pt x="0" y="101"/>
                  </a:lnTo>
                  <a:lnTo>
                    <a:pt x="208482" y="101"/>
                  </a:lnTo>
                  <a:lnTo>
                    <a:pt x="2084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8"/>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8"/>
            <p:cNvSpPr/>
            <p:nvPr/>
          </p:nvSpPr>
          <p:spPr>
            <a:xfrm>
              <a:off x="4494225" y="4356900"/>
              <a:ext cx="604600" cy="2525"/>
            </a:xfrm>
            <a:custGeom>
              <a:rect b="b" l="l" r="r" t="t"/>
              <a:pathLst>
                <a:path extrusionOk="0" h="101" w="24184">
                  <a:moveTo>
                    <a:pt x="0" y="0"/>
                  </a:moveTo>
                  <a:lnTo>
                    <a:pt x="0" y="100"/>
                  </a:lnTo>
                  <a:lnTo>
                    <a:pt x="24184" y="100"/>
                  </a:lnTo>
                  <a:lnTo>
                    <a:pt x="241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8"/>
            <p:cNvSpPr/>
            <p:nvPr/>
          </p:nvSpPr>
          <p:spPr>
            <a:xfrm>
              <a:off x="4960375" y="4295175"/>
              <a:ext cx="563775" cy="2525"/>
            </a:xfrm>
            <a:custGeom>
              <a:rect b="b" l="l" r="r" t="t"/>
              <a:pathLst>
                <a:path extrusionOk="0" h="101" w="22551">
                  <a:moveTo>
                    <a:pt x="1" y="1"/>
                  </a:moveTo>
                  <a:lnTo>
                    <a:pt x="1" y="101"/>
                  </a:lnTo>
                  <a:lnTo>
                    <a:pt x="22550" y="101"/>
                  </a:lnTo>
                  <a:lnTo>
                    <a:pt x="2255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8"/>
            <p:cNvSpPr/>
            <p:nvPr/>
          </p:nvSpPr>
          <p:spPr>
            <a:xfrm>
              <a:off x="1737250" y="4312700"/>
              <a:ext cx="155125" cy="2525"/>
            </a:xfrm>
            <a:custGeom>
              <a:rect b="b" l="l" r="r" t="t"/>
              <a:pathLst>
                <a:path extrusionOk="0" h="101" w="6205">
                  <a:moveTo>
                    <a:pt x="0" y="0"/>
                  </a:moveTo>
                  <a:lnTo>
                    <a:pt x="0" y="100"/>
                  </a:lnTo>
                  <a:lnTo>
                    <a:pt x="6205" y="100"/>
                  </a:lnTo>
                  <a:lnTo>
                    <a:pt x="62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8"/>
            <p:cNvSpPr/>
            <p:nvPr/>
          </p:nvSpPr>
          <p:spPr>
            <a:xfrm>
              <a:off x="1984925" y="4312700"/>
              <a:ext cx="671325" cy="2525"/>
            </a:xfrm>
            <a:custGeom>
              <a:rect b="b" l="l" r="r" t="t"/>
              <a:pathLst>
                <a:path extrusionOk="0" h="101" w="26853">
                  <a:moveTo>
                    <a:pt x="0" y="0"/>
                  </a:moveTo>
                  <a:lnTo>
                    <a:pt x="0" y="100"/>
                  </a:lnTo>
                  <a:lnTo>
                    <a:pt x="26853" y="100"/>
                  </a:lnTo>
                  <a:lnTo>
                    <a:pt x="268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8"/>
            <p:cNvSpPr/>
            <p:nvPr/>
          </p:nvSpPr>
          <p:spPr>
            <a:xfrm>
              <a:off x="3087375" y="4356900"/>
              <a:ext cx="449525" cy="2525"/>
            </a:xfrm>
            <a:custGeom>
              <a:rect b="b" l="l" r="r" t="t"/>
              <a:pathLst>
                <a:path extrusionOk="0" h="101" w="17981">
                  <a:moveTo>
                    <a:pt x="1" y="0"/>
                  </a:moveTo>
                  <a:lnTo>
                    <a:pt x="1" y="100"/>
                  </a:lnTo>
                  <a:lnTo>
                    <a:pt x="17980" y="100"/>
                  </a:lnTo>
                  <a:lnTo>
                    <a:pt x="1798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8"/>
            <p:cNvSpPr/>
            <p:nvPr/>
          </p:nvSpPr>
          <p:spPr>
            <a:xfrm>
              <a:off x="1865675" y="1112900"/>
              <a:ext cx="1622850" cy="1501950"/>
            </a:xfrm>
            <a:custGeom>
              <a:rect b="b" l="l" r="r" t="t"/>
              <a:pathLst>
                <a:path extrusionOk="0" h="60078" w="64914">
                  <a:moveTo>
                    <a:pt x="0" y="1"/>
                  </a:moveTo>
                  <a:lnTo>
                    <a:pt x="0" y="60077"/>
                  </a:lnTo>
                  <a:lnTo>
                    <a:pt x="64913" y="60077"/>
                  </a:lnTo>
                  <a:lnTo>
                    <a:pt x="649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8"/>
            <p:cNvSpPr/>
            <p:nvPr/>
          </p:nvSpPr>
          <p:spPr>
            <a:xfrm>
              <a:off x="1883175" y="1112900"/>
              <a:ext cx="1644550" cy="1501950"/>
            </a:xfrm>
            <a:custGeom>
              <a:rect b="b" l="l" r="r" t="t"/>
              <a:pathLst>
                <a:path extrusionOk="0" h="60078" w="65782">
                  <a:moveTo>
                    <a:pt x="1" y="1"/>
                  </a:moveTo>
                  <a:lnTo>
                    <a:pt x="1" y="60077"/>
                  </a:lnTo>
                  <a:lnTo>
                    <a:pt x="65781" y="60077"/>
                  </a:lnTo>
                  <a:lnTo>
                    <a:pt x="65781"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8"/>
            <p:cNvSpPr/>
            <p:nvPr/>
          </p:nvSpPr>
          <p:spPr>
            <a:xfrm>
              <a:off x="1938225" y="1173775"/>
              <a:ext cx="1535275" cy="1380175"/>
            </a:xfrm>
            <a:custGeom>
              <a:rect b="b" l="l" r="r" t="t"/>
              <a:pathLst>
                <a:path extrusionOk="0" h="55207" w="61411">
                  <a:moveTo>
                    <a:pt x="0" y="1"/>
                  </a:moveTo>
                  <a:lnTo>
                    <a:pt x="0" y="55207"/>
                  </a:lnTo>
                  <a:lnTo>
                    <a:pt x="61411" y="55207"/>
                  </a:lnTo>
                  <a:lnTo>
                    <a:pt x="614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8"/>
            <p:cNvSpPr/>
            <p:nvPr/>
          </p:nvSpPr>
          <p:spPr>
            <a:xfrm>
              <a:off x="2209250" y="1173775"/>
              <a:ext cx="626300" cy="1380175"/>
            </a:xfrm>
            <a:custGeom>
              <a:rect b="b" l="l" r="r" t="t"/>
              <a:pathLst>
                <a:path extrusionOk="0" h="55207" w="25052">
                  <a:moveTo>
                    <a:pt x="0" y="1"/>
                  </a:moveTo>
                  <a:lnTo>
                    <a:pt x="10842" y="55207"/>
                  </a:lnTo>
                  <a:lnTo>
                    <a:pt x="25052" y="55207"/>
                  </a:lnTo>
                  <a:lnTo>
                    <a:pt x="142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8"/>
            <p:cNvSpPr/>
            <p:nvPr/>
          </p:nvSpPr>
          <p:spPr>
            <a:xfrm>
              <a:off x="1993250" y="1173775"/>
              <a:ext cx="431175" cy="1380175"/>
            </a:xfrm>
            <a:custGeom>
              <a:rect b="b" l="l" r="r" t="t"/>
              <a:pathLst>
                <a:path extrusionOk="0" h="55207" w="17247">
                  <a:moveTo>
                    <a:pt x="1" y="1"/>
                  </a:moveTo>
                  <a:lnTo>
                    <a:pt x="10842" y="55207"/>
                  </a:lnTo>
                  <a:lnTo>
                    <a:pt x="17247" y="55207"/>
                  </a:lnTo>
                  <a:lnTo>
                    <a:pt x="64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8"/>
            <p:cNvSpPr/>
            <p:nvPr/>
          </p:nvSpPr>
          <p:spPr>
            <a:xfrm>
              <a:off x="2949775" y="1173775"/>
              <a:ext cx="330275" cy="1380175"/>
            </a:xfrm>
            <a:custGeom>
              <a:rect b="b" l="l" r="r" t="t"/>
              <a:pathLst>
                <a:path extrusionOk="0" h="55207" w="13211">
                  <a:moveTo>
                    <a:pt x="1" y="1"/>
                  </a:moveTo>
                  <a:lnTo>
                    <a:pt x="10842" y="55207"/>
                  </a:lnTo>
                  <a:lnTo>
                    <a:pt x="13210" y="55207"/>
                  </a:lnTo>
                  <a:lnTo>
                    <a:pt x="23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8"/>
            <p:cNvSpPr/>
            <p:nvPr/>
          </p:nvSpPr>
          <p:spPr>
            <a:xfrm>
              <a:off x="3465975" y="1173775"/>
              <a:ext cx="7525" cy="1380175"/>
            </a:xfrm>
            <a:custGeom>
              <a:rect b="b" l="l" r="r" t="t"/>
              <a:pathLst>
                <a:path extrusionOk="0" h="55207" w="301">
                  <a:moveTo>
                    <a:pt x="1" y="1"/>
                  </a:moveTo>
                  <a:lnTo>
                    <a:pt x="1" y="55207"/>
                  </a:lnTo>
                  <a:lnTo>
                    <a:pt x="301" y="55207"/>
                  </a:lnTo>
                  <a:lnTo>
                    <a:pt x="30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8"/>
            <p:cNvSpPr/>
            <p:nvPr/>
          </p:nvSpPr>
          <p:spPr>
            <a:xfrm>
              <a:off x="1823975" y="1067050"/>
              <a:ext cx="512050" cy="811425"/>
            </a:xfrm>
            <a:custGeom>
              <a:rect b="b" l="l" r="r" t="t"/>
              <a:pathLst>
                <a:path extrusionOk="0" h="32457" w="20482">
                  <a:moveTo>
                    <a:pt x="1768" y="0"/>
                  </a:moveTo>
                  <a:cubicBezTo>
                    <a:pt x="801" y="0"/>
                    <a:pt x="0" y="767"/>
                    <a:pt x="0" y="1735"/>
                  </a:cubicBezTo>
                  <a:lnTo>
                    <a:pt x="0" y="32457"/>
                  </a:lnTo>
                  <a:lnTo>
                    <a:pt x="6305" y="32457"/>
                  </a:lnTo>
                  <a:cubicBezTo>
                    <a:pt x="6305" y="32457"/>
                    <a:pt x="17646" y="18146"/>
                    <a:pt x="20215" y="2969"/>
                  </a:cubicBezTo>
                  <a:cubicBezTo>
                    <a:pt x="20482" y="1401"/>
                    <a:pt x="19281" y="0"/>
                    <a:pt x="177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8"/>
            <p:cNvSpPr/>
            <p:nvPr/>
          </p:nvSpPr>
          <p:spPr>
            <a:xfrm>
              <a:off x="1823975" y="1926825"/>
              <a:ext cx="293575" cy="1309300"/>
            </a:xfrm>
            <a:custGeom>
              <a:rect b="b" l="l" r="r" t="t"/>
              <a:pathLst>
                <a:path extrusionOk="0" h="52372" w="11743">
                  <a:moveTo>
                    <a:pt x="0" y="0"/>
                  </a:moveTo>
                  <a:lnTo>
                    <a:pt x="0" y="52371"/>
                  </a:lnTo>
                  <a:lnTo>
                    <a:pt x="11742" y="52371"/>
                  </a:lnTo>
                  <a:cubicBezTo>
                    <a:pt x="10241" y="43365"/>
                    <a:pt x="6305" y="0"/>
                    <a:pt x="63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8"/>
            <p:cNvSpPr/>
            <p:nvPr/>
          </p:nvSpPr>
          <p:spPr>
            <a:xfrm>
              <a:off x="1814800" y="1878450"/>
              <a:ext cx="178475" cy="48400"/>
            </a:xfrm>
            <a:custGeom>
              <a:rect b="b" l="l" r="r" t="t"/>
              <a:pathLst>
                <a:path extrusionOk="0" h="1936" w="7139">
                  <a:moveTo>
                    <a:pt x="601" y="1"/>
                  </a:moveTo>
                  <a:cubicBezTo>
                    <a:pt x="267" y="1"/>
                    <a:pt x="1" y="301"/>
                    <a:pt x="1" y="634"/>
                  </a:cubicBezTo>
                  <a:lnTo>
                    <a:pt x="1" y="1302"/>
                  </a:lnTo>
                  <a:cubicBezTo>
                    <a:pt x="1" y="1668"/>
                    <a:pt x="267" y="1935"/>
                    <a:pt x="601" y="1935"/>
                  </a:cubicBezTo>
                  <a:lnTo>
                    <a:pt x="6505" y="1935"/>
                  </a:lnTo>
                  <a:cubicBezTo>
                    <a:pt x="6839" y="1935"/>
                    <a:pt x="7139" y="1668"/>
                    <a:pt x="7139" y="1302"/>
                  </a:cubicBezTo>
                  <a:lnTo>
                    <a:pt x="7139" y="634"/>
                  </a:lnTo>
                  <a:cubicBezTo>
                    <a:pt x="7139" y="301"/>
                    <a:pt x="6839" y="1"/>
                    <a:pt x="65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8"/>
            <p:cNvSpPr/>
            <p:nvPr/>
          </p:nvSpPr>
          <p:spPr>
            <a:xfrm>
              <a:off x="3060700" y="1067050"/>
              <a:ext cx="512050" cy="811425"/>
            </a:xfrm>
            <a:custGeom>
              <a:rect b="b" l="l" r="r" t="t"/>
              <a:pathLst>
                <a:path extrusionOk="0" h="32457" w="20482">
                  <a:moveTo>
                    <a:pt x="2769" y="0"/>
                  </a:moveTo>
                  <a:cubicBezTo>
                    <a:pt x="1201" y="0"/>
                    <a:pt x="0" y="1434"/>
                    <a:pt x="267" y="2969"/>
                  </a:cubicBezTo>
                  <a:cubicBezTo>
                    <a:pt x="2835" y="18146"/>
                    <a:pt x="14177" y="32457"/>
                    <a:pt x="14177" y="32457"/>
                  </a:cubicBezTo>
                  <a:lnTo>
                    <a:pt x="20481" y="32457"/>
                  </a:lnTo>
                  <a:lnTo>
                    <a:pt x="20481" y="1735"/>
                  </a:lnTo>
                  <a:cubicBezTo>
                    <a:pt x="20481" y="801"/>
                    <a:pt x="19714" y="33"/>
                    <a:pt x="1878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8"/>
            <p:cNvSpPr/>
            <p:nvPr/>
          </p:nvSpPr>
          <p:spPr>
            <a:xfrm>
              <a:off x="3279175" y="1926825"/>
              <a:ext cx="293575" cy="1309300"/>
            </a:xfrm>
            <a:custGeom>
              <a:rect b="b" l="l" r="r" t="t"/>
              <a:pathLst>
                <a:path extrusionOk="0" h="52372" w="11743">
                  <a:moveTo>
                    <a:pt x="5438" y="0"/>
                  </a:moveTo>
                  <a:cubicBezTo>
                    <a:pt x="5438" y="0"/>
                    <a:pt x="1502" y="43365"/>
                    <a:pt x="1" y="52371"/>
                  </a:cubicBezTo>
                  <a:lnTo>
                    <a:pt x="11742" y="52371"/>
                  </a:lnTo>
                  <a:lnTo>
                    <a:pt x="117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8"/>
            <p:cNvSpPr/>
            <p:nvPr/>
          </p:nvSpPr>
          <p:spPr>
            <a:xfrm>
              <a:off x="3403425" y="1878450"/>
              <a:ext cx="179325" cy="48400"/>
            </a:xfrm>
            <a:custGeom>
              <a:rect b="b" l="l" r="r" t="t"/>
              <a:pathLst>
                <a:path extrusionOk="0" h="1936" w="7173">
                  <a:moveTo>
                    <a:pt x="635" y="1"/>
                  </a:moveTo>
                  <a:cubicBezTo>
                    <a:pt x="301" y="1"/>
                    <a:pt x="1" y="301"/>
                    <a:pt x="1" y="634"/>
                  </a:cubicBezTo>
                  <a:lnTo>
                    <a:pt x="1" y="1302"/>
                  </a:lnTo>
                  <a:cubicBezTo>
                    <a:pt x="1" y="1668"/>
                    <a:pt x="301" y="1935"/>
                    <a:pt x="635" y="1935"/>
                  </a:cubicBezTo>
                  <a:lnTo>
                    <a:pt x="6539" y="1935"/>
                  </a:lnTo>
                  <a:cubicBezTo>
                    <a:pt x="6872" y="1935"/>
                    <a:pt x="7173" y="1668"/>
                    <a:pt x="7173" y="1302"/>
                  </a:cubicBezTo>
                  <a:lnTo>
                    <a:pt x="7173" y="634"/>
                  </a:lnTo>
                  <a:cubicBezTo>
                    <a:pt x="7173" y="301"/>
                    <a:pt x="6872" y="1"/>
                    <a:pt x="653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8"/>
            <p:cNvSpPr/>
            <p:nvPr/>
          </p:nvSpPr>
          <p:spPr>
            <a:xfrm>
              <a:off x="4281550" y="1318875"/>
              <a:ext cx="904850" cy="1049125"/>
            </a:xfrm>
            <a:custGeom>
              <a:rect b="b" l="l" r="r" t="t"/>
              <a:pathLst>
                <a:path extrusionOk="0" h="41965" w="36194">
                  <a:moveTo>
                    <a:pt x="1" y="1"/>
                  </a:moveTo>
                  <a:lnTo>
                    <a:pt x="1" y="41964"/>
                  </a:lnTo>
                  <a:lnTo>
                    <a:pt x="36193" y="41964"/>
                  </a:lnTo>
                  <a:lnTo>
                    <a:pt x="3619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8"/>
            <p:cNvSpPr/>
            <p:nvPr/>
          </p:nvSpPr>
          <p:spPr>
            <a:xfrm>
              <a:off x="4294900" y="1318875"/>
              <a:ext cx="954875" cy="1049125"/>
            </a:xfrm>
            <a:custGeom>
              <a:rect b="b" l="l" r="r" t="t"/>
              <a:pathLst>
                <a:path extrusionOk="0" h="41965" w="38195">
                  <a:moveTo>
                    <a:pt x="1" y="1"/>
                  </a:moveTo>
                  <a:lnTo>
                    <a:pt x="1" y="41964"/>
                  </a:lnTo>
                  <a:lnTo>
                    <a:pt x="38195" y="41964"/>
                  </a:lnTo>
                  <a:lnTo>
                    <a:pt x="38195"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8"/>
            <p:cNvSpPr/>
            <p:nvPr/>
          </p:nvSpPr>
          <p:spPr>
            <a:xfrm>
              <a:off x="4374950" y="1398950"/>
              <a:ext cx="794775" cy="889000"/>
            </a:xfrm>
            <a:custGeom>
              <a:rect b="b" l="l" r="r" t="t"/>
              <a:pathLst>
                <a:path extrusionOk="0" h="35560" w="31791">
                  <a:moveTo>
                    <a:pt x="1" y="0"/>
                  </a:moveTo>
                  <a:lnTo>
                    <a:pt x="1" y="35559"/>
                  </a:lnTo>
                  <a:lnTo>
                    <a:pt x="31790" y="35559"/>
                  </a:lnTo>
                  <a:lnTo>
                    <a:pt x="317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8"/>
            <p:cNvSpPr/>
            <p:nvPr/>
          </p:nvSpPr>
          <p:spPr>
            <a:xfrm>
              <a:off x="4026375" y="2764075"/>
              <a:ext cx="161800" cy="1416875"/>
            </a:xfrm>
            <a:custGeom>
              <a:rect b="b" l="l" r="r" t="t"/>
              <a:pathLst>
                <a:path extrusionOk="0" h="56675" w="6472">
                  <a:moveTo>
                    <a:pt x="1" y="1"/>
                  </a:moveTo>
                  <a:lnTo>
                    <a:pt x="1" y="56675"/>
                  </a:lnTo>
                  <a:lnTo>
                    <a:pt x="6472" y="56675"/>
                  </a:lnTo>
                  <a:lnTo>
                    <a:pt x="6472"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8"/>
            <p:cNvSpPr/>
            <p:nvPr/>
          </p:nvSpPr>
          <p:spPr>
            <a:xfrm>
              <a:off x="4048900" y="4180925"/>
              <a:ext cx="1549450" cy="43400"/>
            </a:xfrm>
            <a:custGeom>
              <a:rect b="b" l="l" r="r" t="t"/>
              <a:pathLst>
                <a:path extrusionOk="0" h="1736" w="61978">
                  <a:moveTo>
                    <a:pt x="0" y="1"/>
                  </a:moveTo>
                  <a:lnTo>
                    <a:pt x="0" y="1735"/>
                  </a:lnTo>
                  <a:lnTo>
                    <a:pt x="61978" y="1735"/>
                  </a:lnTo>
                  <a:lnTo>
                    <a:pt x="61978"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8"/>
            <p:cNvSpPr/>
            <p:nvPr/>
          </p:nvSpPr>
          <p:spPr>
            <a:xfrm>
              <a:off x="4188150" y="2764075"/>
              <a:ext cx="1432725" cy="1416875"/>
            </a:xfrm>
            <a:custGeom>
              <a:rect b="b" l="l" r="r" t="t"/>
              <a:pathLst>
                <a:path extrusionOk="0" h="56675" w="57309">
                  <a:moveTo>
                    <a:pt x="1" y="1"/>
                  </a:moveTo>
                  <a:lnTo>
                    <a:pt x="1" y="56675"/>
                  </a:lnTo>
                  <a:lnTo>
                    <a:pt x="57309" y="56675"/>
                  </a:lnTo>
                  <a:lnTo>
                    <a:pt x="5730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8"/>
            <p:cNvSpPr/>
            <p:nvPr/>
          </p:nvSpPr>
          <p:spPr>
            <a:xfrm>
              <a:off x="4313250" y="3316975"/>
              <a:ext cx="1182525" cy="311100"/>
            </a:xfrm>
            <a:custGeom>
              <a:rect b="b" l="l" r="r" t="t"/>
              <a:pathLst>
                <a:path extrusionOk="0" h="12444" w="47301">
                  <a:moveTo>
                    <a:pt x="46867" y="434"/>
                  </a:moveTo>
                  <a:lnTo>
                    <a:pt x="46867" y="12009"/>
                  </a:lnTo>
                  <a:lnTo>
                    <a:pt x="401" y="12009"/>
                  </a:lnTo>
                  <a:lnTo>
                    <a:pt x="434" y="434"/>
                  </a:lnTo>
                  <a:close/>
                  <a:moveTo>
                    <a:pt x="1" y="1"/>
                  </a:moveTo>
                  <a:lnTo>
                    <a:pt x="1" y="12443"/>
                  </a:lnTo>
                  <a:lnTo>
                    <a:pt x="47301" y="12443"/>
                  </a:lnTo>
                  <a:lnTo>
                    <a:pt x="4730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8"/>
            <p:cNvSpPr/>
            <p:nvPr/>
          </p:nvSpPr>
          <p:spPr>
            <a:xfrm>
              <a:off x="4313250" y="3703100"/>
              <a:ext cx="1182525" cy="311075"/>
            </a:xfrm>
            <a:custGeom>
              <a:rect b="b" l="l" r="r" t="t"/>
              <a:pathLst>
                <a:path extrusionOk="0" h="12443" w="47301">
                  <a:moveTo>
                    <a:pt x="46867" y="434"/>
                  </a:moveTo>
                  <a:lnTo>
                    <a:pt x="46867" y="12009"/>
                  </a:lnTo>
                  <a:lnTo>
                    <a:pt x="401" y="12009"/>
                  </a:lnTo>
                  <a:lnTo>
                    <a:pt x="434" y="434"/>
                  </a:lnTo>
                  <a:close/>
                  <a:moveTo>
                    <a:pt x="1" y="0"/>
                  </a:moveTo>
                  <a:lnTo>
                    <a:pt x="1" y="12442"/>
                  </a:lnTo>
                  <a:lnTo>
                    <a:pt x="47301" y="12442"/>
                  </a:lnTo>
                  <a:lnTo>
                    <a:pt x="4730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8"/>
            <p:cNvSpPr/>
            <p:nvPr/>
          </p:nvSpPr>
          <p:spPr>
            <a:xfrm>
              <a:off x="4722700" y="3368675"/>
              <a:ext cx="363625" cy="75925"/>
            </a:xfrm>
            <a:custGeom>
              <a:rect b="b" l="l" r="r" t="t"/>
              <a:pathLst>
                <a:path extrusionOk="0" h="3037" w="14545">
                  <a:moveTo>
                    <a:pt x="12543" y="435"/>
                  </a:moveTo>
                  <a:cubicBezTo>
                    <a:pt x="13978" y="435"/>
                    <a:pt x="13978" y="2603"/>
                    <a:pt x="12543" y="2603"/>
                  </a:cubicBezTo>
                  <a:lnTo>
                    <a:pt x="2002" y="2603"/>
                  </a:lnTo>
                  <a:cubicBezTo>
                    <a:pt x="568" y="2603"/>
                    <a:pt x="568" y="435"/>
                    <a:pt x="2002" y="435"/>
                  </a:cubicBezTo>
                  <a:close/>
                  <a:moveTo>
                    <a:pt x="2002" y="1"/>
                  </a:moveTo>
                  <a:cubicBezTo>
                    <a:pt x="1" y="1"/>
                    <a:pt x="1" y="3036"/>
                    <a:pt x="2002" y="3036"/>
                  </a:cubicBezTo>
                  <a:lnTo>
                    <a:pt x="12543" y="3036"/>
                  </a:lnTo>
                  <a:cubicBezTo>
                    <a:pt x="14545" y="3036"/>
                    <a:pt x="14545" y="1"/>
                    <a:pt x="125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8"/>
            <p:cNvSpPr/>
            <p:nvPr/>
          </p:nvSpPr>
          <p:spPr>
            <a:xfrm>
              <a:off x="4313250" y="2930875"/>
              <a:ext cx="1182525" cy="311075"/>
            </a:xfrm>
            <a:custGeom>
              <a:rect b="b" l="l" r="r" t="t"/>
              <a:pathLst>
                <a:path extrusionOk="0" h="12443" w="47301">
                  <a:moveTo>
                    <a:pt x="46867" y="434"/>
                  </a:moveTo>
                  <a:lnTo>
                    <a:pt x="46867" y="12009"/>
                  </a:lnTo>
                  <a:lnTo>
                    <a:pt x="401" y="12009"/>
                  </a:lnTo>
                  <a:lnTo>
                    <a:pt x="434" y="434"/>
                  </a:lnTo>
                  <a:close/>
                  <a:moveTo>
                    <a:pt x="1" y="0"/>
                  </a:moveTo>
                  <a:lnTo>
                    <a:pt x="1" y="12443"/>
                  </a:lnTo>
                  <a:lnTo>
                    <a:pt x="47301" y="12443"/>
                  </a:lnTo>
                  <a:lnTo>
                    <a:pt x="4730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8"/>
            <p:cNvSpPr/>
            <p:nvPr/>
          </p:nvSpPr>
          <p:spPr>
            <a:xfrm>
              <a:off x="4722700" y="2982575"/>
              <a:ext cx="363625" cy="75925"/>
            </a:xfrm>
            <a:custGeom>
              <a:rect b="b" l="l" r="r" t="t"/>
              <a:pathLst>
                <a:path extrusionOk="0" h="3037" w="14545">
                  <a:moveTo>
                    <a:pt x="12543" y="434"/>
                  </a:moveTo>
                  <a:cubicBezTo>
                    <a:pt x="13978" y="434"/>
                    <a:pt x="13978" y="2602"/>
                    <a:pt x="12543" y="2602"/>
                  </a:cubicBezTo>
                  <a:lnTo>
                    <a:pt x="2002" y="2602"/>
                  </a:lnTo>
                  <a:cubicBezTo>
                    <a:pt x="568" y="2602"/>
                    <a:pt x="568" y="434"/>
                    <a:pt x="2002" y="434"/>
                  </a:cubicBezTo>
                  <a:close/>
                  <a:moveTo>
                    <a:pt x="2002" y="1"/>
                  </a:moveTo>
                  <a:cubicBezTo>
                    <a:pt x="1" y="1"/>
                    <a:pt x="1" y="3036"/>
                    <a:pt x="2002" y="3036"/>
                  </a:cubicBezTo>
                  <a:lnTo>
                    <a:pt x="12543" y="3036"/>
                  </a:lnTo>
                  <a:cubicBezTo>
                    <a:pt x="14545" y="3036"/>
                    <a:pt x="14545" y="1"/>
                    <a:pt x="125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8"/>
            <p:cNvSpPr/>
            <p:nvPr/>
          </p:nvSpPr>
          <p:spPr>
            <a:xfrm>
              <a:off x="4722700" y="3754800"/>
              <a:ext cx="363625" cy="75900"/>
            </a:xfrm>
            <a:custGeom>
              <a:rect b="b" l="l" r="r" t="t"/>
              <a:pathLst>
                <a:path extrusionOk="0" h="3036" w="14545">
                  <a:moveTo>
                    <a:pt x="12543" y="434"/>
                  </a:moveTo>
                  <a:cubicBezTo>
                    <a:pt x="13978" y="434"/>
                    <a:pt x="13978" y="2602"/>
                    <a:pt x="12543" y="2602"/>
                  </a:cubicBezTo>
                  <a:lnTo>
                    <a:pt x="2002" y="2602"/>
                  </a:lnTo>
                  <a:cubicBezTo>
                    <a:pt x="568" y="2602"/>
                    <a:pt x="568" y="434"/>
                    <a:pt x="2002" y="434"/>
                  </a:cubicBezTo>
                  <a:close/>
                  <a:moveTo>
                    <a:pt x="2002" y="0"/>
                  </a:moveTo>
                  <a:cubicBezTo>
                    <a:pt x="1" y="0"/>
                    <a:pt x="1" y="3036"/>
                    <a:pt x="2002" y="3036"/>
                  </a:cubicBezTo>
                  <a:lnTo>
                    <a:pt x="12543" y="3036"/>
                  </a:lnTo>
                  <a:cubicBezTo>
                    <a:pt x="14545" y="3036"/>
                    <a:pt x="14545" y="0"/>
                    <a:pt x="125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8"/>
            <p:cNvSpPr/>
            <p:nvPr/>
          </p:nvSpPr>
          <p:spPr>
            <a:xfrm>
              <a:off x="4188150" y="2724050"/>
              <a:ext cx="1461925" cy="40050"/>
            </a:xfrm>
            <a:custGeom>
              <a:rect b="b" l="l" r="r" t="t"/>
              <a:pathLst>
                <a:path extrusionOk="0" h="1602" w="58477">
                  <a:moveTo>
                    <a:pt x="1" y="1"/>
                  </a:moveTo>
                  <a:lnTo>
                    <a:pt x="1" y="1602"/>
                  </a:lnTo>
                  <a:lnTo>
                    <a:pt x="58476" y="1602"/>
                  </a:lnTo>
                  <a:lnTo>
                    <a:pt x="58476"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8"/>
            <p:cNvSpPr/>
            <p:nvPr/>
          </p:nvSpPr>
          <p:spPr>
            <a:xfrm>
              <a:off x="3994700" y="2724050"/>
              <a:ext cx="193475" cy="40050"/>
            </a:xfrm>
            <a:custGeom>
              <a:rect b="b" l="l" r="r" t="t"/>
              <a:pathLst>
                <a:path extrusionOk="0" h="1602" w="7739">
                  <a:moveTo>
                    <a:pt x="0" y="1"/>
                  </a:moveTo>
                  <a:lnTo>
                    <a:pt x="0" y="1602"/>
                  </a:lnTo>
                  <a:lnTo>
                    <a:pt x="7739" y="1602"/>
                  </a:lnTo>
                  <a:lnTo>
                    <a:pt x="773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8"/>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8"/>
            <p:cNvSpPr/>
            <p:nvPr/>
          </p:nvSpPr>
          <p:spPr>
            <a:xfrm>
              <a:off x="2797775" y="1660600"/>
              <a:ext cx="464750" cy="389100"/>
            </a:xfrm>
            <a:custGeom>
              <a:rect b="b" l="l" r="r" t="t"/>
              <a:pathLst>
                <a:path extrusionOk="0" h="15564" w="18590">
                  <a:moveTo>
                    <a:pt x="9895" y="0"/>
                  </a:moveTo>
                  <a:cubicBezTo>
                    <a:pt x="7028" y="0"/>
                    <a:pt x="4796" y="2079"/>
                    <a:pt x="4746" y="2777"/>
                  </a:cubicBezTo>
                  <a:cubicBezTo>
                    <a:pt x="4438" y="2694"/>
                    <a:pt x="4151" y="2654"/>
                    <a:pt x="3885" y="2654"/>
                  </a:cubicBezTo>
                  <a:cubicBezTo>
                    <a:pt x="1" y="2654"/>
                    <a:pt x="498" y="11066"/>
                    <a:pt x="3245" y="14219"/>
                  </a:cubicBezTo>
                  <a:cubicBezTo>
                    <a:pt x="4086" y="15175"/>
                    <a:pt x="5467" y="15563"/>
                    <a:pt x="7078" y="15563"/>
                  </a:cubicBezTo>
                  <a:cubicBezTo>
                    <a:pt x="11087" y="15563"/>
                    <a:pt x="16519" y="13153"/>
                    <a:pt x="18590" y="11083"/>
                  </a:cubicBezTo>
                  <a:cubicBezTo>
                    <a:pt x="14086" y="10382"/>
                    <a:pt x="17088" y="3211"/>
                    <a:pt x="12952" y="842"/>
                  </a:cubicBezTo>
                  <a:cubicBezTo>
                    <a:pt x="11900" y="237"/>
                    <a:pt x="10861" y="0"/>
                    <a:pt x="98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8"/>
            <p:cNvSpPr/>
            <p:nvPr/>
          </p:nvSpPr>
          <p:spPr>
            <a:xfrm>
              <a:off x="3239150" y="2307925"/>
              <a:ext cx="307750" cy="345275"/>
            </a:xfrm>
            <a:custGeom>
              <a:rect b="b" l="l" r="r" t="t"/>
              <a:pathLst>
                <a:path extrusionOk="0" h="13811" w="12310">
                  <a:moveTo>
                    <a:pt x="3803" y="1"/>
                  </a:moveTo>
                  <a:lnTo>
                    <a:pt x="1" y="201"/>
                  </a:lnTo>
                  <a:cubicBezTo>
                    <a:pt x="67" y="1902"/>
                    <a:pt x="234" y="3637"/>
                    <a:pt x="534" y="5338"/>
                  </a:cubicBezTo>
                  <a:cubicBezTo>
                    <a:pt x="834" y="7072"/>
                    <a:pt x="1268" y="8807"/>
                    <a:pt x="1902" y="10475"/>
                  </a:cubicBezTo>
                  <a:cubicBezTo>
                    <a:pt x="1969" y="10675"/>
                    <a:pt x="2069" y="10875"/>
                    <a:pt x="2169" y="11109"/>
                  </a:cubicBezTo>
                  <a:lnTo>
                    <a:pt x="2302" y="11442"/>
                  </a:lnTo>
                  <a:lnTo>
                    <a:pt x="2402" y="11576"/>
                  </a:lnTo>
                  <a:lnTo>
                    <a:pt x="2502" y="11809"/>
                  </a:lnTo>
                  <a:cubicBezTo>
                    <a:pt x="2869" y="12443"/>
                    <a:pt x="3370" y="12977"/>
                    <a:pt x="4037" y="13343"/>
                  </a:cubicBezTo>
                  <a:cubicBezTo>
                    <a:pt x="4637" y="13644"/>
                    <a:pt x="5304" y="13810"/>
                    <a:pt x="5971" y="13810"/>
                  </a:cubicBezTo>
                  <a:cubicBezTo>
                    <a:pt x="6505" y="13810"/>
                    <a:pt x="7039" y="13744"/>
                    <a:pt x="7573" y="13577"/>
                  </a:cubicBezTo>
                  <a:cubicBezTo>
                    <a:pt x="8473" y="13310"/>
                    <a:pt x="9341" y="12943"/>
                    <a:pt x="10141" y="12443"/>
                  </a:cubicBezTo>
                  <a:cubicBezTo>
                    <a:pt x="10541" y="12209"/>
                    <a:pt x="10908" y="11976"/>
                    <a:pt x="11275" y="11709"/>
                  </a:cubicBezTo>
                  <a:cubicBezTo>
                    <a:pt x="11642" y="11442"/>
                    <a:pt x="11976" y="11175"/>
                    <a:pt x="12309" y="10875"/>
                  </a:cubicBezTo>
                  <a:lnTo>
                    <a:pt x="11275" y="9307"/>
                  </a:lnTo>
                  <a:cubicBezTo>
                    <a:pt x="9908" y="9974"/>
                    <a:pt x="8473" y="10441"/>
                    <a:pt x="6972" y="10708"/>
                  </a:cubicBezTo>
                  <a:cubicBezTo>
                    <a:pt x="6856" y="10721"/>
                    <a:pt x="6742" y="10726"/>
                    <a:pt x="6632" y="10726"/>
                  </a:cubicBezTo>
                  <a:cubicBezTo>
                    <a:pt x="6146" y="10726"/>
                    <a:pt x="5753" y="10617"/>
                    <a:pt x="5671" y="10508"/>
                  </a:cubicBezTo>
                  <a:cubicBezTo>
                    <a:pt x="5605" y="10441"/>
                    <a:pt x="5571" y="10341"/>
                    <a:pt x="5538" y="10241"/>
                  </a:cubicBezTo>
                  <a:lnTo>
                    <a:pt x="5371" y="9808"/>
                  </a:lnTo>
                  <a:cubicBezTo>
                    <a:pt x="5338" y="9641"/>
                    <a:pt x="5271" y="9474"/>
                    <a:pt x="5204" y="9274"/>
                  </a:cubicBezTo>
                  <a:cubicBezTo>
                    <a:pt x="4771" y="7806"/>
                    <a:pt x="4470" y="6272"/>
                    <a:pt x="4270" y="4737"/>
                  </a:cubicBezTo>
                  <a:cubicBezTo>
                    <a:pt x="4070" y="3170"/>
                    <a:pt x="3903" y="1535"/>
                    <a:pt x="3803"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8"/>
            <p:cNvSpPr/>
            <p:nvPr/>
          </p:nvSpPr>
          <p:spPr>
            <a:xfrm>
              <a:off x="3165775" y="2191075"/>
              <a:ext cx="201825" cy="236125"/>
            </a:xfrm>
            <a:custGeom>
              <a:rect b="b" l="l" r="r" t="t"/>
              <a:pathLst>
                <a:path extrusionOk="0" h="9445" w="8073">
                  <a:moveTo>
                    <a:pt x="3339" y="0"/>
                  </a:moveTo>
                  <a:cubicBezTo>
                    <a:pt x="2178" y="0"/>
                    <a:pt x="1362" y="1352"/>
                    <a:pt x="767" y="2740"/>
                  </a:cubicBezTo>
                  <a:cubicBezTo>
                    <a:pt x="0" y="4541"/>
                    <a:pt x="1868" y="9445"/>
                    <a:pt x="1868" y="9445"/>
                  </a:cubicBezTo>
                  <a:lnTo>
                    <a:pt x="7939" y="8010"/>
                  </a:lnTo>
                  <a:cubicBezTo>
                    <a:pt x="7939" y="8010"/>
                    <a:pt x="8073" y="3107"/>
                    <a:pt x="4670" y="538"/>
                  </a:cubicBezTo>
                  <a:cubicBezTo>
                    <a:pt x="4182" y="161"/>
                    <a:pt x="3740" y="0"/>
                    <a:pt x="33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8"/>
            <p:cNvSpPr/>
            <p:nvPr/>
          </p:nvSpPr>
          <p:spPr>
            <a:xfrm>
              <a:off x="3506000" y="2494725"/>
              <a:ext cx="91775" cy="98375"/>
            </a:xfrm>
            <a:custGeom>
              <a:rect b="b" l="l" r="r" t="t"/>
              <a:pathLst>
                <a:path extrusionOk="0" h="3935" w="3671">
                  <a:moveTo>
                    <a:pt x="2469" y="1"/>
                  </a:moveTo>
                  <a:lnTo>
                    <a:pt x="268" y="2202"/>
                  </a:lnTo>
                  <a:lnTo>
                    <a:pt x="1" y="3536"/>
                  </a:lnTo>
                  <a:cubicBezTo>
                    <a:pt x="574" y="3834"/>
                    <a:pt x="1154" y="3935"/>
                    <a:pt x="1678" y="3935"/>
                  </a:cubicBezTo>
                  <a:cubicBezTo>
                    <a:pt x="2802" y="3935"/>
                    <a:pt x="3670" y="3470"/>
                    <a:pt x="3670" y="3470"/>
                  </a:cubicBezTo>
                  <a:lnTo>
                    <a:pt x="2469"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8"/>
            <p:cNvSpPr/>
            <p:nvPr/>
          </p:nvSpPr>
          <p:spPr>
            <a:xfrm>
              <a:off x="3567725" y="2485550"/>
              <a:ext cx="87575" cy="95925"/>
            </a:xfrm>
            <a:custGeom>
              <a:rect b="b" l="l" r="r" t="t"/>
              <a:pathLst>
                <a:path extrusionOk="0" h="3837" w="3503">
                  <a:moveTo>
                    <a:pt x="3102" y="1"/>
                  </a:moveTo>
                  <a:lnTo>
                    <a:pt x="0" y="368"/>
                  </a:lnTo>
                  <a:lnTo>
                    <a:pt x="1201" y="3837"/>
                  </a:lnTo>
                  <a:lnTo>
                    <a:pt x="3503" y="2769"/>
                  </a:lnTo>
                  <a:lnTo>
                    <a:pt x="3102"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8"/>
            <p:cNvSpPr/>
            <p:nvPr/>
          </p:nvSpPr>
          <p:spPr>
            <a:xfrm>
              <a:off x="2793000" y="4302700"/>
              <a:ext cx="173475" cy="210175"/>
            </a:xfrm>
            <a:custGeom>
              <a:rect b="b" l="l" r="r" t="t"/>
              <a:pathLst>
                <a:path extrusionOk="0" h="8407" w="6939">
                  <a:moveTo>
                    <a:pt x="3536" y="0"/>
                  </a:moveTo>
                  <a:lnTo>
                    <a:pt x="0" y="8072"/>
                  </a:lnTo>
                  <a:lnTo>
                    <a:pt x="3403" y="8406"/>
                  </a:lnTo>
                  <a:lnTo>
                    <a:pt x="6939" y="334"/>
                  </a:lnTo>
                  <a:lnTo>
                    <a:pt x="3536"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8"/>
            <p:cNvSpPr/>
            <p:nvPr/>
          </p:nvSpPr>
          <p:spPr>
            <a:xfrm>
              <a:off x="2245100" y="4054175"/>
              <a:ext cx="201850" cy="211000"/>
            </a:xfrm>
            <a:custGeom>
              <a:rect b="b" l="l" r="r" t="t"/>
              <a:pathLst>
                <a:path extrusionOk="0" h="8440" w="8074">
                  <a:moveTo>
                    <a:pt x="5538" y="1"/>
                  </a:moveTo>
                  <a:lnTo>
                    <a:pt x="1" y="6072"/>
                  </a:lnTo>
                  <a:lnTo>
                    <a:pt x="2569" y="8440"/>
                  </a:lnTo>
                  <a:lnTo>
                    <a:pt x="8073" y="2402"/>
                  </a:lnTo>
                  <a:lnTo>
                    <a:pt x="5538"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8"/>
            <p:cNvSpPr/>
            <p:nvPr/>
          </p:nvSpPr>
          <p:spPr>
            <a:xfrm>
              <a:off x="2197575" y="4146525"/>
              <a:ext cx="157175" cy="258300"/>
            </a:xfrm>
            <a:custGeom>
              <a:rect b="b" l="l" r="r" t="t"/>
              <a:pathLst>
                <a:path extrusionOk="0" h="10332" w="6287">
                  <a:moveTo>
                    <a:pt x="3443" y="1"/>
                  </a:moveTo>
                  <a:cubicBezTo>
                    <a:pt x="3418" y="1"/>
                    <a:pt x="3393" y="3"/>
                    <a:pt x="3370" y="9"/>
                  </a:cubicBezTo>
                  <a:lnTo>
                    <a:pt x="434" y="1143"/>
                  </a:lnTo>
                  <a:cubicBezTo>
                    <a:pt x="101" y="1277"/>
                    <a:pt x="0" y="1644"/>
                    <a:pt x="167" y="1944"/>
                  </a:cubicBezTo>
                  <a:cubicBezTo>
                    <a:pt x="834" y="3145"/>
                    <a:pt x="1235" y="3679"/>
                    <a:pt x="2069" y="5213"/>
                  </a:cubicBezTo>
                  <a:cubicBezTo>
                    <a:pt x="2602" y="6147"/>
                    <a:pt x="3603" y="8282"/>
                    <a:pt x="4337" y="9583"/>
                  </a:cubicBezTo>
                  <a:cubicBezTo>
                    <a:pt x="4633" y="10133"/>
                    <a:pt x="5043" y="10331"/>
                    <a:pt x="5402" y="10331"/>
                  </a:cubicBezTo>
                  <a:cubicBezTo>
                    <a:pt x="5892" y="10331"/>
                    <a:pt x="6287" y="9963"/>
                    <a:pt x="6172" y="9616"/>
                  </a:cubicBezTo>
                  <a:cubicBezTo>
                    <a:pt x="5338" y="6914"/>
                    <a:pt x="5504" y="5413"/>
                    <a:pt x="5771" y="4246"/>
                  </a:cubicBezTo>
                  <a:cubicBezTo>
                    <a:pt x="5805" y="4012"/>
                    <a:pt x="5771" y="3779"/>
                    <a:pt x="5638" y="3612"/>
                  </a:cubicBezTo>
                  <a:lnTo>
                    <a:pt x="3736" y="143"/>
                  </a:lnTo>
                  <a:cubicBezTo>
                    <a:pt x="3682" y="60"/>
                    <a:pt x="3559" y="1"/>
                    <a:pt x="34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8"/>
            <p:cNvSpPr/>
            <p:nvPr/>
          </p:nvSpPr>
          <p:spPr>
            <a:xfrm>
              <a:off x="2751300" y="4486975"/>
              <a:ext cx="301900" cy="105100"/>
            </a:xfrm>
            <a:custGeom>
              <a:rect b="b" l="l" r="r" t="t"/>
              <a:pathLst>
                <a:path extrusionOk="0" h="4204" w="12076">
                  <a:moveTo>
                    <a:pt x="1368" y="1"/>
                  </a:moveTo>
                  <a:cubicBezTo>
                    <a:pt x="1201" y="1"/>
                    <a:pt x="1068" y="101"/>
                    <a:pt x="1035" y="234"/>
                  </a:cubicBezTo>
                  <a:lnTo>
                    <a:pt x="101" y="3537"/>
                  </a:lnTo>
                  <a:cubicBezTo>
                    <a:pt x="1" y="3870"/>
                    <a:pt x="267" y="4204"/>
                    <a:pt x="601" y="4204"/>
                  </a:cubicBezTo>
                  <a:lnTo>
                    <a:pt x="10241" y="4204"/>
                  </a:lnTo>
                  <a:cubicBezTo>
                    <a:pt x="11742" y="4204"/>
                    <a:pt x="12076" y="2670"/>
                    <a:pt x="11442" y="2536"/>
                  </a:cubicBezTo>
                  <a:cubicBezTo>
                    <a:pt x="8607" y="1902"/>
                    <a:pt x="6972" y="1068"/>
                    <a:pt x="6105" y="234"/>
                  </a:cubicBezTo>
                  <a:cubicBezTo>
                    <a:pt x="5938" y="68"/>
                    <a:pt x="5738" y="1"/>
                    <a:pt x="553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8"/>
            <p:cNvSpPr/>
            <p:nvPr/>
          </p:nvSpPr>
          <p:spPr>
            <a:xfrm>
              <a:off x="2832200" y="4302700"/>
              <a:ext cx="134275" cy="112600"/>
            </a:xfrm>
            <a:custGeom>
              <a:rect b="b" l="l" r="r" t="t"/>
              <a:pathLst>
                <a:path extrusionOk="0" h="4504" w="5371">
                  <a:moveTo>
                    <a:pt x="1968" y="0"/>
                  </a:moveTo>
                  <a:lnTo>
                    <a:pt x="0" y="4503"/>
                  </a:lnTo>
                  <a:lnTo>
                    <a:pt x="3536" y="4503"/>
                  </a:lnTo>
                  <a:lnTo>
                    <a:pt x="5371" y="334"/>
                  </a:lnTo>
                  <a:lnTo>
                    <a:pt x="1968" y="0"/>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8"/>
            <p:cNvSpPr/>
            <p:nvPr/>
          </p:nvSpPr>
          <p:spPr>
            <a:xfrm>
              <a:off x="2311825" y="4054175"/>
              <a:ext cx="135125" cy="137625"/>
            </a:xfrm>
            <a:custGeom>
              <a:rect b="b" l="l" r="r" t="t"/>
              <a:pathLst>
                <a:path extrusionOk="0" h="5505" w="5405">
                  <a:moveTo>
                    <a:pt x="2869" y="1"/>
                  </a:moveTo>
                  <a:lnTo>
                    <a:pt x="0" y="3136"/>
                  </a:lnTo>
                  <a:lnTo>
                    <a:pt x="2569" y="5505"/>
                  </a:lnTo>
                  <a:lnTo>
                    <a:pt x="5404" y="2402"/>
                  </a:lnTo>
                  <a:lnTo>
                    <a:pt x="2869" y="1"/>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8"/>
            <p:cNvSpPr/>
            <p:nvPr/>
          </p:nvSpPr>
          <p:spPr>
            <a:xfrm>
              <a:off x="2793825" y="2140625"/>
              <a:ext cx="502050" cy="575125"/>
            </a:xfrm>
            <a:custGeom>
              <a:rect b="b" l="l" r="r" t="t"/>
              <a:pathLst>
                <a:path extrusionOk="0" h="23005" w="20082">
                  <a:moveTo>
                    <a:pt x="4889" y="1"/>
                  </a:moveTo>
                  <a:cubicBezTo>
                    <a:pt x="3261" y="1"/>
                    <a:pt x="1620" y="102"/>
                    <a:pt x="1" y="288"/>
                  </a:cubicBezTo>
                  <a:cubicBezTo>
                    <a:pt x="1769" y="12430"/>
                    <a:pt x="1435" y="15999"/>
                    <a:pt x="701" y="21770"/>
                  </a:cubicBezTo>
                  <a:lnTo>
                    <a:pt x="14945" y="23004"/>
                  </a:lnTo>
                  <a:cubicBezTo>
                    <a:pt x="20082" y="2723"/>
                    <a:pt x="18547" y="2056"/>
                    <a:pt x="18547" y="2056"/>
                  </a:cubicBezTo>
                  <a:cubicBezTo>
                    <a:pt x="16579" y="1456"/>
                    <a:pt x="14611" y="955"/>
                    <a:pt x="12610" y="588"/>
                  </a:cubicBezTo>
                  <a:cubicBezTo>
                    <a:pt x="10442" y="221"/>
                    <a:pt x="8307" y="55"/>
                    <a:pt x="6139" y="21"/>
                  </a:cubicBezTo>
                  <a:cubicBezTo>
                    <a:pt x="5723" y="8"/>
                    <a:pt x="5306" y="1"/>
                    <a:pt x="48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8"/>
            <p:cNvSpPr/>
            <p:nvPr/>
          </p:nvSpPr>
          <p:spPr>
            <a:xfrm>
              <a:off x="2884725" y="2136150"/>
              <a:ext cx="178375" cy="185150"/>
            </a:xfrm>
            <a:custGeom>
              <a:rect b="b" l="l" r="r" t="t"/>
              <a:pathLst>
                <a:path extrusionOk="0" h="7406" w="7135">
                  <a:moveTo>
                    <a:pt x="701" y="0"/>
                  </a:moveTo>
                  <a:cubicBezTo>
                    <a:pt x="668" y="0"/>
                    <a:pt x="635" y="0"/>
                    <a:pt x="635" y="33"/>
                  </a:cubicBezTo>
                  <a:cubicBezTo>
                    <a:pt x="1" y="967"/>
                    <a:pt x="1935" y="4870"/>
                    <a:pt x="5004" y="7405"/>
                  </a:cubicBezTo>
                  <a:lnTo>
                    <a:pt x="5071" y="7405"/>
                  </a:lnTo>
                  <a:cubicBezTo>
                    <a:pt x="5071" y="7405"/>
                    <a:pt x="5104" y="7372"/>
                    <a:pt x="5104" y="7372"/>
                  </a:cubicBezTo>
                  <a:cubicBezTo>
                    <a:pt x="5838" y="5104"/>
                    <a:pt x="7106" y="4203"/>
                    <a:pt x="7106" y="4203"/>
                  </a:cubicBezTo>
                  <a:cubicBezTo>
                    <a:pt x="7135" y="4174"/>
                    <a:pt x="7114" y="4096"/>
                    <a:pt x="7065" y="4096"/>
                  </a:cubicBezTo>
                  <a:cubicBezTo>
                    <a:pt x="7057" y="4096"/>
                    <a:pt x="7048" y="4098"/>
                    <a:pt x="7039" y="4103"/>
                  </a:cubicBezTo>
                  <a:cubicBezTo>
                    <a:pt x="7006" y="4103"/>
                    <a:pt x="5772" y="5004"/>
                    <a:pt x="5004" y="7239"/>
                  </a:cubicBezTo>
                  <a:cubicBezTo>
                    <a:pt x="2069" y="4803"/>
                    <a:pt x="168" y="967"/>
                    <a:pt x="735" y="100"/>
                  </a:cubicBezTo>
                  <a:cubicBezTo>
                    <a:pt x="735" y="67"/>
                    <a:pt x="735" y="33"/>
                    <a:pt x="7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8"/>
            <p:cNvSpPr/>
            <p:nvPr/>
          </p:nvSpPr>
          <p:spPr>
            <a:xfrm>
              <a:off x="3084050" y="2157200"/>
              <a:ext cx="94250" cy="167425"/>
            </a:xfrm>
            <a:custGeom>
              <a:rect b="b" l="l" r="r" t="t"/>
              <a:pathLst>
                <a:path extrusionOk="0" h="6697" w="3770">
                  <a:moveTo>
                    <a:pt x="2185" y="0"/>
                  </a:moveTo>
                  <a:cubicBezTo>
                    <a:pt x="2168" y="0"/>
                    <a:pt x="2152" y="9"/>
                    <a:pt x="2135" y="25"/>
                  </a:cubicBezTo>
                  <a:cubicBezTo>
                    <a:pt x="2102" y="25"/>
                    <a:pt x="2102" y="59"/>
                    <a:pt x="2135" y="92"/>
                  </a:cubicBezTo>
                  <a:cubicBezTo>
                    <a:pt x="2735" y="1026"/>
                    <a:pt x="3603" y="4629"/>
                    <a:pt x="2068" y="6530"/>
                  </a:cubicBezTo>
                  <a:cubicBezTo>
                    <a:pt x="1401" y="4228"/>
                    <a:pt x="100" y="3294"/>
                    <a:pt x="100" y="3294"/>
                  </a:cubicBezTo>
                  <a:lnTo>
                    <a:pt x="0" y="3294"/>
                  </a:lnTo>
                  <a:cubicBezTo>
                    <a:pt x="0" y="3328"/>
                    <a:pt x="0" y="3361"/>
                    <a:pt x="0" y="3394"/>
                  </a:cubicBezTo>
                  <a:cubicBezTo>
                    <a:pt x="33" y="3394"/>
                    <a:pt x="1301" y="4328"/>
                    <a:pt x="1968" y="6663"/>
                  </a:cubicBezTo>
                  <a:cubicBezTo>
                    <a:pt x="1968" y="6663"/>
                    <a:pt x="1968" y="6697"/>
                    <a:pt x="2002" y="6697"/>
                  </a:cubicBezTo>
                  <a:lnTo>
                    <a:pt x="2068" y="6697"/>
                  </a:lnTo>
                  <a:cubicBezTo>
                    <a:pt x="3769" y="4762"/>
                    <a:pt x="2835" y="993"/>
                    <a:pt x="2235" y="25"/>
                  </a:cubicBezTo>
                  <a:cubicBezTo>
                    <a:pt x="2218" y="9"/>
                    <a:pt x="2202" y="0"/>
                    <a:pt x="21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8"/>
            <p:cNvSpPr/>
            <p:nvPr/>
          </p:nvSpPr>
          <p:spPr>
            <a:xfrm>
              <a:off x="2947275" y="1960175"/>
              <a:ext cx="188500" cy="271050"/>
            </a:xfrm>
            <a:custGeom>
              <a:rect b="b" l="l" r="r" t="t"/>
              <a:pathLst>
                <a:path extrusionOk="0" h="10842" w="7540">
                  <a:moveTo>
                    <a:pt x="1268" y="1"/>
                  </a:moveTo>
                  <a:lnTo>
                    <a:pt x="1268" y="1"/>
                  </a:lnTo>
                  <a:cubicBezTo>
                    <a:pt x="1502" y="2136"/>
                    <a:pt x="1568" y="5972"/>
                    <a:pt x="1" y="7239"/>
                  </a:cubicBezTo>
                  <a:cubicBezTo>
                    <a:pt x="1535" y="8640"/>
                    <a:pt x="3236" y="9874"/>
                    <a:pt x="5071" y="10842"/>
                  </a:cubicBezTo>
                  <a:cubicBezTo>
                    <a:pt x="7539" y="9141"/>
                    <a:pt x="6472" y="7806"/>
                    <a:pt x="6472" y="7806"/>
                  </a:cubicBezTo>
                  <a:cubicBezTo>
                    <a:pt x="4204" y="7039"/>
                    <a:pt x="4370" y="5338"/>
                    <a:pt x="4937" y="3737"/>
                  </a:cubicBezTo>
                  <a:lnTo>
                    <a:pt x="1268"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8"/>
            <p:cNvSpPr/>
            <p:nvPr/>
          </p:nvSpPr>
          <p:spPr>
            <a:xfrm>
              <a:off x="3008975" y="1998550"/>
              <a:ext cx="61750" cy="83400"/>
            </a:xfrm>
            <a:custGeom>
              <a:rect b="b" l="l" r="r" t="t"/>
              <a:pathLst>
                <a:path extrusionOk="0" h="3336" w="2470">
                  <a:moveTo>
                    <a:pt x="301" y="0"/>
                  </a:moveTo>
                  <a:cubicBezTo>
                    <a:pt x="134" y="400"/>
                    <a:pt x="34" y="834"/>
                    <a:pt x="1" y="1301"/>
                  </a:cubicBezTo>
                  <a:cubicBezTo>
                    <a:pt x="34" y="2235"/>
                    <a:pt x="1302" y="3136"/>
                    <a:pt x="2169" y="3336"/>
                  </a:cubicBezTo>
                  <a:cubicBezTo>
                    <a:pt x="2236" y="2936"/>
                    <a:pt x="2336" y="2569"/>
                    <a:pt x="2469" y="2202"/>
                  </a:cubicBezTo>
                  <a:lnTo>
                    <a:pt x="301" y="0"/>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8"/>
            <p:cNvSpPr/>
            <p:nvPr/>
          </p:nvSpPr>
          <p:spPr>
            <a:xfrm>
              <a:off x="2911025" y="1726950"/>
              <a:ext cx="286450" cy="330225"/>
            </a:xfrm>
            <a:custGeom>
              <a:rect b="b" l="l" r="r" t="t"/>
              <a:pathLst>
                <a:path extrusionOk="0" h="13209" w="11458">
                  <a:moveTo>
                    <a:pt x="5464" y="1"/>
                  </a:moveTo>
                  <a:cubicBezTo>
                    <a:pt x="2409" y="1"/>
                    <a:pt x="0" y="2931"/>
                    <a:pt x="850" y="6027"/>
                  </a:cubicBezTo>
                  <a:cubicBezTo>
                    <a:pt x="1751" y="9396"/>
                    <a:pt x="2051" y="10864"/>
                    <a:pt x="4119" y="12298"/>
                  </a:cubicBezTo>
                  <a:cubicBezTo>
                    <a:pt x="5028" y="12924"/>
                    <a:pt x="6012" y="13209"/>
                    <a:pt x="6952" y="13209"/>
                  </a:cubicBezTo>
                  <a:cubicBezTo>
                    <a:pt x="9219" y="13209"/>
                    <a:pt x="11230" y="11553"/>
                    <a:pt x="11324" y="9029"/>
                  </a:cubicBezTo>
                  <a:cubicBezTo>
                    <a:pt x="11458" y="5794"/>
                    <a:pt x="9990" y="824"/>
                    <a:pt x="6387" y="90"/>
                  </a:cubicBezTo>
                  <a:cubicBezTo>
                    <a:pt x="6075" y="30"/>
                    <a:pt x="5766" y="1"/>
                    <a:pt x="5464"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8"/>
            <p:cNvSpPr/>
            <p:nvPr/>
          </p:nvSpPr>
          <p:spPr>
            <a:xfrm>
              <a:off x="2866375" y="1742325"/>
              <a:ext cx="183975" cy="203425"/>
            </a:xfrm>
            <a:custGeom>
              <a:rect b="b" l="l" r="r" t="t"/>
              <a:pathLst>
                <a:path extrusionOk="0" h="8137" w="7359">
                  <a:moveTo>
                    <a:pt x="4057" y="0"/>
                  </a:moveTo>
                  <a:cubicBezTo>
                    <a:pt x="3996" y="0"/>
                    <a:pt x="3934" y="3"/>
                    <a:pt x="3870" y="8"/>
                  </a:cubicBezTo>
                  <a:cubicBezTo>
                    <a:pt x="1" y="309"/>
                    <a:pt x="468" y="4512"/>
                    <a:pt x="3603" y="7947"/>
                  </a:cubicBezTo>
                  <a:cubicBezTo>
                    <a:pt x="3691" y="8077"/>
                    <a:pt x="3790" y="8136"/>
                    <a:pt x="3897" y="8136"/>
                  </a:cubicBezTo>
                  <a:cubicBezTo>
                    <a:pt x="5139" y="8136"/>
                    <a:pt x="7359" y="0"/>
                    <a:pt x="40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8"/>
            <p:cNvSpPr/>
            <p:nvPr/>
          </p:nvSpPr>
          <p:spPr>
            <a:xfrm>
              <a:off x="2920350" y="1698300"/>
              <a:ext cx="253375" cy="97125"/>
            </a:xfrm>
            <a:custGeom>
              <a:rect b="b" l="l" r="r" t="t"/>
              <a:pathLst>
                <a:path extrusionOk="0" h="3885" w="10135">
                  <a:moveTo>
                    <a:pt x="4704" y="1"/>
                  </a:moveTo>
                  <a:cubicBezTo>
                    <a:pt x="2615" y="1"/>
                    <a:pt x="0" y="1347"/>
                    <a:pt x="1945" y="2303"/>
                  </a:cubicBezTo>
                  <a:cubicBezTo>
                    <a:pt x="3391" y="3059"/>
                    <a:pt x="6640" y="3884"/>
                    <a:pt x="8509" y="3884"/>
                  </a:cubicBezTo>
                  <a:cubicBezTo>
                    <a:pt x="9527" y="3884"/>
                    <a:pt x="10135" y="3639"/>
                    <a:pt x="9817" y="3004"/>
                  </a:cubicBezTo>
                  <a:cubicBezTo>
                    <a:pt x="8816" y="1169"/>
                    <a:pt x="6882" y="1"/>
                    <a:pt x="4780" y="1"/>
                  </a:cubicBezTo>
                  <a:cubicBezTo>
                    <a:pt x="4755" y="1"/>
                    <a:pt x="4730" y="1"/>
                    <a:pt x="470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8"/>
            <p:cNvSpPr/>
            <p:nvPr/>
          </p:nvSpPr>
          <p:spPr>
            <a:xfrm>
              <a:off x="2914750" y="1905800"/>
              <a:ext cx="80200" cy="76325"/>
            </a:xfrm>
            <a:custGeom>
              <a:rect b="b" l="l" r="r" t="t"/>
              <a:pathLst>
                <a:path extrusionOk="0" h="3053" w="3208">
                  <a:moveTo>
                    <a:pt x="1352" y="1"/>
                  </a:moveTo>
                  <a:cubicBezTo>
                    <a:pt x="1313" y="1"/>
                    <a:pt x="1274" y="3"/>
                    <a:pt x="1235" y="7"/>
                  </a:cubicBezTo>
                  <a:cubicBezTo>
                    <a:pt x="434" y="107"/>
                    <a:pt x="1" y="1041"/>
                    <a:pt x="434" y="1742"/>
                  </a:cubicBezTo>
                  <a:cubicBezTo>
                    <a:pt x="734" y="2342"/>
                    <a:pt x="1268" y="2776"/>
                    <a:pt x="1935" y="3010"/>
                  </a:cubicBezTo>
                  <a:cubicBezTo>
                    <a:pt x="2039" y="3039"/>
                    <a:pt x="2137" y="3052"/>
                    <a:pt x="2228" y="3052"/>
                  </a:cubicBezTo>
                  <a:cubicBezTo>
                    <a:pt x="2874" y="3052"/>
                    <a:pt x="3207" y="2376"/>
                    <a:pt x="3003" y="1675"/>
                  </a:cubicBezTo>
                  <a:cubicBezTo>
                    <a:pt x="2812" y="975"/>
                    <a:pt x="2165" y="1"/>
                    <a:pt x="1352"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8"/>
            <p:cNvSpPr/>
            <p:nvPr/>
          </p:nvSpPr>
          <p:spPr>
            <a:xfrm>
              <a:off x="2807175" y="2693200"/>
              <a:ext cx="480375" cy="1691250"/>
            </a:xfrm>
            <a:custGeom>
              <a:rect b="b" l="l" r="r" t="t"/>
              <a:pathLst>
                <a:path extrusionOk="0" h="67650" w="19215">
                  <a:moveTo>
                    <a:pt x="3970" y="1"/>
                  </a:moveTo>
                  <a:cubicBezTo>
                    <a:pt x="3970" y="1"/>
                    <a:pt x="9174" y="23417"/>
                    <a:pt x="7106" y="37761"/>
                  </a:cubicBezTo>
                  <a:cubicBezTo>
                    <a:pt x="5905" y="46167"/>
                    <a:pt x="1" y="67516"/>
                    <a:pt x="1" y="67516"/>
                  </a:cubicBezTo>
                  <a:lnTo>
                    <a:pt x="6072" y="67649"/>
                  </a:lnTo>
                  <a:cubicBezTo>
                    <a:pt x="6072" y="67649"/>
                    <a:pt x="13844" y="47335"/>
                    <a:pt x="16012" y="37261"/>
                  </a:cubicBezTo>
                  <a:cubicBezTo>
                    <a:pt x="19214" y="22217"/>
                    <a:pt x="14411" y="901"/>
                    <a:pt x="14411" y="901"/>
                  </a:cubicBezTo>
                  <a:lnTo>
                    <a:pt x="39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8"/>
            <p:cNvSpPr/>
            <p:nvPr/>
          </p:nvSpPr>
          <p:spPr>
            <a:xfrm>
              <a:off x="2952275" y="2823300"/>
              <a:ext cx="150125" cy="548750"/>
            </a:xfrm>
            <a:custGeom>
              <a:rect b="b" l="l" r="r" t="t"/>
              <a:pathLst>
                <a:path extrusionOk="0" h="21950" w="6005">
                  <a:moveTo>
                    <a:pt x="3036" y="0"/>
                  </a:moveTo>
                  <a:lnTo>
                    <a:pt x="1" y="4804"/>
                  </a:lnTo>
                  <a:cubicBezTo>
                    <a:pt x="935" y="10475"/>
                    <a:pt x="1502" y="16212"/>
                    <a:pt x="1735" y="21949"/>
                  </a:cubicBezTo>
                  <a:cubicBezTo>
                    <a:pt x="6005" y="14311"/>
                    <a:pt x="4004" y="4070"/>
                    <a:pt x="30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8"/>
            <p:cNvSpPr/>
            <p:nvPr/>
          </p:nvSpPr>
          <p:spPr>
            <a:xfrm>
              <a:off x="2793000" y="4330200"/>
              <a:ext cx="202675" cy="62575"/>
            </a:xfrm>
            <a:custGeom>
              <a:rect b="b" l="l" r="r" t="t"/>
              <a:pathLst>
                <a:path extrusionOk="0" h="2503" w="8107">
                  <a:moveTo>
                    <a:pt x="434" y="1"/>
                  </a:moveTo>
                  <a:lnTo>
                    <a:pt x="0" y="2302"/>
                  </a:lnTo>
                  <a:lnTo>
                    <a:pt x="7506" y="2503"/>
                  </a:lnTo>
                  <a:lnTo>
                    <a:pt x="8106" y="368"/>
                  </a:lnTo>
                  <a:lnTo>
                    <a:pt x="4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8"/>
            <p:cNvSpPr/>
            <p:nvPr/>
          </p:nvSpPr>
          <p:spPr>
            <a:xfrm>
              <a:off x="2326825" y="2684875"/>
              <a:ext cx="763075" cy="1503600"/>
            </a:xfrm>
            <a:custGeom>
              <a:rect b="b" l="l" r="r" t="t"/>
              <a:pathLst>
                <a:path extrusionOk="0" h="60144" w="30523">
                  <a:moveTo>
                    <a:pt x="19381" y="0"/>
                  </a:moveTo>
                  <a:lnTo>
                    <a:pt x="19381" y="0"/>
                  </a:lnTo>
                  <a:cubicBezTo>
                    <a:pt x="14278" y="5971"/>
                    <a:pt x="21650" y="18380"/>
                    <a:pt x="12610" y="34591"/>
                  </a:cubicBezTo>
                  <a:cubicBezTo>
                    <a:pt x="8941" y="41230"/>
                    <a:pt x="1" y="56641"/>
                    <a:pt x="1" y="56641"/>
                  </a:cubicBezTo>
                  <a:lnTo>
                    <a:pt x="3403" y="60143"/>
                  </a:lnTo>
                  <a:cubicBezTo>
                    <a:pt x="3403" y="60143"/>
                    <a:pt x="16613" y="45933"/>
                    <a:pt x="21550" y="35959"/>
                  </a:cubicBezTo>
                  <a:cubicBezTo>
                    <a:pt x="27687" y="23617"/>
                    <a:pt x="30523" y="1034"/>
                    <a:pt x="30523" y="1034"/>
                  </a:cubicBezTo>
                  <a:lnTo>
                    <a:pt x="193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8"/>
            <p:cNvSpPr/>
            <p:nvPr/>
          </p:nvSpPr>
          <p:spPr>
            <a:xfrm>
              <a:off x="2311000" y="4044175"/>
              <a:ext cx="151800" cy="155975"/>
            </a:xfrm>
            <a:custGeom>
              <a:rect b="b" l="l" r="r" t="t"/>
              <a:pathLst>
                <a:path extrusionOk="0" h="6239" w="6072">
                  <a:moveTo>
                    <a:pt x="1468" y="0"/>
                  </a:moveTo>
                  <a:lnTo>
                    <a:pt x="0" y="1968"/>
                  </a:lnTo>
                  <a:lnTo>
                    <a:pt x="4370" y="6238"/>
                  </a:lnTo>
                  <a:lnTo>
                    <a:pt x="6071" y="4637"/>
                  </a:lnTo>
                  <a:lnTo>
                    <a:pt x="146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8"/>
            <p:cNvSpPr/>
            <p:nvPr/>
          </p:nvSpPr>
          <p:spPr>
            <a:xfrm>
              <a:off x="2787150" y="2661525"/>
              <a:ext cx="392825" cy="70900"/>
            </a:xfrm>
            <a:custGeom>
              <a:rect b="b" l="l" r="r" t="t"/>
              <a:pathLst>
                <a:path extrusionOk="0" h="2836" w="15713">
                  <a:moveTo>
                    <a:pt x="1068" y="0"/>
                  </a:moveTo>
                  <a:cubicBezTo>
                    <a:pt x="968" y="0"/>
                    <a:pt x="868" y="33"/>
                    <a:pt x="835" y="100"/>
                  </a:cubicBezTo>
                  <a:lnTo>
                    <a:pt x="68" y="1301"/>
                  </a:lnTo>
                  <a:cubicBezTo>
                    <a:pt x="1" y="1401"/>
                    <a:pt x="134" y="1501"/>
                    <a:pt x="268" y="1534"/>
                  </a:cubicBezTo>
                  <a:lnTo>
                    <a:pt x="15212" y="2835"/>
                  </a:lnTo>
                  <a:cubicBezTo>
                    <a:pt x="15345" y="2835"/>
                    <a:pt x="15479" y="2769"/>
                    <a:pt x="15479" y="2702"/>
                  </a:cubicBezTo>
                  <a:lnTo>
                    <a:pt x="15712" y="1434"/>
                  </a:lnTo>
                  <a:cubicBezTo>
                    <a:pt x="15712" y="1368"/>
                    <a:pt x="15612" y="1268"/>
                    <a:pt x="15479" y="1268"/>
                  </a:cubicBezTo>
                  <a:lnTo>
                    <a:pt x="1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8"/>
            <p:cNvSpPr/>
            <p:nvPr/>
          </p:nvSpPr>
          <p:spPr>
            <a:xfrm>
              <a:off x="2787150" y="2661525"/>
              <a:ext cx="392825" cy="70900"/>
            </a:xfrm>
            <a:custGeom>
              <a:rect b="b" l="l" r="r" t="t"/>
              <a:pathLst>
                <a:path extrusionOk="0" h="2836" w="15713">
                  <a:moveTo>
                    <a:pt x="1068" y="0"/>
                  </a:moveTo>
                  <a:cubicBezTo>
                    <a:pt x="968" y="0"/>
                    <a:pt x="868" y="33"/>
                    <a:pt x="835" y="100"/>
                  </a:cubicBezTo>
                  <a:lnTo>
                    <a:pt x="68" y="1301"/>
                  </a:lnTo>
                  <a:cubicBezTo>
                    <a:pt x="1" y="1401"/>
                    <a:pt x="134" y="1501"/>
                    <a:pt x="268" y="1534"/>
                  </a:cubicBezTo>
                  <a:lnTo>
                    <a:pt x="15212" y="2835"/>
                  </a:lnTo>
                  <a:cubicBezTo>
                    <a:pt x="15345" y="2835"/>
                    <a:pt x="15479" y="2769"/>
                    <a:pt x="15479" y="2702"/>
                  </a:cubicBezTo>
                  <a:lnTo>
                    <a:pt x="15712" y="1434"/>
                  </a:lnTo>
                  <a:cubicBezTo>
                    <a:pt x="15712" y="1368"/>
                    <a:pt x="15612" y="1268"/>
                    <a:pt x="15479" y="1268"/>
                  </a:cubicBezTo>
                  <a:lnTo>
                    <a:pt x="106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8"/>
            <p:cNvSpPr/>
            <p:nvPr/>
          </p:nvSpPr>
          <p:spPr>
            <a:xfrm>
              <a:off x="2839700" y="2662350"/>
              <a:ext cx="25050" cy="46725"/>
            </a:xfrm>
            <a:custGeom>
              <a:rect b="b" l="l" r="r" t="t"/>
              <a:pathLst>
                <a:path extrusionOk="0" h="1869" w="1002">
                  <a:moveTo>
                    <a:pt x="501" y="0"/>
                  </a:moveTo>
                  <a:cubicBezTo>
                    <a:pt x="401" y="0"/>
                    <a:pt x="334" y="34"/>
                    <a:pt x="334" y="67"/>
                  </a:cubicBezTo>
                  <a:lnTo>
                    <a:pt x="0" y="1702"/>
                  </a:lnTo>
                  <a:cubicBezTo>
                    <a:pt x="0" y="1768"/>
                    <a:pt x="67" y="1835"/>
                    <a:pt x="134" y="1835"/>
                  </a:cubicBezTo>
                  <a:lnTo>
                    <a:pt x="501" y="1868"/>
                  </a:lnTo>
                  <a:cubicBezTo>
                    <a:pt x="601" y="1868"/>
                    <a:pt x="668" y="1802"/>
                    <a:pt x="668" y="1768"/>
                  </a:cubicBezTo>
                  <a:lnTo>
                    <a:pt x="1001" y="134"/>
                  </a:lnTo>
                  <a:cubicBezTo>
                    <a:pt x="1001" y="100"/>
                    <a:pt x="968" y="34"/>
                    <a:pt x="868" y="34"/>
                  </a:cubicBezTo>
                  <a:lnTo>
                    <a:pt x="5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8"/>
            <p:cNvSpPr/>
            <p:nvPr/>
          </p:nvSpPr>
          <p:spPr>
            <a:xfrm>
              <a:off x="3127400" y="2686525"/>
              <a:ext cx="25050" cy="46725"/>
            </a:xfrm>
            <a:custGeom>
              <a:rect b="b" l="l" r="r" t="t"/>
              <a:pathLst>
                <a:path extrusionOk="0" h="1869" w="1002">
                  <a:moveTo>
                    <a:pt x="501" y="1"/>
                  </a:moveTo>
                  <a:cubicBezTo>
                    <a:pt x="401" y="1"/>
                    <a:pt x="334" y="34"/>
                    <a:pt x="334" y="101"/>
                  </a:cubicBezTo>
                  <a:lnTo>
                    <a:pt x="1" y="1735"/>
                  </a:lnTo>
                  <a:cubicBezTo>
                    <a:pt x="1" y="1769"/>
                    <a:pt x="67" y="1835"/>
                    <a:pt x="134" y="1835"/>
                  </a:cubicBezTo>
                  <a:lnTo>
                    <a:pt x="534" y="1869"/>
                  </a:lnTo>
                  <a:cubicBezTo>
                    <a:pt x="601" y="1869"/>
                    <a:pt x="668" y="1835"/>
                    <a:pt x="668" y="1802"/>
                  </a:cubicBezTo>
                  <a:lnTo>
                    <a:pt x="1001" y="134"/>
                  </a:lnTo>
                  <a:cubicBezTo>
                    <a:pt x="1001" y="101"/>
                    <a:pt x="968" y="34"/>
                    <a:pt x="868" y="34"/>
                  </a:cubicBezTo>
                  <a:lnTo>
                    <a:pt x="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8"/>
            <p:cNvSpPr/>
            <p:nvPr/>
          </p:nvSpPr>
          <p:spPr>
            <a:xfrm>
              <a:off x="2983975" y="2674525"/>
              <a:ext cx="25025" cy="46225"/>
            </a:xfrm>
            <a:custGeom>
              <a:rect b="b" l="l" r="r" t="t"/>
              <a:pathLst>
                <a:path extrusionOk="0" h="1849" w="1001">
                  <a:moveTo>
                    <a:pt x="415" y="1"/>
                  </a:moveTo>
                  <a:cubicBezTo>
                    <a:pt x="370" y="1"/>
                    <a:pt x="334" y="32"/>
                    <a:pt x="334" y="80"/>
                  </a:cubicBezTo>
                  <a:lnTo>
                    <a:pt x="0" y="1715"/>
                  </a:lnTo>
                  <a:cubicBezTo>
                    <a:pt x="0" y="1748"/>
                    <a:pt x="34" y="1815"/>
                    <a:pt x="100" y="1815"/>
                  </a:cubicBezTo>
                  <a:lnTo>
                    <a:pt x="501" y="1848"/>
                  </a:lnTo>
                  <a:cubicBezTo>
                    <a:pt x="567" y="1848"/>
                    <a:pt x="634" y="1815"/>
                    <a:pt x="667" y="1782"/>
                  </a:cubicBezTo>
                  <a:lnTo>
                    <a:pt x="1001" y="114"/>
                  </a:lnTo>
                  <a:cubicBezTo>
                    <a:pt x="1001" y="80"/>
                    <a:pt x="934" y="47"/>
                    <a:pt x="868" y="47"/>
                  </a:cubicBezTo>
                  <a:lnTo>
                    <a:pt x="467" y="14"/>
                  </a:lnTo>
                  <a:cubicBezTo>
                    <a:pt x="449" y="5"/>
                    <a:pt x="431" y="1"/>
                    <a:pt x="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8"/>
            <p:cNvSpPr/>
            <p:nvPr/>
          </p:nvSpPr>
          <p:spPr>
            <a:xfrm>
              <a:off x="3074025" y="1860025"/>
              <a:ext cx="19225" cy="26050"/>
            </a:xfrm>
            <a:custGeom>
              <a:rect b="b" l="l" r="r" t="t"/>
              <a:pathLst>
                <a:path extrusionOk="0" h="1042" w="769">
                  <a:moveTo>
                    <a:pt x="338" y="0"/>
                  </a:moveTo>
                  <a:cubicBezTo>
                    <a:pt x="326" y="0"/>
                    <a:pt x="313" y="1"/>
                    <a:pt x="301" y="4"/>
                  </a:cubicBezTo>
                  <a:cubicBezTo>
                    <a:pt x="134" y="37"/>
                    <a:pt x="1" y="304"/>
                    <a:pt x="68" y="604"/>
                  </a:cubicBezTo>
                  <a:cubicBezTo>
                    <a:pt x="98" y="851"/>
                    <a:pt x="273" y="1041"/>
                    <a:pt x="431" y="1041"/>
                  </a:cubicBezTo>
                  <a:cubicBezTo>
                    <a:pt x="443" y="1041"/>
                    <a:pt x="456" y="1040"/>
                    <a:pt x="468" y="1038"/>
                  </a:cubicBezTo>
                  <a:cubicBezTo>
                    <a:pt x="635" y="1004"/>
                    <a:pt x="768" y="738"/>
                    <a:pt x="701" y="471"/>
                  </a:cubicBezTo>
                  <a:cubicBezTo>
                    <a:pt x="670" y="192"/>
                    <a:pt x="496" y="0"/>
                    <a:pt x="3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8"/>
            <p:cNvSpPr/>
            <p:nvPr/>
          </p:nvSpPr>
          <p:spPr>
            <a:xfrm>
              <a:off x="3152425" y="1845000"/>
              <a:ext cx="19200" cy="25225"/>
            </a:xfrm>
            <a:custGeom>
              <a:rect b="b" l="l" r="r" t="t"/>
              <a:pathLst>
                <a:path extrusionOk="0" h="1009" w="768">
                  <a:moveTo>
                    <a:pt x="338" y="1"/>
                  </a:moveTo>
                  <a:cubicBezTo>
                    <a:pt x="325" y="1"/>
                    <a:pt x="313" y="2"/>
                    <a:pt x="301" y="4"/>
                  </a:cubicBezTo>
                  <a:cubicBezTo>
                    <a:pt x="134" y="38"/>
                    <a:pt x="0" y="305"/>
                    <a:pt x="67" y="571"/>
                  </a:cubicBezTo>
                  <a:cubicBezTo>
                    <a:pt x="129" y="819"/>
                    <a:pt x="277" y="1009"/>
                    <a:pt x="457" y="1009"/>
                  </a:cubicBezTo>
                  <a:cubicBezTo>
                    <a:pt x="472" y="1009"/>
                    <a:pt x="486" y="1008"/>
                    <a:pt x="501" y="1005"/>
                  </a:cubicBezTo>
                  <a:cubicBezTo>
                    <a:pt x="668" y="972"/>
                    <a:pt x="768" y="738"/>
                    <a:pt x="701" y="438"/>
                  </a:cubicBezTo>
                  <a:cubicBezTo>
                    <a:pt x="670" y="191"/>
                    <a:pt x="496"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8"/>
            <p:cNvSpPr/>
            <p:nvPr/>
          </p:nvSpPr>
          <p:spPr>
            <a:xfrm>
              <a:off x="3158250" y="1837600"/>
              <a:ext cx="15875" cy="10075"/>
            </a:xfrm>
            <a:custGeom>
              <a:rect b="b" l="l" r="r" t="t"/>
              <a:pathLst>
                <a:path extrusionOk="0" h="403" w="635">
                  <a:moveTo>
                    <a:pt x="635" y="0"/>
                  </a:moveTo>
                  <a:lnTo>
                    <a:pt x="1" y="334"/>
                  </a:lnTo>
                  <a:cubicBezTo>
                    <a:pt x="68" y="382"/>
                    <a:pt x="131" y="402"/>
                    <a:pt x="190" y="402"/>
                  </a:cubicBezTo>
                  <a:cubicBezTo>
                    <a:pt x="456" y="402"/>
                    <a:pt x="635" y="0"/>
                    <a:pt x="6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8"/>
            <p:cNvSpPr/>
            <p:nvPr/>
          </p:nvSpPr>
          <p:spPr>
            <a:xfrm>
              <a:off x="3127400" y="1876775"/>
              <a:ext cx="33375" cy="49225"/>
            </a:xfrm>
            <a:custGeom>
              <a:rect b="b" l="l" r="r" t="t"/>
              <a:pathLst>
                <a:path extrusionOk="0" h="1969" w="1335">
                  <a:moveTo>
                    <a:pt x="1" y="1"/>
                  </a:moveTo>
                  <a:lnTo>
                    <a:pt x="368" y="1969"/>
                  </a:lnTo>
                  <a:cubicBezTo>
                    <a:pt x="735" y="1969"/>
                    <a:pt x="1068" y="1836"/>
                    <a:pt x="1335" y="1602"/>
                  </a:cubicBezTo>
                  <a:cubicBezTo>
                    <a:pt x="801" y="1135"/>
                    <a:pt x="368" y="568"/>
                    <a:pt x="1" y="1"/>
                  </a:cubicBez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8"/>
            <p:cNvSpPr/>
            <p:nvPr/>
          </p:nvSpPr>
          <p:spPr>
            <a:xfrm>
              <a:off x="3064025" y="1941200"/>
              <a:ext cx="55075" cy="18175"/>
            </a:xfrm>
            <a:custGeom>
              <a:rect b="b" l="l" r="r" t="t"/>
              <a:pathLst>
                <a:path extrusionOk="0" h="727" w="2203">
                  <a:moveTo>
                    <a:pt x="84" y="1"/>
                  </a:moveTo>
                  <a:cubicBezTo>
                    <a:pt x="67" y="1"/>
                    <a:pt x="51" y="9"/>
                    <a:pt x="34" y="26"/>
                  </a:cubicBezTo>
                  <a:cubicBezTo>
                    <a:pt x="1" y="26"/>
                    <a:pt x="1" y="93"/>
                    <a:pt x="34" y="126"/>
                  </a:cubicBezTo>
                  <a:cubicBezTo>
                    <a:pt x="468" y="493"/>
                    <a:pt x="1035" y="726"/>
                    <a:pt x="1635" y="726"/>
                  </a:cubicBezTo>
                  <a:cubicBezTo>
                    <a:pt x="1802" y="726"/>
                    <a:pt x="1969" y="693"/>
                    <a:pt x="2135" y="660"/>
                  </a:cubicBezTo>
                  <a:cubicBezTo>
                    <a:pt x="2169" y="660"/>
                    <a:pt x="2202" y="626"/>
                    <a:pt x="2202" y="593"/>
                  </a:cubicBezTo>
                  <a:cubicBezTo>
                    <a:pt x="2169" y="526"/>
                    <a:pt x="2135" y="526"/>
                    <a:pt x="2102" y="526"/>
                  </a:cubicBezTo>
                  <a:cubicBezTo>
                    <a:pt x="1946" y="556"/>
                    <a:pt x="1789" y="571"/>
                    <a:pt x="1633" y="571"/>
                  </a:cubicBezTo>
                  <a:cubicBezTo>
                    <a:pt x="1085" y="571"/>
                    <a:pt x="549" y="389"/>
                    <a:pt x="134" y="26"/>
                  </a:cubicBezTo>
                  <a:cubicBezTo>
                    <a:pt x="117" y="9"/>
                    <a:pt x="101" y="1"/>
                    <a:pt x="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8"/>
            <p:cNvSpPr/>
            <p:nvPr/>
          </p:nvSpPr>
          <p:spPr>
            <a:xfrm>
              <a:off x="3024000" y="1822575"/>
              <a:ext cx="35875" cy="25050"/>
            </a:xfrm>
            <a:custGeom>
              <a:rect b="b" l="l" r="r" t="t"/>
              <a:pathLst>
                <a:path extrusionOk="0" h="1002" w="1435">
                  <a:moveTo>
                    <a:pt x="1301" y="1"/>
                  </a:moveTo>
                  <a:cubicBezTo>
                    <a:pt x="768" y="67"/>
                    <a:pt x="301" y="368"/>
                    <a:pt x="34" y="801"/>
                  </a:cubicBezTo>
                  <a:cubicBezTo>
                    <a:pt x="0" y="868"/>
                    <a:pt x="34" y="968"/>
                    <a:pt x="100" y="1001"/>
                  </a:cubicBezTo>
                  <a:lnTo>
                    <a:pt x="167" y="1001"/>
                  </a:lnTo>
                  <a:cubicBezTo>
                    <a:pt x="201" y="1001"/>
                    <a:pt x="234" y="1001"/>
                    <a:pt x="267" y="968"/>
                  </a:cubicBezTo>
                  <a:cubicBezTo>
                    <a:pt x="501" y="568"/>
                    <a:pt x="868" y="334"/>
                    <a:pt x="1301" y="268"/>
                  </a:cubicBezTo>
                  <a:cubicBezTo>
                    <a:pt x="1368" y="268"/>
                    <a:pt x="1435" y="234"/>
                    <a:pt x="1435" y="134"/>
                  </a:cubicBezTo>
                  <a:cubicBezTo>
                    <a:pt x="1435" y="67"/>
                    <a:pt x="1368" y="1"/>
                    <a:pt x="130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8"/>
            <p:cNvSpPr/>
            <p:nvPr/>
          </p:nvSpPr>
          <p:spPr>
            <a:xfrm>
              <a:off x="3138250" y="1807900"/>
              <a:ext cx="41725" cy="12200"/>
            </a:xfrm>
            <a:custGeom>
              <a:rect b="b" l="l" r="r" t="t"/>
              <a:pathLst>
                <a:path extrusionOk="0" h="488" w="1669">
                  <a:moveTo>
                    <a:pt x="751" y="1"/>
                  </a:moveTo>
                  <a:cubicBezTo>
                    <a:pt x="528" y="1"/>
                    <a:pt x="305" y="52"/>
                    <a:pt x="100" y="154"/>
                  </a:cubicBezTo>
                  <a:cubicBezTo>
                    <a:pt x="0" y="187"/>
                    <a:pt x="0" y="287"/>
                    <a:pt x="34" y="354"/>
                  </a:cubicBezTo>
                  <a:cubicBezTo>
                    <a:pt x="53" y="393"/>
                    <a:pt x="84" y="409"/>
                    <a:pt x="120" y="409"/>
                  </a:cubicBezTo>
                  <a:cubicBezTo>
                    <a:pt x="145" y="409"/>
                    <a:pt x="173" y="401"/>
                    <a:pt x="200" y="388"/>
                  </a:cubicBezTo>
                  <a:cubicBezTo>
                    <a:pt x="367" y="318"/>
                    <a:pt x="546" y="283"/>
                    <a:pt x="723" y="283"/>
                  </a:cubicBezTo>
                  <a:cubicBezTo>
                    <a:pt x="973" y="283"/>
                    <a:pt x="1221" y="351"/>
                    <a:pt x="1435" y="488"/>
                  </a:cubicBezTo>
                  <a:lnTo>
                    <a:pt x="1501" y="488"/>
                  </a:lnTo>
                  <a:cubicBezTo>
                    <a:pt x="1568" y="488"/>
                    <a:pt x="1601" y="454"/>
                    <a:pt x="1635" y="421"/>
                  </a:cubicBezTo>
                  <a:cubicBezTo>
                    <a:pt x="1668" y="354"/>
                    <a:pt x="1635" y="287"/>
                    <a:pt x="1568" y="254"/>
                  </a:cubicBezTo>
                  <a:cubicBezTo>
                    <a:pt x="1324" y="85"/>
                    <a:pt x="1038" y="1"/>
                    <a:pt x="7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8"/>
            <p:cNvSpPr/>
            <p:nvPr/>
          </p:nvSpPr>
          <p:spPr>
            <a:xfrm>
              <a:off x="2622050" y="2229550"/>
              <a:ext cx="377800" cy="401950"/>
            </a:xfrm>
            <a:custGeom>
              <a:rect b="b" l="l" r="r" t="t"/>
              <a:pathLst>
                <a:path extrusionOk="0" h="16078" w="15112">
                  <a:moveTo>
                    <a:pt x="5704" y="0"/>
                  </a:moveTo>
                  <a:cubicBezTo>
                    <a:pt x="5037" y="1001"/>
                    <a:pt x="4437" y="1968"/>
                    <a:pt x="3870" y="2969"/>
                  </a:cubicBezTo>
                  <a:cubicBezTo>
                    <a:pt x="3303" y="3970"/>
                    <a:pt x="2769" y="4970"/>
                    <a:pt x="2235" y="6004"/>
                  </a:cubicBezTo>
                  <a:cubicBezTo>
                    <a:pt x="1701" y="7038"/>
                    <a:pt x="1234" y="8106"/>
                    <a:pt x="767" y="9207"/>
                  </a:cubicBezTo>
                  <a:cubicBezTo>
                    <a:pt x="667" y="9507"/>
                    <a:pt x="567" y="9807"/>
                    <a:pt x="467" y="10074"/>
                  </a:cubicBezTo>
                  <a:cubicBezTo>
                    <a:pt x="367" y="10374"/>
                    <a:pt x="267" y="10708"/>
                    <a:pt x="200" y="11008"/>
                  </a:cubicBezTo>
                  <a:cubicBezTo>
                    <a:pt x="67" y="11442"/>
                    <a:pt x="0" y="11875"/>
                    <a:pt x="0" y="12342"/>
                  </a:cubicBezTo>
                  <a:cubicBezTo>
                    <a:pt x="34" y="13443"/>
                    <a:pt x="567" y="14477"/>
                    <a:pt x="1501" y="15077"/>
                  </a:cubicBezTo>
                  <a:cubicBezTo>
                    <a:pt x="1868" y="15311"/>
                    <a:pt x="2235" y="15511"/>
                    <a:pt x="2635" y="15645"/>
                  </a:cubicBezTo>
                  <a:cubicBezTo>
                    <a:pt x="3303" y="15878"/>
                    <a:pt x="3970" y="16011"/>
                    <a:pt x="4670" y="16045"/>
                  </a:cubicBezTo>
                  <a:cubicBezTo>
                    <a:pt x="5050" y="16066"/>
                    <a:pt x="5434" y="16077"/>
                    <a:pt x="5819" y="16077"/>
                  </a:cubicBezTo>
                  <a:cubicBezTo>
                    <a:pt x="6649" y="16077"/>
                    <a:pt x="7486" y="16025"/>
                    <a:pt x="8306" y="15911"/>
                  </a:cubicBezTo>
                  <a:cubicBezTo>
                    <a:pt x="10608" y="15645"/>
                    <a:pt x="12909" y="15144"/>
                    <a:pt x="15111" y="14444"/>
                  </a:cubicBezTo>
                  <a:lnTo>
                    <a:pt x="14711" y="12609"/>
                  </a:lnTo>
                  <a:cubicBezTo>
                    <a:pt x="12509" y="12909"/>
                    <a:pt x="10341" y="13109"/>
                    <a:pt x="8139" y="13176"/>
                  </a:cubicBezTo>
                  <a:cubicBezTo>
                    <a:pt x="7105" y="13176"/>
                    <a:pt x="6071" y="13143"/>
                    <a:pt x="5037" y="12976"/>
                  </a:cubicBezTo>
                  <a:cubicBezTo>
                    <a:pt x="4604" y="12909"/>
                    <a:pt x="4203" y="12809"/>
                    <a:pt x="3803" y="12642"/>
                  </a:cubicBezTo>
                  <a:cubicBezTo>
                    <a:pt x="3436" y="12509"/>
                    <a:pt x="3336" y="12342"/>
                    <a:pt x="3369" y="12342"/>
                  </a:cubicBezTo>
                  <a:cubicBezTo>
                    <a:pt x="3386" y="12342"/>
                    <a:pt x="3394" y="12351"/>
                    <a:pt x="3398" y="12351"/>
                  </a:cubicBezTo>
                  <a:cubicBezTo>
                    <a:pt x="3403" y="12351"/>
                    <a:pt x="3403" y="12342"/>
                    <a:pt x="3403" y="12309"/>
                  </a:cubicBezTo>
                  <a:cubicBezTo>
                    <a:pt x="3403" y="12209"/>
                    <a:pt x="3436" y="12109"/>
                    <a:pt x="3503" y="12009"/>
                  </a:cubicBezTo>
                  <a:cubicBezTo>
                    <a:pt x="3569" y="11775"/>
                    <a:pt x="3636" y="11542"/>
                    <a:pt x="3736" y="11308"/>
                  </a:cubicBezTo>
                  <a:cubicBezTo>
                    <a:pt x="3870" y="11075"/>
                    <a:pt x="3936" y="10841"/>
                    <a:pt x="4070" y="10608"/>
                  </a:cubicBezTo>
                  <a:cubicBezTo>
                    <a:pt x="4503" y="9640"/>
                    <a:pt x="5004" y="8706"/>
                    <a:pt x="5538" y="7739"/>
                  </a:cubicBezTo>
                  <a:cubicBezTo>
                    <a:pt x="6071" y="6805"/>
                    <a:pt x="6672" y="5838"/>
                    <a:pt x="7205" y="4904"/>
                  </a:cubicBezTo>
                  <a:cubicBezTo>
                    <a:pt x="7772" y="3936"/>
                    <a:pt x="8373" y="3002"/>
                    <a:pt x="8907" y="2068"/>
                  </a:cubicBezTo>
                  <a:lnTo>
                    <a:pt x="5704"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8"/>
            <p:cNvSpPr/>
            <p:nvPr/>
          </p:nvSpPr>
          <p:spPr>
            <a:xfrm>
              <a:off x="2963125" y="2518900"/>
              <a:ext cx="77575" cy="84075"/>
            </a:xfrm>
            <a:custGeom>
              <a:rect b="b" l="l" r="r" t="t"/>
              <a:pathLst>
                <a:path extrusionOk="0" h="3363" w="3103">
                  <a:moveTo>
                    <a:pt x="2969" y="1"/>
                  </a:moveTo>
                  <a:lnTo>
                    <a:pt x="200" y="1469"/>
                  </a:lnTo>
                  <a:lnTo>
                    <a:pt x="0" y="2903"/>
                  </a:lnTo>
                  <a:cubicBezTo>
                    <a:pt x="444" y="3255"/>
                    <a:pt x="1016" y="3363"/>
                    <a:pt x="1547" y="3363"/>
                  </a:cubicBezTo>
                  <a:cubicBezTo>
                    <a:pt x="2373" y="3363"/>
                    <a:pt x="3103" y="3103"/>
                    <a:pt x="3103" y="3103"/>
                  </a:cubicBezTo>
                  <a:lnTo>
                    <a:pt x="2969"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8"/>
            <p:cNvSpPr/>
            <p:nvPr/>
          </p:nvSpPr>
          <p:spPr>
            <a:xfrm>
              <a:off x="3036043" y="2518900"/>
              <a:ext cx="42550" cy="77600"/>
            </a:xfrm>
            <a:custGeom>
              <a:rect b="b" l="l" r="r" t="t"/>
              <a:pathLst>
                <a:path extrusionOk="0" h="3104" w="1702">
                  <a:moveTo>
                    <a:pt x="0" y="1"/>
                  </a:moveTo>
                  <a:lnTo>
                    <a:pt x="134" y="3103"/>
                  </a:lnTo>
                  <a:lnTo>
                    <a:pt x="1301" y="2970"/>
                  </a:lnTo>
                  <a:lnTo>
                    <a:pt x="1701" y="234"/>
                  </a:lnTo>
                  <a:lnTo>
                    <a:pt x="0"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8"/>
            <p:cNvSpPr/>
            <p:nvPr/>
          </p:nvSpPr>
          <p:spPr>
            <a:xfrm>
              <a:off x="2689600" y="2146325"/>
              <a:ext cx="197650" cy="252525"/>
            </a:xfrm>
            <a:custGeom>
              <a:rect b="b" l="l" r="r" t="t"/>
              <a:pathLst>
                <a:path extrusionOk="0" h="10101" w="7906">
                  <a:moveTo>
                    <a:pt x="4814" y="0"/>
                  </a:moveTo>
                  <a:cubicBezTo>
                    <a:pt x="4611" y="0"/>
                    <a:pt x="4396" y="20"/>
                    <a:pt x="4170" y="60"/>
                  </a:cubicBezTo>
                  <a:cubicBezTo>
                    <a:pt x="2435" y="394"/>
                    <a:pt x="0" y="5397"/>
                    <a:pt x="0" y="5397"/>
                  </a:cubicBezTo>
                  <a:lnTo>
                    <a:pt x="5404" y="10101"/>
                  </a:lnTo>
                  <a:cubicBezTo>
                    <a:pt x="5404" y="10101"/>
                    <a:pt x="7906" y="5564"/>
                    <a:pt x="7706" y="3296"/>
                  </a:cubicBezTo>
                  <a:cubicBezTo>
                    <a:pt x="7556" y="1527"/>
                    <a:pt x="6624" y="0"/>
                    <a:pt x="48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8"/>
            <p:cNvSpPr/>
            <p:nvPr/>
          </p:nvSpPr>
          <p:spPr>
            <a:xfrm>
              <a:off x="2331000" y="4246200"/>
              <a:ext cx="34225" cy="37325"/>
            </a:xfrm>
            <a:custGeom>
              <a:rect b="b" l="l" r="r" t="t"/>
              <a:pathLst>
                <a:path extrusionOk="0" h="1493" w="1369">
                  <a:moveTo>
                    <a:pt x="201" y="225"/>
                  </a:moveTo>
                  <a:lnTo>
                    <a:pt x="201" y="225"/>
                  </a:lnTo>
                  <a:cubicBezTo>
                    <a:pt x="601" y="425"/>
                    <a:pt x="1235" y="859"/>
                    <a:pt x="1268" y="1159"/>
                  </a:cubicBezTo>
                  <a:cubicBezTo>
                    <a:pt x="1268" y="1193"/>
                    <a:pt x="1235" y="1226"/>
                    <a:pt x="1201" y="1259"/>
                  </a:cubicBezTo>
                  <a:cubicBezTo>
                    <a:pt x="1159" y="1323"/>
                    <a:pt x="1090" y="1346"/>
                    <a:pt x="1020" y="1346"/>
                  </a:cubicBezTo>
                  <a:cubicBezTo>
                    <a:pt x="979" y="1346"/>
                    <a:pt x="938" y="1338"/>
                    <a:pt x="901" y="1326"/>
                  </a:cubicBezTo>
                  <a:cubicBezTo>
                    <a:pt x="668" y="1259"/>
                    <a:pt x="401" y="859"/>
                    <a:pt x="201" y="225"/>
                  </a:cubicBezTo>
                  <a:close/>
                  <a:moveTo>
                    <a:pt x="51" y="0"/>
                  </a:moveTo>
                  <a:cubicBezTo>
                    <a:pt x="34" y="0"/>
                    <a:pt x="17" y="8"/>
                    <a:pt x="1" y="25"/>
                  </a:cubicBezTo>
                  <a:cubicBezTo>
                    <a:pt x="1" y="58"/>
                    <a:pt x="1" y="58"/>
                    <a:pt x="1" y="92"/>
                  </a:cubicBezTo>
                  <a:cubicBezTo>
                    <a:pt x="167" y="559"/>
                    <a:pt x="434" y="1326"/>
                    <a:pt x="835" y="1459"/>
                  </a:cubicBezTo>
                  <a:cubicBezTo>
                    <a:pt x="901" y="1459"/>
                    <a:pt x="935" y="1493"/>
                    <a:pt x="1001" y="1493"/>
                  </a:cubicBezTo>
                  <a:cubicBezTo>
                    <a:pt x="1068" y="1459"/>
                    <a:pt x="1168" y="1426"/>
                    <a:pt x="1268" y="1359"/>
                  </a:cubicBezTo>
                  <a:cubicBezTo>
                    <a:pt x="1335" y="1326"/>
                    <a:pt x="1368" y="1226"/>
                    <a:pt x="1368" y="1126"/>
                  </a:cubicBezTo>
                  <a:cubicBezTo>
                    <a:pt x="1335" y="692"/>
                    <a:pt x="234" y="92"/>
                    <a:pt x="101" y="25"/>
                  </a:cubicBezTo>
                  <a:cubicBezTo>
                    <a:pt x="84" y="8"/>
                    <a:pt x="67"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8"/>
            <p:cNvSpPr/>
            <p:nvPr/>
          </p:nvSpPr>
          <p:spPr>
            <a:xfrm>
              <a:off x="2331825" y="4237575"/>
              <a:ext cx="43400" cy="18450"/>
            </a:xfrm>
            <a:custGeom>
              <a:rect b="b" l="l" r="r" t="t"/>
              <a:pathLst>
                <a:path extrusionOk="0" h="738" w="1736">
                  <a:moveTo>
                    <a:pt x="1168" y="134"/>
                  </a:moveTo>
                  <a:cubicBezTo>
                    <a:pt x="1243" y="134"/>
                    <a:pt x="1311" y="144"/>
                    <a:pt x="1369" y="170"/>
                  </a:cubicBezTo>
                  <a:cubicBezTo>
                    <a:pt x="1435" y="170"/>
                    <a:pt x="1502" y="237"/>
                    <a:pt x="1535" y="337"/>
                  </a:cubicBezTo>
                  <a:cubicBezTo>
                    <a:pt x="1602" y="437"/>
                    <a:pt x="1569" y="470"/>
                    <a:pt x="1535" y="504"/>
                  </a:cubicBezTo>
                  <a:cubicBezTo>
                    <a:pt x="1461" y="566"/>
                    <a:pt x="1311" y="591"/>
                    <a:pt x="1133" y="591"/>
                  </a:cubicBezTo>
                  <a:cubicBezTo>
                    <a:pt x="834" y="591"/>
                    <a:pt x="452" y="520"/>
                    <a:pt x="201" y="437"/>
                  </a:cubicBezTo>
                  <a:cubicBezTo>
                    <a:pt x="417" y="329"/>
                    <a:pt x="851" y="134"/>
                    <a:pt x="1168" y="134"/>
                  </a:cubicBezTo>
                  <a:close/>
                  <a:moveTo>
                    <a:pt x="1199" y="1"/>
                  </a:moveTo>
                  <a:cubicBezTo>
                    <a:pt x="717" y="1"/>
                    <a:pt x="63" y="342"/>
                    <a:pt x="34" y="370"/>
                  </a:cubicBezTo>
                  <a:cubicBezTo>
                    <a:pt x="1" y="370"/>
                    <a:pt x="1" y="403"/>
                    <a:pt x="1" y="437"/>
                  </a:cubicBezTo>
                  <a:cubicBezTo>
                    <a:pt x="1" y="437"/>
                    <a:pt x="1" y="470"/>
                    <a:pt x="34" y="470"/>
                  </a:cubicBezTo>
                  <a:cubicBezTo>
                    <a:pt x="368" y="637"/>
                    <a:pt x="735" y="737"/>
                    <a:pt x="1135" y="737"/>
                  </a:cubicBezTo>
                  <a:cubicBezTo>
                    <a:pt x="1302" y="737"/>
                    <a:pt x="1469" y="704"/>
                    <a:pt x="1635" y="604"/>
                  </a:cubicBezTo>
                  <a:cubicBezTo>
                    <a:pt x="1736" y="537"/>
                    <a:pt x="1736" y="370"/>
                    <a:pt x="1702" y="270"/>
                  </a:cubicBezTo>
                  <a:cubicBezTo>
                    <a:pt x="1635" y="170"/>
                    <a:pt x="1535" y="70"/>
                    <a:pt x="1435" y="37"/>
                  </a:cubicBezTo>
                  <a:cubicBezTo>
                    <a:pt x="1365" y="11"/>
                    <a:pt x="1285" y="1"/>
                    <a:pt x="11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8"/>
            <p:cNvSpPr/>
            <p:nvPr/>
          </p:nvSpPr>
          <p:spPr>
            <a:xfrm>
              <a:off x="2905575" y="4482150"/>
              <a:ext cx="55900" cy="21750"/>
            </a:xfrm>
            <a:custGeom>
              <a:rect b="b" l="l" r="r" t="t"/>
              <a:pathLst>
                <a:path extrusionOk="0" h="870" w="2236">
                  <a:moveTo>
                    <a:pt x="1857" y="149"/>
                  </a:moveTo>
                  <a:cubicBezTo>
                    <a:pt x="1937" y="149"/>
                    <a:pt x="1998" y="163"/>
                    <a:pt x="2035" y="194"/>
                  </a:cubicBezTo>
                  <a:cubicBezTo>
                    <a:pt x="2069" y="194"/>
                    <a:pt x="2069" y="227"/>
                    <a:pt x="2069" y="261"/>
                  </a:cubicBezTo>
                  <a:cubicBezTo>
                    <a:pt x="2069" y="394"/>
                    <a:pt x="2035" y="494"/>
                    <a:pt x="1935" y="561"/>
                  </a:cubicBezTo>
                  <a:cubicBezTo>
                    <a:pt x="1784" y="682"/>
                    <a:pt x="1530" y="721"/>
                    <a:pt x="1255" y="721"/>
                  </a:cubicBezTo>
                  <a:cubicBezTo>
                    <a:pt x="921" y="721"/>
                    <a:pt x="556" y="664"/>
                    <a:pt x="301" y="628"/>
                  </a:cubicBezTo>
                  <a:cubicBezTo>
                    <a:pt x="817" y="411"/>
                    <a:pt x="1509" y="149"/>
                    <a:pt x="1857" y="149"/>
                  </a:cubicBezTo>
                  <a:close/>
                  <a:moveTo>
                    <a:pt x="1861" y="0"/>
                  </a:moveTo>
                  <a:cubicBezTo>
                    <a:pt x="1269" y="0"/>
                    <a:pt x="203" y="510"/>
                    <a:pt x="34" y="594"/>
                  </a:cubicBezTo>
                  <a:cubicBezTo>
                    <a:pt x="34" y="594"/>
                    <a:pt x="1" y="628"/>
                    <a:pt x="1" y="661"/>
                  </a:cubicBezTo>
                  <a:cubicBezTo>
                    <a:pt x="1" y="694"/>
                    <a:pt x="34" y="694"/>
                    <a:pt x="67" y="728"/>
                  </a:cubicBezTo>
                  <a:cubicBezTo>
                    <a:pt x="434" y="794"/>
                    <a:pt x="835" y="861"/>
                    <a:pt x="1202" y="861"/>
                  </a:cubicBezTo>
                  <a:cubicBezTo>
                    <a:pt x="1252" y="867"/>
                    <a:pt x="1301" y="869"/>
                    <a:pt x="1349" y="869"/>
                  </a:cubicBezTo>
                  <a:cubicBezTo>
                    <a:pt x="1591" y="869"/>
                    <a:pt x="1813" y="800"/>
                    <a:pt x="2035" y="661"/>
                  </a:cubicBezTo>
                  <a:cubicBezTo>
                    <a:pt x="2169" y="561"/>
                    <a:pt x="2236" y="427"/>
                    <a:pt x="2236" y="294"/>
                  </a:cubicBezTo>
                  <a:cubicBezTo>
                    <a:pt x="2236" y="194"/>
                    <a:pt x="2202" y="94"/>
                    <a:pt x="2136" y="61"/>
                  </a:cubicBezTo>
                  <a:cubicBezTo>
                    <a:pt x="2067" y="18"/>
                    <a:pt x="1972" y="0"/>
                    <a:pt x="18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8"/>
            <p:cNvSpPr/>
            <p:nvPr/>
          </p:nvSpPr>
          <p:spPr>
            <a:xfrm>
              <a:off x="2906425" y="4461850"/>
              <a:ext cx="37550" cy="38500"/>
            </a:xfrm>
            <a:custGeom>
              <a:rect b="b" l="l" r="r" t="t"/>
              <a:pathLst>
                <a:path extrusionOk="0" h="1540" w="1502">
                  <a:moveTo>
                    <a:pt x="1134" y="105"/>
                  </a:moveTo>
                  <a:cubicBezTo>
                    <a:pt x="1301" y="139"/>
                    <a:pt x="1301" y="205"/>
                    <a:pt x="1301" y="205"/>
                  </a:cubicBezTo>
                  <a:cubicBezTo>
                    <a:pt x="1334" y="439"/>
                    <a:pt x="634" y="1073"/>
                    <a:pt x="167" y="1340"/>
                  </a:cubicBezTo>
                  <a:cubicBezTo>
                    <a:pt x="267" y="973"/>
                    <a:pt x="567" y="105"/>
                    <a:pt x="1101" y="105"/>
                  </a:cubicBezTo>
                  <a:close/>
                  <a:moveTo>
                    <a:pt x="1091" y="0"/>
                  </a:moveTo>
                  <a:cubicBezTo>
                    <a:pt x="344" y="0"/>
                    <a:pt x="0" y="1408"/>
                    <a:pt x="0" y="1473"/>
                  </a:cubicBezTo>
                  <a:cubicBezTo>
                    <a:pt x="0" y="1473"/>
                    <a:pt x="0" y="1506"/>
                    <a:pt x="0" y="1540"/>
                  </a:cubicBezTo>
                  <a:lnTo>
                    <a:pt x="100" y="1540"/>
                  </a:lnTo>
                  <a:cubicBezTo>
                    <a:pt x="567" y="1340"/>
                    <a:pt x="1501" y="572"/>
                    <a:pt x="1468" y="205"/>
                  </a:cubicBezTo>
                  <a:cubicBezTo>
                    <a:pt x="1434" y="139"/>
                    <a:pt x="1401" y="39"/>
                    <a:pt x="1168" y="5"/>
                  </a:cubicBezTo>
                  <a:cubicBezTo>
                    <a:pt x="1142" y="2"/>
                    <a:pt x="1116" y="0"/>
                    <a:pt x="10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8"/>
            <p:cNvSpPr/>
            <p:nvPr/>
          </p:nvSpPr>
          <p:spPr>
            <a:xfrm>
              <a:off x="3079025" y="1853425"/>
              <a:ext cx="15875" cy="10075"/>
            </a:xfrm>
            <a:custGeom>
              <a:rect b="b" l="l" r="r" t="t"/>
              <a:pathLst>
                <a:path extrusionOk="0" h="403" w="635">
                  <a:moveTo>
                    <a:pt x="635" y="1"/>
                  </a:moveTo>
                  <a:lnTo>
                    <a:pt x="1" y="334"/>
                  </a:lnTo>
                  <a:cubicBezTo>
                    <a:pt x="74" y="383"/>
                    <a:pt x="141" y="403"/>
                    <a:pt x="202" y="403"/>
                  </a:cubicBezTo>
                  <a:cubicBezTo>
                    <a:pt x="478" y="403"/>
                    <a:pt x="635" y="1"/>
                    <a:pt x="6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8"/>
            <p:cNvSpPr/>
            <p:nvPr/>
          </p:nvSpPr>
          <p:spPr>
            <a:xfrm>
              <a:off x="4546750" y="2192000"/>
              <a:ext cx="361125" cy="325875"/>
            </a:xfrm>
            <a:custGeom>
              <a:rect b="b" l="l" r="r" t="t"/>
              <a:pathLst>
                <a:path extrusionOk="0" h="13035" w="14445">
                  <a:moveTo>
                    <a:pt x="10675" y="1"/>
                  </a:moveTo>
                  <a:lnTo>
                    <a:pt x="10608" y="501"/>
                  </a:lnTo>
                  <a:lnTo>
                    <a:pt x="10508" y="1068"/>
                  </a:lnTo>
                  <a:cubicBezTo>
                    <a:pt x="10441" y="1435"/>
                    <a:pt x="10375" y="1836"/>
                    <a:pt x="10308" y="2203"/>
                  </a:cubicBezTo>
                  <a:cubicBezTo>
                    <a:pt x="10141" y="2936"/>
                    <a:pt x="9941" y="3704"/>
                    <a:pt x="9707" y="4437"/>
                  </a:cubicBezTo>
                  <a:cubicBezTo>
                    <a:pt x="9274" y="5905"/>
                    <a:pt x="8673" y="7340"/>
                    <a:pt x="7973" y="8674"/>
                  </a:cubicBezTo>
                  <a:cubicBezTo>
                    <a:pt x="7780" y="8964"/>
                    <a:pt x="7524" y="9409"/>
                    <a:pt x="7537" y="9409"/>
                  </a:cubicBezTo>
                  <a:cubicBezTo>
                    <a:pt x="7537" y="9409"/>
                    <a:pt x="7538" y="9409"/>
                    <a:pt x="7539" y="9408"/>
                  </a:cubicBezTo>
                  <a:lnTo>
                    <a:pt x="7539" y="9408"/>
                  </a:lnTo>
                  <a:cubicBezTo>
                    <a:pt x="7439" y="9541"/>
                    <a:pt x="7272" y="9641"/>
                    <a:pt x="7139" y="9708"/>
                  </a:cubicBezTo>
                  <a:cubicBezTo>
                    <a:pt x="6505" y="9941"/>
                    <a:pt x="5838" y="10075"/>
                    <a:pt x="5171" y="10108"/>
                  </a:cubicBezTo>
                  <a:cubicBezTo>
                    <a:pt x="4583" y="10146"/>
                    <a:pt x="3995" y="10164"/>
                    <a:pt x="3407" y="10164"/>
                  </a:cubicBezTo>
                  <a:cubicBezTo>
                    <a:pt x="2427" y="10164"/>
                    <a:pt x="1447" y="10112"/>
                    <a:pt x="468" y="10008"/>
                  </a:cubicBezTo>
                  <a:lnTo>
                    <a:pt x="1" y="11809"/>
                  </a:lnTo>
                  <a:cubicBezTo>
                    <a:pt x="1668" y="12443"/>
                    <a:pt x="3403" y="12843"/>
                    <a:pt x="5204" y="13010"/>
                  </a:cubicBezTo>
                  <a:cubicBezTo>
                    <a:pt x="5441" y="13026"/>
                    <a:pt x="5677" y="13034"/>
                    <a:pt x="5913" y="13034"/>
                  </a:cubicBezTo>
                  <a:cubicBezTo>
                    <a:pt x="6676" y="13034"/>
                    <a:pt x="7434" y="12947"/>
                    <a:pt x="8173" y="12743"/>
                  </a:cubicBezTo>
                  <a:cubicBezTo>
                    <a:pt x="8807" y="12577"/>
                    <a:pt x="9407" y="12243"/>
                    <a:pt x="9908" y="11809"/>
                  </a:cubicBezTo>
                  <a:cubicBezTo>
                    <a:pt x="10041" y="11676"/>
                    <a:pt x="10174" y="11543"/>
                    <a:pt x="10308" y="11376"/>
                  </a:cubicBezTo>
                  <a:lnTo>
                    <a:pt x="10408" y="11276"/>
                  </a:lnTo>
                  <a:lnTo>
                    <a:pt x="10441" y="11176"/>
                  </a:lnTo>
                  <a:lnTo>
                    <a:pt x="10541" y="11042"/>
                  </a:lnTo>
                  <a:lnTo>
                    <a:pt x="10942" y="10475"/>
                  </a:lnTo>
                  <a:cubicBezTo>
                    <a:pt x="11909" y="8941"/>
                    <a:pt x="12710" y="7306"/>
                    <a:pt x="13277" y="5605"/>
                  </a:cubicBezTo>
                  <a:cubicBezTo>
                    <a:pt x="13577" y="4771"/>
                    <a:pt x="13810" y="3904"/>
                    <a:pt x="14011" y="3036"/>
                  </a:cubicBezTo>
                  <a:cubicBezTo>
                    <a:pt x="14111" y="2603"/>
                    <a:pt x="14177" y="2169"/>
                    <a:pt x="14277" y="1702"/>
                  </a:cubicBezTo>
                  <a:cubicBezTo>
                    <a:pt x="14311" y="1502"/>
                    <a:pt x="14344" y="1269"/>
                    <a:pt x="14377" y="1035"/>
                  </a:cubicBezTo>
                  <a:cubicBezTo>
                    <a:pt x="14411" y="802"/>
                    <a:pt x="14411" y="601"/>
                    <a:pt x="14444" y="301"/>
                  </a:cubicBezTo>
                  <a:lnTo>
                    <a:pt x="10675"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8"/>
            <p:cNvSpPr/>
            <p:nvPr/>
          </p:nvSpPr>
          <p:spPr>
            <a:xfrm>
              <a:off x="4759400" y="2065225"/>
              <a:ext cx="172650" cy="236900"/>
            </a:xfrm>
            <a:custGeom>
              <a:rect b="b" l="l" r="r" t="t"/>
              <a:pathLst>
                <a:path extrusionOk="0" h="9476" w="6906">
                  <a:moveTo>
                    <a:pt x="3333" y="1"/>
                  </a:moveTo>
                  <a:cubicBezTo>
                    <a:pt x="2531" y="1"/>
                    <a:pt x="1738" y="329"/>
                    <a:pt x="1135" y="1136"/>
                  </a:cubicBezTo>
                  <a:cubicBezTo>
                    <a:pt x="1" y="2604"/>
                    <a:pt x="201" y="8775"/>
                    <a:pt x="201" y="8775"/>
                  </a:cubicBezTo>
                  <a:lnTo>
                    <a:pt x="6005" y="9475"/>
                  </a:lnTo>
                  <a:cubicBezTo>
                    <a:pt x="6005" y="9475"/>
                    <a:pt x="6906" y="5272"/>
                    <a:pt x="6805" y="2937"/>
                  </a:cubicBezTo>
                  <a:cubicBezTo>
                    <a:pt x="6738" y="1446"/>
                    <a:pt x="5017" y="1"/>
                    <a:pt x="33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8"/>
            <p:cNvSpPr/>
            <p:nvPr/>
          </p:nvSpPr>
          <p:spPr>
            <a:xfrm>
              <a:off x="4491700" y="2418000"/>
              <a:ext cx="86775" cy="74525"/>
            </a:xfrm>
            <a:custGeom>
              <a:rect b="b" l="l" r="r" t="t"/>
              <a:pathLst>
                <a:path extrusionOk="0" h="2981" w="3471">
                  <a:moveTo>
                    <a:pt x="1" y="1"/>
                  </a:moveTo>
                  <a:lnTo>
                    <a:pt x="701" y="2603"/>
                  </a:lnTo>
                  <a:cubicBezTo>
                    <a:pt x="701" y="2603"/>
                    <a:pt x="1363" y="2981"/>
                    <a:pt x="2085" y="2981"/>
                  </a:cubicBezTo>
                  <a:cubicBezTo>
                    <a:pt x="2498" y="2981"/>
                    <a:pt x="2930" y="2857"/>
                    <a:pt x="3270" y="2469"/>
                  </a:cubicBezTo>
                  <a:lnTo>
                    <a:pt x="3470" y="1235"/>
                  </a:lnTo>
                  <a:lnTo>
                    <a:pt x="1"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8"/>
            <p:cNvSpPr/>
            <p:nvPr/>
          </p:nvSpPr>
          <p:spPr>
            <a:xfrm>
              <a:off x="4450025" y="2418000"/>
              <a:ext cx="60050" cy="65075"/>
            </a:xfrm>
            <a:custGeom>
              <a:rect b="b" l="l" r="r" t="t"/>
              <a:pathLst>
                <a:path extrusionOk="0" h="2603" w="2402">
                  <a:moveTo>
                    <a:pt x="1668" y="1"/>
                  </a:moveTo>
                  <a:lnTo>
                    <a:pt x="467" y="668"/>
                  </a:lnTo>
                  <a:lnTo>
                    <a:pt x="0" y="2503"/>
                  </a:lnTo>
                  <a:lnTo>
                    <a:pt x="2402" y="2603"/>
                  </a:lnTo>
                  <a:lnTo>
                    <a:pt x="1668"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8"/>
            <p:cNvSpPr/>
            <p:nvPr/>
          </p:nvSpPr>
          <p:spPr>
            <a:xfrm>
              <a:off x="3996350" y="1829200"/>
              <a:ext cx="520400" cy="908300"/>
            </a:xfrm>
            <a:custGeom>
              <a:rect b="b" l="l" r="r" t="t"/>
              <a:pathLst>
                <a:path extrusionOk="0" h="36332" w="20816">
                  <a:moveTo>
                    <a:pt x="2674" y="0"/>
                  </a:moveTo>
                  <a:cubicBezTo>
                    <a:pt x="2573" y="0"/>
                    <a:pt x="2471" y="1"/>
                    <a:pt x="2369" y="3"/>
                  </a:cubicBezTo>
                  <a:lnTo>
                    <a:pt x="1" y="3"/>
                  </a:lnTo>
                  <a:lnTo>
                    <a:pt x="1" y="36329"/>
                  </a:lnTo>
                  <a:lnTo>
                    <a:pt x="2369" y="36329"/>
                  </a:lnTo>
                  <a:cubicBezTo>
                    <a:pt x="2471" y="36330"/>
                    <a:pt x="2572" y="36331"/>
                    <a:pt x="2673" y="36331"/>
                  </a:cubicBezTo>
                  <a:cubicBezTo>
                    <a:pt x="12675" y="36331"/>
                    <a:pt x="20816" y="28188"/>
                    <a:pt x="20816" y="18149"/>
                  </a:cubicBezTo>
                  <a:cubicBezTo>
                    <a:pt x="20816" y="8110"/>
                    <a:pt x="12676" y="0"/>
                    <a:pt x="2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8"/>
            <p:cNvSpPr/>
            <p:nvPr/>
          </p:nvSpPr>
          <p:spPr>
            <a:xfrm>
              <a:off x="3542700" y="1829250"/>
              <a:ext cx="908175" cy="908175"/>
            </a:xfrm>
            <a:custGeom>
              <a:rect b="b" l="l" r="r" t="t"/>
              <a:pathLst>
                <a:path extrusionOk="0" h="36327" w="36327">
                  <a:moveTo>
                    <a:pt x="18147" y="1"/>
                  </a:moveTo>
                  <a:cubicBezTo>
                    <a:pt x="8106" y="1"/>
                    <a:pt x="1" y="8140"/>
                    <a:pt x="1" y="18147"/>
                  </a:cubicBezTo>
                  <a:cubicBezTo>
                    <a:pt x="1" y="28187"/>
                    <a:pt x="8106" y="36327"/>
                    <a:pt x="18147" y="36327"/>
                  </a:cubicBezTo>
                  <a:cubicBezTo>
                    <a:pt x="28187" y="36327"/>
                    <a:pt x="36326" y="28187"/>
                    <a:pt x="36326" y="18147"/>
                  </a:cubicBezTo>
                  <a:cubicBezTo>
                    <a:pt x="36326" y="8140"/>
                    <a:pt x="28187" y="1"/>
                    <a:pt x="181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8"/>
            <p:cNvSpPr/>
            <p:nvPr/>
          </p:nvSpPr>
          <p:spPr>
            <a:xfrm>
              <a:off x="3554375" y="1880325"/>
              <a:ext cx="884000" cy="805400"/>
            </a:xfrm>
            <a:custGeom>
              <a:rect b="b" l="l" r="r" t="t"/>
              <a:pathLst>
                <a:path extrusionOk="0" h="32216" w="35360">
                  <a:moveTo>
                    <a:pt x="17684" y="1"/>
                  </a:moveTo>
                  <a:cubicBezTo>
                    <a:pt x="13560" y="1"/>
                    <a:pt x="9441" y="1577"/>
                    <a:pt x="6305" y="4729"/>
                  </a:cubicBezTo>
                  <a:cubicBezTo>
                    <a:pt x="1" y="11034"/>
                    <a:pt x="1" y="21208"/>
                    <a:pt x="6305" y="27512"/>
                  </a:cubicBezTo>
                  <a:cubicBezTo>
                    <a:pt x="9441" y="30648"/>
                    <a:pt x="13560" y="32215"/>
                    <a:pt x="17684" y="32215"/>
                  </a:cubicBezTo>
                  <a:cubicBezTo>
                    <a:pt x="21808" y="32215"/>
                    <a:pt x="25936" y="30648"/>
                    <a:pt x="29088" y="27512"/>
                  </a:cubicBezTo>
                  <a:cubicBezTo>
                    <a:pt x="35359" y="21208"/>
                    <a:pt x="35359" y="11034"/>
                    <a:pt x="29088" y="4729"/>
                  </a:cubicBezTo>
                  <a:cubicBezTo>
                    <a:pt x="25936" y="1577"/>
                    <a:pt x="21808" y="1"/>
                    <a:pt x="176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8"/>
            <p:cNvSpPr/>
            <p:nvPr/>
          </p:nvSpPr>
          <p:spPr>
            <a:xfrm>
              <a:off x="3766200" y="1979350"/>
              <a:ext cx="461175" cy="607975"/>
            </a:xfrm>
            <a:custGeom>
              <a:rect b="b" l="l" r="r" t="t"/>
              <a:pathLst>
                <a:path extrusionOk="0" h="24319" w="18447">
                  <a:moveTo>
                    <a:pt x="9774" y="6739"/>
                  </a:moveTo>
                  <a:cubicBezTo>
                    <a:pt x="10608" y="6739"/>
                    <a:pt x="11208" y="6906"/>
                    <a:pt x="11542" y="7206"/>
                  </a:cubicBezTo>
                  <a:cubicBezTo>
                    <a:pt x="11909" y="7506"/>
                    <a:pt x="12109" y="7973"/>
                    <a:pt x="12076" y="8440"/>
                  </a:cubicBezTo>
                  <a:cubicBezTo>
                    <a:pt x="12109" y="8941"/>
                    <a:pt x="11909" y="9408"/>
                    <a:pt x="11542" y="9741"/>
                  </a:cubicBezTo>
                  <a:cubicBezTo>
                    <a:pt x="11208" y="10041"/>
                    <a:pt x="10608" y="10208"/>
                    <a:pt x="9741" y="10208"/>
                  </a:cubicBezTo>
                  <a:lnTo>
                    <a:pt x="7272" y="10208"/>
                  </a:lnTo>
                  <a:lnTo>
                    <a:pt x="7272" y="6739"/>
                  </a:lnTo>
                  <a:close/>
                  <a:moveTo>
                    <a:pt x="10141" y="13677"/>
                  </a:moveTo>
                  <a:cubicBezTo>
                    <a:pt x="11108" y="13677"/>
                    <a:pt x="11809" y="13811"/>
                    <a:pt x="12209" y="14144"/>
                  </a:cubicBezTo>
                  <a:cubicBezTo>
                    <a:pt x="12576" y="14478"/>
                    <a:pt x="12809" y="14945"/>
                    <a:pt x="12776" y="15445"/>
                  </a:cubicBezTo>
                  <a:cubicBezTo>
                    <a:pt x="12809" y="15979"/>
                    <a:pt x="12576" y="16479"/>
                    <a:pt x="12209" y="16846"/>
                  </a:cubicBezTo>
                  <a:cubicBezTo>
                    <a:pt x="11775" y="17180"/>
                    <a:pt x="11108" y="17347"/>
                    <a:pt x="10141" y="17347"/>
                  </a:cubicBezTo>
                  <a:lnTo>
                    <a:pt x="7272" y="17347"/>
                  </a:lnTo>
                  <a:lnTo>
                    <a:pt x="7272" y="13677"/>
                  </a:lnTo>
                  <a:close/>
                  <a:moveTo>
                    <a:pt x="4437" y="1"/>
                  </a:moveTo>
                  <a:lnTo>
                    <a:pt x="4437" y="3070"/>
                  </a:lnTo>
                  <a:lnTo>
                    <a:pt x="0" y="3070"/>
                  </a:lnTo>
                  <a:lnTo>
                    <a:pt x="0" y="6739"/>
                  </a:lnTo>
                  <a:lnTo>
                    <a:pt x="1635" y="6739"/>
                  </a:lnTo>
                  <a:lnTo>
                    <a:pt x="1635" y="17580"/>
                  </a:lnTo>
                  <a:lnTo>
                    <a:pt x="34" y="17580"/>
                  </a:lnTo>
                  <a:lnTo>
                    <a:pt x="34" y="21249"/>
                  </a:lnTo>
                  <a:lnTo>
                    <a:pt x="4470" y="21249"/>
                  </a:lnTo>
                  <a:lnTo>
                    <a:pt x="4470" y="24318"/>
                  </a:lnTo>
                  <a:lnTo>
                    <a:pt x="6505" y="24318"/>
                  </a:lnTo>
                  <a:lnTo>
                    <a:pt x="6505" y="21249"/>
                  </a:lnTo>
                  <a:lnTo>
                    <a:pt x="9040" y="21249"/>
                  </a:lnTo>
                  <a:lnTo>
                    <a:pt x="9040" y="24318"/>
                  </a:lnTo>
                  <a:lnTo>
                    <a:pt x="11075" y="24318"/>
                  </a:lnTo>
                  <a:lnTo>
                    <a:pt x="11075" y="21249"/>
                  </a:lnTo>
                  <a:lnTo>
                    <a:pt x="11308" y="21249"/>
                  </a:lnTo>
                  <a:cubicBezTo>
                    <a:pt x="12142" y="21216"/>
                    <a:pt x="13010" y="21116"/>
                    <a:pt x="13810" y="21016"/>
                  </a:cubicBezTo>
                  <a:cubicBezTo>
                    <a:pt x="14577" y="20949"/>
                    <a:pt x="15278" y="20749"/>
                    <a:pt x="15945" y="20415"/>
                  </a:cubicBezTo>
                  <a:cubicBezTo>
                    <a:pt x="16712" y="19982"/>
                    <a:pt x="17346" y="19381"/>
                    <a:pt x="17746" y="18648"/>
                  </a:cubicBezTo>
                  <a:cubicBezTo>
                    <a:pt x="18213" y="17847"/>
                    <a:pt x="18447" y="16980"/>
                    <a:pt x="18413" y="16079"/>
                  </a:cubicBezTo>
                  <a:cubicBezTo>
                    <a:pt x="18447" y="15045"/>
                    <a:pt x="18147" y="14011"/>
                    <a:pt x="17513" y="13210"/>
                  </a:cubicBezTo>
                  <a:cubicBezTo>
                    <a:pt x="16746" y="12343"/>
                    <a:pt x="15711" y="11776"/>
                    <a:pt x="14611" y="11576"/>
                  </a:cubicBezTo>
                  <a:cubicBezTo>
                    <a:pt x="15345" y="11342"/>
                    <a:pt x="16045" y="10942"/>
                    <a:pt x="16579" y="10375"/>
                  </a:cubicBezTo>
                  <a:cubicBezTo>
                    <a:pt x="17246" y="9608"/>
                    <a:pt x="17613" y="8607"/>
                    <a:pt x="17579" y="7606"/>
                  </a:cubicBezTo>
                  <a:cubicBezTo>
                    <a:pt x="17613" y="6372"/>
                    <a:pt x="17079" y="5171"/>
                    <a:pt x="16178" y="4371"/>
                  </a:cubicBezTo>
                  <a:cubicBezTo>
                    <a:pt x="15244" y="3503"/>
                    <a:pt x="13877" y="3070"/>
                    <a:pt x="12142" y="3070"/>
                  </a:cubicBezTo>
                  <a:lnTo>
                    <a:pt x="11041" y="3070"/>
                  </a:lnTo>
                  <a:lnTo>
                    <a:pt x="11041" y="1"/>
                  </a:lnTo>
                  <a:lnTo>
                    <a:pt x="9007" y="1"/>
                  </a:lnTo>
                  <a:lnTo>
                    <a:pt x="9007" y="3070"/>
                  </a:lnTo>
                  <a:lnTo>
                    <a:pt x="6472" y="3070"/>
                  </a:lnTo>
                  <a:lnTo>
                    <a:pt x="64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8"/>
            <p:cNvSpPr/>
            <p:nvPr/>
          </p:nvSpPr>
          <p:spPr>
            <a:xfrm>
              <a:off x="4480025" y="1826750"/>
              <a:ext cx="16725" cy="25050"/>
            </a:xfrm>
            <a:custGeom>
              <a:rect b="b" l="l" r="r" t="t"/>
              <a:pathLst>
                <a:path extrusionOk="0" h="1002" w="669">
                  <a:moveTo>
                    <a:pt x="335" y="0"/>
                  </a:moveTo>
                  <a:cubicBezTo>
                    <a:pt x="168" y="0"/>
                    <a:pt x="34" y="234"/>
                    <a:pt x="1" y="501"/>
                  </a:cubicBezTo>
                  <a:cubicBezTo>
                    <a:pt x="1" y="768"/>
                    <a:pt x="168" y="1001"/>
                    <a:pt x="335" y="1001"/>
                  </a:cubicBezTo>
                  <a:cubicBezTo>
                    <a:pt x="501" y="1001"/>
                    <a:pt x="668" y="768"/>
                    <a:pt x="668" y="501"/>
                  </a:cubicBezTo>
                  <a:cubicBezTo>
                    <a:pt x="668" y="234"/>
                    <a:pt x="535" y="0"/>
                    <a:pt x="33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8"/>
            <p:cNvSpPr/>
            <p:nvPr/>
          </p:nvSpPr>
          <p:spPr>
            <a:xfrm>
              <a:off x="4474200" y="1822575"/>
              <a:ext cx="16700" cy="7425"/>
            </a:xfrm>
            <a:custGeom>
              <a:rect b="b" l="l" r="r" t="t"/>
              <a:pathLst>
                <a:path extrusionOk="0" h="297" w="668">
                  <a:moveTo>
                    <a:pt x="0" y="1"/>
                  </a:moveTo>
                  <a:cubicBezTo>
                    <a:pt x="1" y="1"/>
                    <a:pt x="198" y="297"/>
                    <a:pt x="441" y="297"/>
                  </a:cubicBezTo>
                  <a:cubicBezTo>
                    <a:pt x="514" y="297"/>
                    <a:pt x="591" y="270"/>
                    <a:pt x="668" y="201"/>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8"/>
            <p:cNvSpPr/>
            <p:nvPr/>
          </p:nvSpPr>
          <p:spPr>
            <a:xfrm>
              <a:off x="4465850" y="1845925"/>
              <a:ext cx="25050" cy="48725"/>
            </a:xfrm>
            <a:custGeom>
              <a:rect b="b" l="l" r="r" t="t"/>
              <a:pathLst>
                <a:path extrusionOk="0" h="1949" w="1002">
                  <a:moveTo>
                    <a:pt x="1002" y="1"/>
                  </a:moveTo>
                  <a:cubicBezTo>
                    <a:pt x="735" y="601"/>
                    <a:pt x="401" y="1202"/>
                    <a:pt x="1" y="1735"/>
                  </a:cubicBezTo>
                  <a:cubicBezTo>
                    <a:pt x="185" y="1873"/>
                    <a:pt x="417" y="1948"/>
                    <a:pt x="653" y="1948"/>
                  </a:cubicBezTo>
                  <a:cubicBezTo>
                    <a:pt x="759" y="1948"/>
                    <a:pt x="865" y="1933"/>
                    <a:pt x="968" y="1902"/>
                  </a:cubicBezTo>
                  <a:lnTo>
                    <a:pt x="1002" y="1"/>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8"/>
            <p:cNvSpPr/>
            <p:nvPr/>
          </p:nvSpPr>
          <p:spPr>
            <a:xfrm>
              <a:off x="4484200" y="1784475"/>
              <a:ext cx="43425" cy="14025"/>
            </a:xfrm>
            <a:custGeom>
              <a:rect b="b" l="l" r="r" t="t"/>
              <a:pathLst>
                <a:path extrusionOk="0" h="561" w="1737">
                  <a:moveTo>
                    <a:pt x="662" y="1"/>
                  </a:moveTo>
                  <a:cubicBezTo>
                    <a:pt x="481" y="1"/>
                    <a:pt x="301" y="31"/>
                    <a:pt x="134" y="90"/>
                  </a:cubicBezTo>
                  <a:cubicBezTo>
                    <a:pt x="34" y="124"/>
                    <a:pt x="1" y="224"/>
                    <a:pt x="34" y="290"/>
                  </a:cubicBezTo>
                  <a:cubicBezTo>
                    <a:pt x="34" y="357"/>
                    <a:pt x="101" y="391"/>
                    <a:pt x="168" y="391"/>
                  </a:cubicBezTo>
                  <a:lnTo>
                    <a:pt x="234" y="391"/>
                  </a:lnTo>
                  <a:cubicBezTo>
                    <a:pt x="376" y="339"/>
                    <a:pt x="527" y="313"/>
                    <a:pt x="680" y="313"/>
                  </a:cubicBezTo>
                  <a:cubicBezTo>
                    <a:pt x="925" y="313"/>
                    <a:pt x="1176" y="380"/>
                    <a:pt x="1402" y="524"/>
                  </a:cubicBezTo>
                  <a:cubicBezTo>
                    <a:pt x="1434" y="550"/>
                    <a:pt x="1467" y="561"/>
                    <a:pt x="1499" y="561"/>
                  </a:cubicBezTo>
                  <a:cubicBezTo>
                    <a:pt x="1632" y="561"/>
                    <a:pt x="1736" y="371"/>
                    <a:pt x="1602" y="290"/>
                  </a:cubicBezTo>
                  <a:cubicBezTo>
                    <a:pt x="1323" y="97"/>
                    <a:pt x="989" y="1"/>
                    <a:pt x="6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8"/>
            <p:cNvSpPr/>
            <p:nvPr/>
          </p:nvSpPr>
          <p:spPr>
            <a:xfrm>
              <a:off x="4534100" y="1910975"/>
              <a:ext cx="212825" cy="229925"/>
            </a:xfrm>
            <a:custGeom>
              <a:rect b="b" l="l" r="r" t="t"/>
              <a:pathLst>
                <a:path extrusionOk="0" h="9197" w="8513">
                  <a:moveTo>
                    <a:pt x="6477" y="1"/>
                  </a:moveTo>
                  <a:lnTo>
                    <a:pt x="2908" y="3436"/>
                  </a:lnTo>
                  <a:cubicBezTo>
                    <a:pt x="3442" y="4937"/>
                    <a:pt x="3675" y="6539"/>
                    <a:pt x="1507" y="7373"/>
                  </a:cubicBezTo>
                  <a:cubicBezTo>
                    <a:pt x="1507" y="7373"/>
                    <a:pt x="0" y="9197"/>
                    <a:pt x="2542" y="9197"/>
                  </a:cubicBezTo>
                  <a:cubicBezTo>
                    <a:pt x="2855" y="9197"/>
                    <a:pt x="3229" y="9169"/>
                    <a:pt x="3675" y="9107"/>
                  </a:cubicBezTo>
                  <a:cubicBezTo>
                    <a:pt x="7378" y="8640"/>
                    <a:pt x="8512" y="6505"/>
                    <a:pt x="8512" y="6505"/>
                  </a:cubicBezTo>
                  <a:cubicBezTo>
                    <a:pt x="6978" y="5371"/>
                    <a:pt x="6311" y="2035"/>
                    <a:pt x="6477"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8"/>
            <p:cNvSpPr/>
            <p:nvPr/>
          </p:nvSpPr>
          <p:spPr>
            <a:xfrm>
              <a:off x="4133125" y="2180325"/>
              <a:ext cx="378625" cy="543750"/>
            </a:xfrm>
            <a:custGeom>
              <a:rect b="b" l="l" r="r" t="t"/>
              <a:pathLst>
                <a:path extrusionOk="0" h="21750" w="15145">
                  <a:moveTo>
                    <a:pt x="11475" y="1"/>
                  </a:moveTo>
                  <a:cubicBezTo>
                    <a:pt x="11008" y="1936"/>
                    <a:pt x="10475" y="3970"/>
                    <a:pt x="9907" y="5939"/>
                  </a:cubicBezTo>
                  <a:cubicBezTo>
                    <a:pt x="9607" y="6906"/>
                    <a:pt x="9340" y="7873"/>
                    <a:pt x="9007" y="8841"/>
                  </a:cubicBezTo>
                  <a:cubicBezTo>
                    <a:pt x="8673" y="9808"/>
                    <a:pt x="8340" y="10775"/>
                    <a:pt x="7973" y="11743"/>
                  </a:cubicBezTo>
                  <a:lnTo>
                    <a:pt x="7839" y="12076"/>
                  </a:lnTo>
                  <a:lnTo>
                    <a:pt x="7739" y="12310"/>
                  </a:lnTo>
                  <a:cubicBezTo>
                    <a:pt x="7673" y="12510"/>
                    <a:pt x="7572" y="12677"/>
                    <a:pt x="7472" y="12843"/>
                  </a:cubicBezTo>
                  <a:cubicBezTo>
                    <a:pt x="7206" y="13210"/>
                    <a:pt x="6939" y="13577"/>
                    <a:pt x="6638" y="13944"/>
                  </a:cubicBezTo>
                  <a:cubicBezTo>
                    <a:pt x="6005" y="14678"/>
                    <a:pt x="5338" y="15412"/>
                    <a:pt x="4604" y="16112"/>
                  </a:cubicBezTo>
                  <a:cubicBezTo>
                    <a:pt x="3136" y="17513"/>
                    <a:pt x="1568" y="18881"/>
                    <a:pt x="0" y="20215"/>
                  </a:cubicBezTo>
                  <a:lnTo>
                    <a:pt x="1001" y="21750"/>
                  </a:lnTo>
                  <a:cubicBezTo>
                    <a:pt x="2902" y="20749"/>
                    <a:pt x="4737" y="19582"/>
                    <a:pt x="6472" y="18247"/>
                  </a:cubicBezTo>
                  <a:cubicBezTo>
                    <a:pt x="7339" y="17580"/>
                    <a:pt x="8206" y="16846"/>
                    <a:pt x="8973" y="16079"/>
                  </a:cubicBezTo>
                  <a:cubicBezTo>
                    <a:pt x="9407" y="15645"/>
                    <a:pt x="9807" y="15212"/>
                    <a:pt x="10174" y="14711"/>
                  </a:cubicBezTo>
                  <a:cubicBezTo>
                    <a:pt x="10374" y="14445"/>
                    <a:pt x="10541" y="14178"/>
                    <a:pt x="10708" y="13878"/>
                  </a:cubicBezTo>
                  <a:cubicBezTo>
                    <a:pt x="10808" y="13744"/>
                    <a:pt x="10875" y="13577"/>
                    <a:pt x="10942" y="13411"/>
                  </a:cubicBezTo>
                  <a:lnTo>
                    <a:pt x="11142" y="13044"/>
                  </a:lnTo>
                  <a:cubicBezTo>
                    <a:pt x="12042" y="11076"/>
                    <a:pt x="12810" y="9041"/>
                    <a:pt x="13477" y="6973"/>
                  </a:cubicBezTo>
                  <a:cubicBezTo>
                    <a:pt x="14144" y="4938"/>
                    <a:pt x="14711" y="2836"/>
                    <a:pt x="15145" y="735"/>
                  </a:cubicBezTo>
                  <a:lnTo>
                    <a:pt x="11475"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8"/>
            <p:cNvSpPr/>
            <p:nvPr/>
          </p:nvSpPr>
          <p:spPr>
            <a:xfrm>
              <a:off x="4091425" y="2680425"/>
              <a:ext cx="75925" cy="71175"/>
            </a:xfrm>
            <a:custGeom>
              <a:rect b="b" l="l" r="r" t="t"/>
              <a:pathLst>
                <a:path extrusionOk="0" h="2847" w="3037">
                  <a:moveTo>
                    <a:pt x="2013" y="1"/>
                  </a:moveTo>
                  <a:cubicBezTo>
                    <a:pt x="1013" y="1"/>
                    <a:pt x="1" y="1212"/>
                    <a:pt x="1" y="1212"/>
                  </a:cubicBezTo>
                  <a:lnTo>
                    <a:pt x="935" y="2847"/>
                  </a:lnTo>
                  <a:lnTo>
                    <a:pt x="2869" y="1612"/>
                  </a:lnTo>
                  <a:lnTo>
                    <a:pt x="3036" y="578"/>
                  </a:lnTo>
                  <a:cubicBezTo>
                    <a:pt x="2728" y="156"/>
                    <a:pt x="2371" y="1"/>
                    <a:pt x="2013"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8"/>
            <p:cNvSpPr/>
            <p:nvPr/>
          </p:nvSpPr>
          <p:spPr>
            <a:xfrm>
              <a:off x="4085600" y="2674850"/>
              <a:ext cx="65050" cy="30050"/>
            </a:xfrm>
            <a:custGeom>
              <a:rect b="b" l="l" r="r" t="t"/>
              <a:pathLst>
                <a:path extrusionOk="0" h="1202" w="2602">
                  <a:moveTo>
                    <a:pt x="1501" y="1"/>
                  </a:moveTo>
                  <a:lnTo>
                    <a:pt x="300" y="234"/>
                  </a:lnTo>
                  <a:lnTo>
                    <a:pt x="0" y="601"/>
                  </a:lnTo>
                  <a:lnTo>
                    <a:pt x="767" y="701"/>
                  </a:lnTo>
                  <a:lnTo>
                    <a:pt x="1001" y="1035"/>
                  </a:lnTo>
                  <a:lnTo>
                    <a:pt x="1268" y="1202"/>
                  </a:lnTo>
                  <a:lnTo>
                    <a:pt x="2602" y="134"/>
                  </a:lnTo>
                  <a:lnTo>
                    <a:pt x="1501"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8"/>
            <p:cNvSpPr/>
            <p:nvPr/>
          </p:nvSpPr>
          <p:spPr>
            <a:xfrm>
              <a:off x="4041400" y="2711550"/>
              <a:ext cx="73400" cy="44225"/>
            </a:xfrm>
            <a:custGeom>
              <a:rect b="b" l="l" r="r" t="t"/>
              <a:pathLst>
                <a:path extrusionOk="0" h="1769" w="2936">
                  <a:moveTo>
                    <a:pt x="2002" y="0"/>
                  </a:moveTo>
                  <a:lnTo>
                    <a:pt x="0" y="934"/>
                  </a:lnTo>
                  <a:lnTo>
                    <a:pt x="1034" y="1768"/>
                  </a:lnTo>
                  <a:lnTo>
                    <a:pt x="2936" y="1635"/>
                  </a:lnTo>
                  <a:lnTo>
                    <a:pt x="2002"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8"/>
            <p:cNvSpPr/>
            <p:nvPr/>
          </p:nvSpPr>
          <p:spPr>
            <a:xfrm>
              <a:off x="4737725" y="4291850"/>
              <a:ext cx="109275" cy="199325"/>
            </a:xfrm>
            <a:custGeom>
              <a:rect b="b" l="l" r="r" t="t"/>
              <a:pathLst>
                <a:path extrusionOk="0" h="7973" w="4371">
                  <a:moveTo>
                    <a:pt x="3369" y="0"/>
                  </a:moveTo>
                  <a:lnTo>
                    <a:pt x="0" y="267"/>
                  </a:lnTo>
                  <a:lnTo>
                    <a:pt x="1001" y="7973"/>
                  </a:lnTo>
                  <a:lnTo>
                    <a:pt x="4370" y="7739"/>
                  </a:lnTo>
                  <a:lnTo>
                    <a:pt x="3369" y="0"/>
                  </a:lnTo>
                  <a:close/>
                </a:path>
              </a:pathLst>
            </a:custGeom>
            <a:solidFill>
              <a:srgbClr val="9852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8"/>
            <p:cNvSpPr/>
            <p:nvPr/>
          </p:nvSpPr>
          <p:spPr>
            <a:xfrm>
              <a:off x="5191375" y="4088375"/>
              <a:ext cx="193500" cy="196000"/>
            </a:xfrm>
            <a:custGeom>
              <a:rect b="b" l="l" r="r" t="t"/>
              <a:pathLst>
                <a:path extrusionOk="0" h="7840" w="7740">
                  <a:moveTo>
                    <a:pt x="2903" y="0"/>
                  </a:moveTo>
                  <a:lnTo>
                    <a:pt x="1" y="1768"/>
                  </a:lnTo>
                  <a:lnTo>
                    <a:pt x="4837" y="7839"/>
                  </a:lnTo>
                  <a:lnTo>
                    <a:pt x="7739" y="6038"/>
                  </a:lnTo>
                  <a:lnTo>
                    <a:pt x="2903"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8"/>
            <p:cNvSpPr/>
            <p:nvPr/>
          </p:nvSpPr>
          <p:spPr>
            <a:xfrm>
              <a:off x="5241550" y="4199075"/>
              <a:ext cx="191700" cy="211275"/>
            </a:xfrm>
            <a:custGeom>
              <a:rect b="b" l="l" r="r" t="t"/>
              <a:pathLst>
                <a:path extrusionOk="0" h="8451" w="7668">
                  <a:moveTo>
                    <a:pt x="4899" y="0"/>
                  </a:moveTo>
                  <a:cubicBezTo>
                    <a:pt x="4840" y="0"/>
                    <a:pt x="4782" y="25"/>
                    <a:pt x="4732" y="75"/>
                  </a:cubicBezTo>
                  <a:lnTo>
                    <a:pt x="1963" y="2744"/>
                  </a:lnTo>
                  <a:cubicBezTo>
                    <a:pt x="1796" y="2877"/>
                    <a:pt x="1696" y="3078"/>
                    <a:pt x="1663" y="3278"/>
                  </a:cubicBezTo>
                  <a:cubicBezTo>
                    <a:pt x="1529" y="4445"/>
                    <a:pt x="1763" y="5279"/>
                    <a:pt x="229" y="7547"/>
                  </a:cubicBezTo>
                  <a:cubicBezTo>
                    <a:pt x="0" y="7890"/>
                    <a:pt x="396" y="8450"/>
                    <a:pt x="1000" y="8450"/>
                  </a:cubicBezTo>
                  <a:cubicBezTo>
                    <a:pt x="1280" y="8450"/>
                    <a:pt x="1603" y="8331"/>
                    <a:pt x="1930" y="8014"/>
                  </a:cubicBezTo>
                  <a:cubicBezTo>
                    <a:pt x="2964" y="7014"/>
                    <a:pt x="3965" y="5880"/>
                    <a:pt x="4732" y="5146"/>
                  </a:cubicBezTo>
                  <a:cubicBezTo>
                    <a:pt x="5933" y="3978"/>
                    <a:pt x="6466" y="3611"/>
                    <a:pt x="7434" y="2677"/>
                  </a:cubicBezTo>
                  <a:cubicBezTo>
                    <a:pt x="7667" y="2477"/>
                    <a:pt x="7667" y="2077"/>
                    <a:pt x="7434" y="1877"/>
                  </a:cubicBezTo>
                  <a:lnTo>
                    <a:pt x="5065" y="75"/>
                  </a:lnTo>
                  <a:cubicBezTo>
                    <a:pt x="5015" y="25"/>
                    <a:pt x="4957" y="0"/>
                    <a:pt x="48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8"/>
            <p:cNvSpPr/>
            <p:nvPr/>
          </p:nvSpPr>
          <p:spPr>
            <a:xfrm>
              <a:off x="4615975" y="4479475"/>
              <a:ext cx="256025" cy="95100"/>
            </a:xfrm>
            <a:custGeom>
              <a:rect b="b" l="l" r="r" t="t"/>
              <a:pathLst>
                <a:path extrusionOk="0" h="3804" w="10241">
                  <a:moveTo>
                    <a:pt x="5638" y="1"/>
                  </a:moveTo>
                  <a:cubicBezTo>
                    <a:pt x="5437" y="1"/>
                    <a:pt x="5237" y="67"/>
                    <a:pt x="5104" y="201"/>
                  </a:cubicBezTo>
                  <a:cubicBezTo>
                    <a:pt x="4237" y="935"/>
                    <a:pt x="3202" y="1735"/>
                    <a:pt x="567" y="2302"/>
                  </a:cubicBezTo>
                  <a:cubicBezTo>
                    <a:pt x="0" y="2436"/>
                    <a:pt x="100" y="3804"/>
                    <a:pt x="1535" y="3804"/>
                  </a:cubicBezTo>
                  <a:cubicBezTo>
                    <a:pt x="2936" y="3804"/>
                    <a:pt x="5037" y="3703"/>
                    <a:pt x="6071" y="3703"/>
                  </a:cubicBezTo>
                  <a:cubicBezTo>
                    <a:pt x="7739" y="3703"/>
                    <a:pt x="8373" y="3804"/>
                    <a:pt x="9707" y="3804"/>
                  </a:cubicBezTo>
                  <a:cubicBezTo>
                    <a:pt x="10007" y="3804"/>
                    <a:pt x="10241" y="3537"/>
                    <a:pt x="10207" y="3203"/>
                  </a:cubicBezTo>
                  <a:lnTo>
                    <a:pt x="9707" y="234"/>
                  </a:lnTo>
                  <a:cubicBezTo>
                    <a:pt x="9674" y="101"/>
                    <a:pt x="9574" y="1"/>
                    <a:pt x="94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8"/>
            <p:cNvSpPr/>
            <p:nvPr/>
          </p:nvSpPr>
          <p:spPr>
            <a:xfrm>
              <a:off x="4737725" y="4291850"/>
              <a:ext cx="96750" cy="113425"/>
            </a:xfrm>
            <a:custGeom>
              <a:rect b="b" l="l" r="r" t="t"/>
              <a:pathLst>
                <a:path extrusionOk="0" h="4537" w="3870">
                  <a:moveTo>
                    <a:pt x="3369" y="0"/>
                  </a:moveTo>
                  <a:lnTo>
                    <a:pt x="0" y="267"/>
                  </a:lnTo>
                  <a:lnTo>
                    <a:pt x="534" y="4537"/>
                  </a:lnTo>
                  <a:lnTo>
                    <a:pt x="3870" y="4003"/>
                  </a:lnTo>
                  <a:lnTo>
                    <a:pt x="3369" y="0"/>
                  </a:lnTo>
                  <a:close/>
                </a:path>
              </a:pathLst>
            </a:custGeom>
            <a:solidFill>
              <a:srgbClr val="7830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8"/>
            <p:cNvSpPr/>
            <p:nvPr/>
          </p:nvSpPr>
          <p:spPr>
            <a:xfrm>
              <a:off x="5191375" y="4088375"/>
              <a:ext cx="124275" cy="106750"/>
            </a:xfrm>
            <a:custGeom>
              <a:rect b="b" l="l" r="r" t="t"/>
              <a:pathLst>
                <a:path extrusionOk="0" h="4270" w="4971">
                  <a:moveTo>
                    <a:pt x="2903" y="0"/>
                  </a:moveTo>
                  <a:lnTo>
                    <a:pt x="1" y="1768"/>
                  </a:lnTo>
                  <a:lnTo>
                    <a:pt x="2002" y="4270"/>
                  </a:lnTo>
                  <a:lnTo>
                    <a:pt x="4971" y="2569"/>
                  </a:lnTo>
                  <a:lnTo>
                    <a:pt x="2903" y="0"/>
                  </a:lnTo>
                  <a:close/>
                </a:path>
              </a:pathLst>
            </a:custGeom>
            <a:solidFill>
              <a:srgbClr val="7830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8"/>
            <p:cNvSpPr/>
            <p:nvPr/>
          </p:nvSpPr>
          <p:spPr>
            <a:xfrm>
              <a:off x="4416650" y="2064425"/>
              <a:ext cx="476200" cy="561250"/>
            </a:xfrm>
            <a:custGeom>
              <a:rect b="b" l="l" r="r" t="t"/>
              <a:pathLst>
                <a:path extrusionOk="0" h="22450" w="19048">
                  <a:moveTo>
                    <a:pt x="14978" y="0"/>
                  </a:moveTo>
                  <a:cubicBezTo>
                    <a:pt x="14545" y="34"/>
                    <a:pt x="14144" y="34"/>
                    <a:pt x="13711" y="67"/>
                  </a:cubicBezTo>
                  <a:lnTo>
                    <a:pt x="13310" y="100"/>
                  </a:lnTo>
                  <a:cubicBezTo>
                    <a:pt x="10975" y="301"/>
                    <a:pt x="9107" y="601"/>
                    <a:pt x="7106" y="934"/>
                  </a:cubicBezTo>
                  <a:cubicBezTo>
                    <a:pt x="5938" y="1201"/>
                    <a:pt x="5738" y="1268"/>
                    <a:pt x="4871" y="1501"/>
                  </a:cubicBezTo>
                  <a:lnTo>
                    <a:pt x="4671" y="1568"/>
                  </a:lnTo>
                  <a:cubicBezTo>
                    <a:pt x="3603" y="1935"/>
                    <a:pt x="2569" y="2335"/>
                    <a:pt x="1535" y="2836"/>
                  </a:cubicBezTo>
                  <a:cubicBezTo>
                    <a:pt x="1535" y="2836"/>
                    <a:pt x="1" y="3336"/>
                    <a:pt x="5271" y="22450"/>
                  </a:cubicBezTo>
                  <a:lnTo>
                    <a:pt x="18881" y="20615"/>
                  </a:lnTo>
                  <a:cubicBezTo>
                    <a:pt x="18147" y="15478"/>
                    <a:pt x="17747" y="12176"/>
                    <a:pt x="18914" y="2068"/>
                  </a:cubicBezTo>
                  <a:cubicBezTo>
                    <a:pt x="19048" y="968"/>
                    <a:pt x="18180" y="34"/>
                    <a:pt x="1708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8"/>
            <p:cNvSpPr/>
            <p:nvPr/>
          </p:nvSpPr>
          <p:spPr>
            <a:xfrm>
              <a:off x="4455850" y="2227000"/>
              <a:ext cx="66750" cy="200200"/>
            </a:xfrm>
            <a:custGeom>
              <a:rect b="b" l="l" r="r" t="t"/>
              <a:pathLst>
                <a:path extrusionOk="0" h="8008" w="2670">
                  <a:moveTo>
                    <a:pt x="115" y="0"/>
                  </a:moveTo>
                  <a:cubicBezTo>
                    <a:pt x="77" y="0"/>
                    <a:pt x="39" y="1"/>
                    <a:pt x="1" y="2"/>
                  </a:cubicBezTo>
                  <a:cubicBezTo>
                    <a:pt x="267" y="1770"/>
                    <a:pt x="734" y="4272"/>
                    <a:pt x="1668" y="8008"/>
                  </a:cubicBezTo>
                  <a:cubicBezTo>
                    <a:pt x="2402" y="6173"/>
                    <a:pt x="2669" y="4138"/>
                    <a:pt x="2402" y="2170"/>
                  </a:cubicBezTo>
                  <a:cubicBezTo>
                    <a:pt x="2145" y="435"/>
                    <a:pt x="1115"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8"/>
            <p:cNvSpPr/>
            <p:nvPr/>
          </p:nvSpPr>
          <p:spPr>
            <a:xfrm>
              <a:off x="4347450" y="2131550"/>
              <a:ext cx="204325" cy="274800"/>
            </a:xfrm>
            <a:custGeom>
              <a:rect b="b" l="l" r="r" t="t"/>
              <a:pathLst>
                <a:path extrusionOk="0" h="10992" w="8173">
                  <a:moveTo>
                    <a:pt x="4744" y="0"/>
                  </a:moveTo>
                  <a:cubicBezTo>
                    <a:pt x="4638" y="0"/>
                    <a:pt x="4535" y="27"/>
                    <a:pt x="4437" y="84"/>
                  </a:cubicBezTo>
                  <a:cubicBezTo>
                    <a:pt x="2102" y="1418"/>
                    <a:pt x="467" y="4587"/>
                    <a:pt x="0" y="6455"/>
                  </a:cubicBezTo>
                  <a:lnTo>
                    <a:pt x="4970" y="10992"/>
                  </a:lnTo>
                  <a:cubicBezTo>
                    <a:pt x="4970" y="10992"/>
                    <a:pt x="8173" y="4821"/>
                    <a:pt x="7339" y="3153"/>
                  </a:cubicBezTo>
                  <a:cubicBezTo>
                    <a:pt x="6570" y="1616"/>
                    <a:pt x="5566" y="0"/>
                    <a:pt x="47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8"/>
            <p:cNvSpPr/>
            <p:nvPr/>
          </p:nvSpPr>
          <p:spPr>
            <a:xfrm>
              <a:off x="4473375" y="1696650"/>
              <a:ext cx="257225" cy="319450"/>
            </a:xfrm>
            <a:custGeom>
              <a:rect b="b" l="l" r="r" t="t"/>
              <a:pathLst>
                <a:path extrusionOk="0" h="12778" w="10289">
                  <a:moveTo>
                    <a:pt x="5633" y="1"/>
                  </a:moveTo>
                  <a:cubicBezTo>
                    <a:pt x="5030" y="1"/>
                    <a:pt x="4410" y="127"/>
                    <a:pt x="3803" y="401"/>
                  </a:cubicBezTo>
                  <a:cubicBezTo>
                    <a:pt x="500" y="1735"/>
                    <a:pt x="0" y="6706"/>
                    <a:pt x="667" y="9674"/>
                  </a:cubicBezTo>
                  <a:cubicBezTo>
                    <a:pt x="1132" y="11654"/>
                    <a:pt x="2796" y="12778"/>
                    <a:pt x="4614" y="12778"/>
                  </a:cubicBezTo>
                  <a:cubicBezTo>
                    <a:pt x="5798" y="12778"/>
                    <a:pt x="7047" y="12301"/>
                    <a:pt x="8073" y="11276"/>
                  </a:cubicBezTo>
                  <a:cubicBezTo>
                    <a:pt x="9774" y="9574"/>
                    <a:pt x="9807" y="8173"/>
                    <a:pt x="10074" y="4838"/>
                  </a:cubicBezTo>
                  <a:cubicBezTo>
                    <a:pt x="10289" y="2128"/>
                    <a:pt x="8108" y="1"/>
                    <a:pt x="5633"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8"/>
            <p:cNvSpPr/>
            <p:nvPr/>
          </p:nvSpPr>
          <p:spPr>
            <a:xfrm>
              <a:off x="4481050" y="1626925"/>
              <a:ext cx="411800" cy="433100"/>
            </a:xfrm>
            <a:custGeom>
              <a:rect b="b" l="l" r="r" t="t"/>
              <a:pathLst>
                <a:path extrusionOk="0" h="17324" w="16472">
                  <a:moveTo>
                    <a:pt x="7341" y="1"/>
                  </a:moveTo>
                  <a:cubicBezTo>
                    <a:pt x="5499" y="1"/>
                    <a:pt x="3826" y="600"/>
                    <a:pt x="3429" y="1489"/>
                  </a:cubicBezTo>
                  <a:cubicBezTo>
                    <a:pt x="3095" y="1268"/>
                    <a:pt x="2753" y="1168"/>
                    <a:pt x="2425" y="1168"/>
                  </a:cubicBezTo>
                  <a:cubicBezTo>
                    <a:pt x="1114" y="1168"/>
                    <a:pt x="0" y="2758"/>
                    <a:pt x="294" y="4624"/>
                  </a:cubicBezTo>
                  <a:cubicBezTo>
                    <a:pt x="594" y="6426"/>
                    <a:pt x="3229" y="7793"/>
                    <a:pt x="2895" y="8961"/>
                  </a:cubicBezTo>
                  <a:cubicBezTo>
                    <a:pt x="2228" y="11363"/>
                    <a:pt x="4296" y="8661"/>
                    <a:pt x="2595" y="13364"/>
                  </a:cubicBezTo>
                  <a:cubicBezTo>
                    <a:pt x="1566" y="16252"/>
                    <a:pt x="5303" y="17323"/>
                    <a:pt x="9061" y="17323"/>
                  </a:cubicBezTo>
                  <a:cubicBezTo>
                    <a:pt x="12248" y="17323"/>
                    <a:pt x="15450" y="16552"/>
                    <a:pt x="15771" y="15466"/>
                  </a:cubicBezTo>
                  <a:cubicBezTo>
                    <a:pt x="16472" y="13097"/>
                    <a:pt x="13703" y="13397"/>
                    <a:pt x="14771" y="11963"/>
                  </a:cubicBezTo>
                  <a:cubicBezTo>
                    <a:pt x="16205" y="10128"/>
                    <a:pt x="15871" y="9161"/>
                    <a:pt x="13603" y="7627"/>
                  </a:cubicBezTo>
                  <a:cubicBezTo>
                    <a:pt x="10701" y="5692"/>
                    <a:pt x="14237" y="3390"/>
                    <a:pt x="11368" y="1189"/>
                  </a:cubicBezTo>
                  <a:cubicBezTo>
                    <a:pt x="10256" y="351"/>
                    <a:pt x="8749" y="1"/>
                    <a:pt x="73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8"/>
            <p:cNvSpPr/>
            <p:nvPr/>
          </p:nvSpPr>
          <p:spPr>
            <a:xfrm>
              <a:off x="4523400" y="1824925"/>
              <a:ext cx="50050" cy="73200"/>
            </a:xfrm>
            <a:custGeom>
              <a:rect b="b" l="l" r="r" t="t"/>
              <a:pathLst>
                <a:path extrusionOk="0" h="2928" w="2002">
                  <a:moveTo>
                    <a:pt x="1380" y="1"/>
                  </a:moveTo>
                  <a:cubicBezTo>
                    <a:pt x="1198" y="1"/>
                    <a:pt x="988" y="75"/>
                    <a:pt x="768" y="240"/>
                  </a:cubicBezTo>
                  <a:cubicBezTo>
                    <a:pt x="134" y="707"/>
                    <a:pt x="1" y="1775"/>
                    <a:pt x="134" y="2342"/>
                  </a:cubicBezTo>
                  <a:cubicBezTo>
                    <a:pt x="208" y="2711"/>
                    <a:pt x="425" y="2927"/>
                    <a:pt x="695" y="2927"/>
                  </a:cubicBezTo>
                  <a:cubicBezTo>
                    <a:pt x="912" y="2927"/>
                    <a:pt x="1164" y="2788"/>
                    <a:pt x="1402" y="2475"/>
                  </a:cubicBezTo>
                  <a:cubicBezTo>
                    <a:pt x="1768" y="1975"/>
                    <a:pt x="1969" y="1408"/>
                    <a:pt x="2002" y="774"/>
                  </a:cubicBezTo>
                  <a:cubicBezTo>
                    <a:pt x="2002" y="305"/>
                    <a:pt x="1748" y="1"/>
                    <a:pt x="1380"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8"/>
            <p:cNvSpPr/>
            <p:nvPr/>
          </p:nvSpPr>
          <p:spPr>
            <a:xfrm>
              <a:off x="4759400" y="1659125"/>
              <a:ext cx="123450" cy="270225"/>
            </a:xfrm>
            <a:custGeom>
              <a:rect b="b" l="l" r="r" t="t"/>
              <a:pathLst>
                <a:path extrusionOk="0" h="10809" w="4938">
                  <a:moveTo>
                    <a:pt x="101" y="1"/>
                  </a:moveTo>
                  <a:cubicBezTo>
                    <a:pt x="67" y="1"/>
                    <a:pt x="34" y="1"/>
                    <a:pt x="34" y="34"/>
                  </a:cubicBezTo>
                  <a:cubicBezTo>
                    <a:pt x="1" y="67"/>
                    <a:pt x="34" y="101"/>
                    <a:pt x="67" y="101"/>
                  </a:cubicBezTo>
                  <a:cubicBezTo>
                    <a:pt x="1602" y="1001"/>
                    <a:pt x="1468" y="2102"/>
                    <a:pt x="1335" y="3136"/>
                  </a:cubicBezTo>
                  <a:cubicBezTo>
                    <a:pt x="1235" y="4170"/>
                    <a:pt x="1101" y="5271"/>
                    <a:pt x="2669" y="6072"/>
                  </a:cubicBezTo>
                  <a:cubicBezTo>
                    <a:pt x="4003" y="6739"/>
                    <a:pt x="4804" y="7706"/>
                    <a:pt x="4837" y="8707"/>
                  </a:cubicBezTo>
                  <a:cubicBezTo>
                    <a:pt x="4871" y="9441"/>
                    <a:pt x="4370" y="10175"/>
                    <a:pt x="3470" y="10708"/>
                  </a:cubicBezTo>
                  <a:cubicBezTo>
                    <a:pt x="3403" y="10742"/>
                    <a:pt x="3436" y="10808"/>
                    <a:pt x="3503" y="10808"/>
                  </a:cubicBezTo>
                  <a:cubicBezTo>
                    <a:pt x="4437" y="10275"/>
                    <a:pt x="4937" y="9541"/>
                    <a:pt x="4937" y="8707"/>
                  </a:cubicBezTo>
                  <a:cubicBezTo>
                    <a:pt x="4904" y="7673"/>
                    <a:pt x="4070" y="6672"/>
                    <a:pt x="2703" y="5972"/>
                  </a:cubicBezTo>
                  <a:cubicBezTo>
                    <a:pt x="1235" y="5204"/>
                    <a:pt x="1335" y="4237"/>
                    <a:pt x="1468" y="3170"/>
                  </a:cubicBezTo>
                  <a:cubicBezTo>
                    <a:pt x="1602" y="2069"/>
                    <a:pt x="1735" y="935"/>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8"/>
            <p:cNvSpPr/>
            <p:nvPr/>
          </p:nvSpPr>
          <p:spPr>
            <a:xfrm>
              <a:off x="4638475" y="2579800"/>
              <a:ext cx="678025" cy="1606175"/>
            </a:xfrm>
            <a:custGeom>
              <a:rect b="b" l="l" r="r" t="t"/>
              <a:pathLst>
                <a:path extrusionOk="0" h="64247" w="27121">
                  <a:moveTo>
                    <a:pt x="10041" y="0"/>
                  </a:moveTo>
                  <a:lnTo>
                    <a:pt x="1" y="1368"/>
                  </a:lnTo>
                  <a:cubicBezTo>
                    <a:pt x="1" y="1368"/>
                    <a:pt x="5271" y="23717"/>
                    <a:pt x="7773" y="36560"/>
                  </a:cubicBezTo>
                  <a:cubicBezTo>
                    <a:pt x="10375" y="50103"/>
                    <a:pt x="22884" y="64246"/>
                    <a:pt x="22884" y="64246"/>
                  </a:cubicBezTo>
                  <a:lnTo>
                    <a:pt x="27120" y="61878"/>
                  </a:lnTo>
                  <a:cubicBezTo>
                    <a:pt x="27120" y="61878"/>
                    <a:pt x="19248" y="48968"/>
                    <a:pt x="16713" y="36326"/>
                  </a:cubicBezTo>
                  <a:cubicBezTo>
                    <a:pt x="11509" y="10641"/>
                    <a:pt x="15045" y="5471"/>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8"/>
            <p:cNvSpPr/>
            <p:nvPr/>
          </p:nvSpPr>
          <p:spPr>
            <a:xfrm>
              <a:off x="5164700" y="4082525"/>
              <a:ext cx="167625" cy="112600"/>
            </a:xfrm>
            <a:custGeom>
              <a:rect b="b" l="l" r="r" t="t"/>
              <a:pathLst>
                <a:path extrusionOk="0" h="4504" w="6705">
                  <a:moveTo>
                    <a:pt x="5938" y="1"/>
                  </a:moveTo>
                  <a:lnTo>
                    <a:pt x="0" y="2736"/>
                  </a:lnTo>
                  <a:lnTo>
                    <a:pt x="1401" y="4504"/>
                  </a:lnTo>
                  <a:lnTo>
                    <a:pt x="6705" y="1569"/>
                  </a:lnTo>
                  <a:lnTo>
                    <a:pt x="5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8"/>
            <p:cNvSpPr/>
            <p:nvPr/>
          </p:nvSpPr>
          <p:spPr>
            <a:xfrm>
              <a:off x="4664325" y="2719625"/>
              <a:ext cx="146800" cy="564850"/>
            </a:xfrm>
            <a:custGeom>
              <a:rect b="b" l="l" r="r" t="t"/>
              <a:pathLst>
                <a:path extrusionOk="0" h="22594" w="5872">
                  <a:moveTo>
                    <a:pt x="512" y="1"/>
                  </a:moveTo>
                  <a:cubicBezTo>
                    <a:pt x="323" y="1"/>
                    <a:pt x="154" y="60"/>
                    <a:pt x="1" y="178"/>
                  </a:cubicBezTo>
                  <a:cubicBezTo>
                    <a:pt x="1202" y="5415"/>
                    <a:pt x="3270" y="14455"/>
                    <a:pt x="5004" y="22594"/>
                  </a:cubicBezTo>
                  <a:cubicBezTo>
                    <a:pt x="5438" y="16890"/>
                    <a:pt x="5872" y="4181"/>
                    <a:pt x="1769" y="611"/>
                  </a:cubicBezTo>
                  <a:cubicBezTo>
                    <a:pt x="1272" y="201"/>
                    <a:pt x="859"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8"/>
            <p:cNvSpPr/>
            <p:nvPr/>
          </p:nvSpPr>
          <p:spPr>
            <a:xfrm>
              <a:off x="5253100" y="4277325"/>
              <a:ext cx="40875" cy="28725"/>
            </a:xfrm>
            <a:custGeom>
              <a:rect b="b" l="l" r="r" t="t"/>
              <a:pathLst>
                <a:path extrusionOk="0" h="1149" w="1635">
                  <a:moveTo>
                    <a:pt x="1368" y="214"/>
                  </a:moveTo>
                  <a:cubicBezTo>
                    <a:pt x="1034" y="715"/>
                    <a:pt x="701" y="1015"/>
                    <a:pt x="467" y="1015"/>
                  </a:cubicBezTo>
                  <a:cubicBezTo>
                    <a:pt x="367" y="1015"/>
                    <a:pt x="267" y="948"/>
                    <a:pt x="200" y="882"/>
                  </a:cubicBezTo>
                  <a:cubicBezTo>
                    <a:pt x="167" y="848"/>
                    <a:pt x="167" y="782"/>
                    <a:pt x="200" y="748"/>
                  </a:cubicBezTo>
                  <a:cubicBezTo>
                    <a:pt x="267" y="548"/>
                    <a:pt x="901" y="315"/>
                    <a:pt x="1368" y="214"/>
                  </a:cubicBezTo>
                  <a:close/>
                  <a:moveTo>
                    <a:pt x="1564" y="1"/>
                  </a:moveTo>
                  <a:cubicBezTo>
                    <a:pt x="1554" y="1"/>
                    <a:pt x="1544" y="5"/>
                    <a:pt x="1534" y="14"/>
                  </a:cubicBezTo>
                  <a:cubicBezTo>
                    <a:pt x="1401" y="14"/>
                    <a:pt x="200" y="281"/>
                    <a:pt x="33" y="681"/>
                  </a:cubicBezTo>
                  <a:cubicBezTo>
                    <a:pt x="0" y="782"/>
                    <a:pt x="33" y="882"/>
                    <a:pt x="67" y="948"/>
                  </a:cubicBezTo>
                  <a:cubicBezTo>
                    <a:pt x="133" y="1048"/>
                    <a:pt x="234" y="1115"/>
                    <a:pt x="334" y="1148"/>
                  </a:cubicBezTo>
                  <a:lnTo>
                    <a:pt x="467" y="1148"/>
                  </a:lnTo>
                  <a:cubicBezTo>
                    <a:pt x="867" y="1148"/>
                    <a:pt x="1368" y="515"/>
                    <a:pt x="1635" y="114"/>
                  </a:cubicBezTo>
                  <a:cubicBezTo>
                    <a:pt x="1635" y="81"/>
                    <a:pt x="1635" y="48"/>
                    <a:pt x="1635" y="48"/>
                  </a:cubicBezTo>
                  <a:cubicBezTo>
                    <a:pt x="1611" y="24"/>
                    <a:pt x="1587" y="1"/>
                    <a:pt x="156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8"/>
            <p:cNvSpPr/>
            <p:nvPr/>
          </p:nvSpPr>
          <p:spPr>
            <a:xfrm>
              <a:off x="4494225" y="2592300"/>
              <a:ext cx="358600" cy="1786300"/>
            </a:xfrm>
            <a:custGeom>
              <a:rect b="b" l="l" r="r" t="t"/>
              <a:pathLst>
                <a:path extrusionOk="0" h="71452" w="14344">
                  <a:moveTo>
                    <a:pt x="12342" y="0"/>
                  </a:moveTo>
                  <a:lnTo>
                    <a:pt x="2368" y="1335"/>
                  </a:lnTo>
                  <a:cubicBezTo>
                    <a:pt x="2368" y="1335"/>
                    <a:pt x="0" y="27887"/>
                    <a:pt x="1268" y="38028"/>
                  </a:cubicBezTo>
                  <a:cubicBezTo>
                    <a:pt x="2635" y="48535"/>
                    <a:pt x="9507" y="71452"/>
                    <a:pt x="9507" y="71452"/>
                  </a:cubicBezTo>
                  <a:lnTo>
                    <a:pt x="14344" y="70818"/>
                  </a:lnTo>
                  <a:cubicBezTo>
                    <a:pt x="14344" y="70818"/>
                    <a:pt x="10407" y="48135"/>
                    <a:pt x="9707" y="37694"/>
                  </a:cubicBezTo>
                  <a:cubicBezTo>
                    <a:pt x="8940" y="26319"/>
                    <a:pt x="12342" y="1"/>
                    <a:pt x="123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8"/>
            <p:cNvSpPr/>
            <p:nvPr/>
          </p:nvSpPr>
          <p:spPr>
            <a:xfrm>
              <a:off x="4688525" y="4312700"/>
              <a:ext cx="191000" cy="73400"/>
            </a:xfrm>
            <a:custGeom>
              <a:rect b="b" l="l" r="r" t="t"/>
              <a:pathLst>
                <a:path extrusionOk="0" h="2936" w="7640">
                  <a:moveTo>
                    <a:pt x="7506" y="0"/>
                  </a:moveTo>
                  <a:lnTo>
                    <a:pt x="0" y="734"/>
                  </a:lnTo>
                  <a:lnTo>
                    <a:pt x="701" y="2936"/>
                  </a:lnTo>
                  <a:lnTo>
                    <a:pt x="7639" y="2035"/>
                  </a:lnTo>
                  <a:lnTo>
                    <a:pt x="75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8"/>
            <p:cNvSpPr/>
            <p:nvPr/>
          </p:nvSpPr>
          <p:spPr>
            <a:xfrm>
              <a:off x="5253100" y="4260975"/>
              <a:ext cx="40875" cy="21400"/>
            </a:xfrm>
            <a:custGeom>
              <a:rect b="b" l="l" r="r" t="t"/>
              <a:pathLst>
                <a:path extrusionOk="0" h="856" w="1635">
                  <a:moveTo>
                    <a:pt x="434" y="168"/>
                  </a:moveTo>
                  <a:cubicBezTo>
                    <a:pt x="801" y="235"/>
                    <a:pt x="1134" y="435"/>
                    <a:pt x="1401" y="702"/>
                  </a:cubicBezTo>
                  <a:cubicBezTo>
                    <a:pt x="1346" y="706"/>
                    <a:pt x="1288" y="708"/>
                    <a:pt x="1228" y="708"/>
                  </a:cubicBezTo>
                  <a:cubicBezTo>
                    <a:pt x="814" y="708"/>
                    <a:pt x="317" y="610"/>
                    <a:pt x="200" y="435"/>
                  </a:cubicBezTo>
                  <a:cubicBezTo>
                    <a:pt x="200" y="401"/>
                    <a:pt x="167" y="335"/>
                    <a:pt x="234" y="268"/>
                  </a:cubicBezTo>
                  <a:cubicBezTo>
                    <a:pt x="300" y="201"/>
                    <a:pt x="367" y="168"/>
                    <a:pt x="434" y="168"/>
                  </a:cubicBezTo>
                  <a:close/>
                  <a:moveTo>
                    <a:pt x="469" y="0"/>
                  </a:moveTo>
                  <a:cubicBezTo>
                    <a:pt x="457" y="0"/>
                    <a:pt x="445" y="0"/>
                    <a:pt x="434" y="1"/>
                  </a:cubicBezTo>
                  <a:cubicBezTo>
                    <a:pt x="300" y="1"/>
                    <a:pt x="200" y="68"/>
                    <a:pt x="100" y="168"/>
                  </a:cubicBezTo>
                  <a:cubicBezTo>
                    <a:pt x="33" y="268"/>
                    <a:pt x="0" y="401"/>
                    <a:pt x="67" y="502"/>
                  </a:cubicBezTo>
                  <a:cubicBezTo>
                    <a:pt x="200" y="635"/>
                    <a:pt x="334" y="735"/>
                    <a:pt x="534" y="768"/>
                  </a:cubicBezTo>
                  <a:cubicBezTo>
                    <a:pt x="745" y="832"/>
                    <a:pt x="970" y="855"/>
                    <a:pt x="1191" y="855"/>
                  </a:cubicBezTo>
                  <a:cubicBezTo>
                    <a:pt x="1319" y="855"/>
                    <a:pt x="1446" y="847"/>
                    <a:pt x="1568" y="835"/>
                  </a:cubicBezTo>
                  <a:cubicBezTo>
                    <a:pt x="1601" y="802"/>
                    <a:pt x="1635" y="802"/>
                    <a:pt x="1635" y="768"/>
                  </a:cubicBezTo>
                  <a:cubicBezTo>
                    <a:pt x="1635" y="735"/>
                    <a:pt x="1635" y="702"/>
                    <a:pt x="1601" y="702"/>
                  </a:cubicBezTo>
                  <a:cubicBezTo>
                    <a:pt x="1601" y="669"/>
                    <a:pt x="965"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8"/>
            <p:cNvSpPr/>
            <p:nvPr/>
          </p:nvSpPr>
          <p:spPr>
            <a:xfrm>
              <a:off x="4701025" y="4472450"/>
              <a:ext cx="53400" cy="21450"/>
            </a:xfrm>
            <a:custGeom>
              <a:rect b="b" l="l" r="r" t="t"/>
              <a:pathLst>
                <a:path extrusionOk="0" h="858" w="2136">
                  <a:moveTo>
                    <a:pt x="370" y="160"/>
                  </a:moveTo>
                  <a:cubicBezTo>
                    <a:pt x="689" y="160"/>
                    <a:pt x="1318" y="388"/>
                    <a:pt x="1802" y="615"/>
                  </a:cubicBezTo>
                  <a:cubicBezTo>
                    <a:pt x="1482" y="671"/>
                    <a:pt x="1202" y="698"/>
                    <a:pt x="968" y="698"/>
                  </a:cubicBezTo>
                  <a:cubicBezTo>
                    <a:pt x="641" y="698"/>
                    <a:pt x="404" y="646"/>
                    <a:pt x="267" y="549"/>
                  </a:cubicBezTo>
                  <a:cubicBezTo>
                    <a:pt x="201" y="482"/>
                    <a:pt x="167" y="382"/>
                    <a:pt x="167" y="282"/>
                  </a:cubicBezTo>
                  <a:cubicBezTo>
                    <a:pt x="167" y="248"/>
                    <a:pt x="201" y="215"/>
                    <a:pt x="234" y="182"/>
                  </a:cubicBezTo>
                  <a:cubicBezTo>
                    <a:pt x="268" y="167"/>
                    <a:pt x="314" y="160"/>
                    <a:pt x="370" y="160"/>
                  </a:cubicBezTo>
                  <a:close/>
                  <a:moveTo>
                    <a:pt x="367" y="1"/>
                  </a:moveTo>
                  <a:cubicBezTo>
                    <a:pt x="275" y="1"/>
                    <a:pt x="196" y="15"/>
                    <a:pt x="134" y="48"/>
                  </a:cubicBezTo>
                  <a:cubicBezTo>
                    <a:pt x="67" y="82"/>
                    <a:pt x="34" y="182"/>
                    <a:pt x="34" y="282"/>
                  </a:cubicBezTo>
                  <a:cubicBezTo>
                    <a:pt x="1" y="415"/>
                    <a:pt x="67" y="549"/>
                    <a:pt x="167" y="649"/>
                  </a:cubicBezTo>
                  <a:cubicBezTo>
                    <a:pt x="390" y="788"/>
                    <a:pt x="612" y="857"/>
                    <a:pt x="854" y="857"/>
                  </a:cubicBezTo>
                  <a:cubicBezTo>
                    <a:pt x="902" y="857"/>
                    <a:pt x="951" y="854"/>
                    <a:pt x="1001" y="849"/>
                  </a:cubicBezTo>
                  <a:cubicBezTo>
                    <a:pt x="1368" y="849"/>
                    <a:pt x="1702" y="815"/>
                    <a:pt x="2069" y="749"/>
                  </a:cubicBezTo>
                  <a:cubicBezTo>
                    <a:pt x="2069" y="749"/>
                    <a:pt x="2102" y="715"/>
                    <a:pt x="2102" y="682"/>
                  </a:cubicBezTo>
                  <a:cubicBezTo>
                    <a:pt x="2135" y="649"/>
                    <a:pt x="2102" y="615"/>
                    <a:pt x="2069" y="582"/>
                  </a:cubicBezTo>
                  <a:cubicBezTo>
                    <a:pt x="1926" y="525"/>
                    <a:pt x="923" y="1"/>
                    <a:pt x="3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8"/>
            <p:cNvSpPr/>
            <p:nvPr/>
          </p:nvSpPr>
          <p:spPr>
            <a:xfrm>
              <a:off x="4720200" y="4453625"/>
              <a:ext cx="33400" cy="37550"/>
            </a:xfrm>
            <a:custGeom>
              <a:rect b="b" l="l" r="r" t="t"/>
              <a:pathLst>
                <a:path extrusionOk="0" h="1502" w="1336">
                  <a:moveTo>
                    <a:pt x="434" y="134"/>
                  </a:moveTo>
                  <a:cubicBezTo>
                    <a:pt x="935" y="134"/>
                    <a:pt x="1102" y="935"/>
                    <a:pt x="1168" y="1268"/>
                  </a:cubicBezTo>
                  <a:cubicBezTo>
                    <a:pt x="768" y="1035"/>
                    <a:pt x="201" y="434"/>
                    <a:pt x="234" y="234"/>
                  </a:cubicBezTo>
                  <a:cubicBezTo>
                    <a:pt x="234" y="201"/>
                    <a:pt x="234" y="167"/>
                    <a:pt x="401" y="134"/>
                  </a:cubicBezTo>
                  <a:close/>
                  <a:moveTo>
                    <a:pt x="368" y="1"/>
                  </a:moveTo>
                  <a:cubicBezTo>
                    <a:pt x="168" y="1"/>
                    <a:pt x="101" y="134"/>
                    <a:pt x="68" y="201"/>
                  </a:cubicBezTo>
                  <a:cubicBezTo>
                    <a:pt x="1" y="601"/>
                    <a:pt x="835" y="1335"/>
                    <a:pt x="1235" y="1502"/>
                  </a:cubicBezTo>
                  <a:lnTo>
                    <a:pt x="1335" y="1502"/>
                  </a:lnTo>
                  <a:cubicBezTo>
                    <a:pt x="1335" y="1468"/>
                    <a:pt x="1335" y="1468"/>
                    <a:pt x="1335" y="1435"/>
                  </a:cubicBezTo>
                  <a:cubicBezTo>
                    <a:pt x="1335" y="1368"/>
                    <a:pt x="1202" y="1"/>
                    <a:pt x="4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8"/>
            <p:cNvSpPr/>
            <p:nvPr/>
          </p:nvSpPr>
          <p:spPr>
            <a:xfrm>
              <a:off x="4535900" y="2557775"/>
              <a:ext cx="376125" cy="83750"/>
            </a:xfrm>
            <a:custGeom>
              <a:rect b="b" l="l" r="r" t="t"/>
              <a:pathLst>
                <a:path extrusionOk="0" h="3350" w="15045">
                  <a:moveTo>
                    <a:pt x="14070" y="1"/>
                  </a:moveTo>
                  <a:cubicBezTo>
                    <a:pt x="14049" y="1"/>
                    <a:pt x="14029" y="5"/>
                    <a:pt x="14011" y="14"/>
                  </a:cubicBezTo>
                  <a:lnTo>
                    <a:pt x="201" y="1848"/>
                  </a:lnTo>
                  <a:cubicBezTo>
                    <a:pt x="68" y="1882"/>
                    <a:pt x="1" y="1948"/>
                    <a:pt x="1" y="2049"/>
                  </a:cubicBezTo>
                  <a:lnTo>
                    <a:pt x="234" y="3216"/>
                  </a:lnTo>
                  <a:cubicBezTo>
                    <a:pt x="268" y="3316"/>
                    <a:pt x="368" y="3349"/>
                    <a:pt x="501" y="3349"/>
                  </a:cubicBezTo>
                  <a:lnTo>
                    <a:pt x="14778" y="1415"/>
                  </a:lnTo>
                  <a:cubicBezTo>
                    <a:pt x="14945" y="1381"/>
                    <a:pt x="15045" y="1281"/>
                    <a:pt x="14978" y="1215"/>
                  </a:cubicBezTo>
                  <a:lnTo>
                    <a:pt x="14244" y="80"/>
                  </a:lnTo>
                  <a:cubicBezTo>
                    <a:pt x="14196" y="32"/>
                    <a:pt x="14129" y="1"/>
                    <a:pt x="140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8"/>
            <p:cNvSpPr/>
            <p:nvPr/>
          </p:nvSpPr>
          <p:spPr>
            <a:xfrm>
              <a:off x="4535900" y="2557775"/>
              <a:ext cx="376125" cy="83750"/>
            </a:xfrm>
            <a:custGeom>
              <a:rect b="b" l="l" r="r" t="t"/>
              <a:pathLst>
                <a:path extrusionOk="0" h="3350" w="15045">
                  <a:moveTo>
                    <a:pt x="14070" y="1"/>
                  </a:moveTo>
                  <a:cubicBezTo>
                    <a:pt x="14049" y="1"/>
                    <a:pt x="14029" y="5"/>
                    <a:pt x="14011" y="14"/>
                  </a:cubicBezTo>
                  <a:lnTo>
                    <a:pt x="201" y="1848"/>
                  </a:lnTo>
                  <a:cubicBezTo>
                    <a:pt x="68" y="1882"/>
                    <a:pt x="1" y="1948"/>
                    <a:pt x="1" y="2049"/>
                  </a:cubicBezTo>
                  <a:lnTo>
                    <a:pt x="234" y="3216"/>
                  </a:lnTo>
                  <a:cubicBezTo>
                    <a:pt x="268" y="3316"/>
                    <a:pt x="368" y="3349"/>
                    <a:pt x="501" y="3349"/>
                  </a:cubicBezTo>
                  <a:lnTo>
                    <a:pt x="14778" y="1415"/>
                  </a:lnTo>
                  <a:cubicBezTo>
                    <a:pt x="14945" y="1381"/>
                    <a:pt x="15045" y="1281"/>
                    <a:pt x="14978" y="1215"/>
                  </a:cubicBezTo>
                  <a:lnTo>
                    <a:pt x="14244" y="80"/>
                  </a:lnTo>
                  <a:cubicBezTo>
                    <a:pt x="14196" y="32"/>
                    <a:pt x="14129" y="1"/>
                    <a:pt x="140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8"/>
            <p:cNvSpPr/>
            <p:nvPr/>
          </p:nvSpPr>
          <p:spPr>
            <a:xfrm>
              <a:off x="4836950" y="2560275"/>
              <a:ext cx="25050" cy="44550"/>
            </a:xfrm>
            <a:custGeom>
              <a:rect b="b" l="l" r="r" t="t"/>
              <a:pathLst>
                <a:path extrusionOk="0" h="1782" w="1002">
                  <a:moveTo>
                    <a:pt x="559" y="1"/>
                  </a:moveTo>
                  <a:cubicBezTo>
                    <a:pt x="539" y="1"/>
                    <a:pt x="519" y="5"/>
                    <a:pt x="501" y="14"/>
                  </a:cubicBezTo>
                  <a:lnTo>
                    <a:pt x="134" y="47"/>
                  </a:lnTo>
                  <a:cubicBezTo>
                    <a:pt x="68" y="47"/>
                    <a:pt x="1" y="114"/>
                    <a:pt x="34" y="147"/>
                  </a:cubicBezTo>
                  <a:lnTo>
                    <a:pt x="368" y="1715"/>
                  </a:lnTo>
                  <a:cubicBezTo>
                    <a:pt x="368" y="1715"/>
                    <a:pt x="434" y="1782"/>
                    <a:pt x="501" y="1782"/>
                  </a:cubicBezTo>
                  <a:lnTo>
                    <a:pt x="868" y="1715"/>
                  </a:lnTo>
                  <a:cubicBezTo>
                    <a:pt x="968" y="1715"/>
                    <a:pt x="1002" y="1648"/>
                    <a:pt x="1002" y="1615"/>
                  </a:cubicBezTo>
                  <a:lnTo>
                    <a:pt x="668" y="81"/>
                  </a:lnTo>
                  <a:cubicBezTo>
                    <a:pt x="668" y="32"/>
                    <a:pt x="61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8"/>
            <p:cNvSpPr/>
            <p:nvPr/>
          </p:nvSpPr>
          <p:spPr>
            <a:xfrm>
              <a:off x="4603450" y="2591475"/>
              <a:ext cx="25050" cy="44200"/>
            </a:xfrm>
            <a:custGeom>
              <a:rect b="b" l="l" r="r" t="t"/>
              <a:pathLst>
                <a:path extrusionOk="0" h="1768" w="1002">
                  <a:moveTo>
                    <a:pt x="501" y="0"/>
                  </a:moveTo>
                  <a:lnTo>
                    <a:pt x="134" y="67"/>
                  </a:lnTo>
                  <a:cubicBezTo>
                    <a:pt x="68" y="67"/>
                    <a:pt x="1" y="100"/>
                    <a:pt x="34" y="167"/>
                  </a:cubicBezTo>
                  <a:lnTo>
                    <a:pt x="368" y="1701"/>
                  </a:lnTo>
                  <a:cubicBezTo>
                    <a:pt x="368" y="1768"/>
                    <a:pt x="434" y="1768"/>
                    <a:pt x="535" y="1768"/>
                  </a:cubicBezTo>
                  <a:lnTo>
                    <a:pt x="901" y="1735"/>
                  </a:lnTo>
                  <a:cubicBezTo>
                    <a:pt x="968" y="1735"/>
                    <a:pt x="1002" y="1668"/>
                    <a:pt x="1002" y="1635"/>
                  </a:cubicBezTo>
                  <a:lnTo>
                    <a:pt x="668" y="67"/>
                  </a:lnTo>
                  <a:cubicBezTo>
                    <a:pt x="668" y="33"/>
                    <a:pt x="601" y="0"/>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2" name="Google Shape;1572;p28"/>
          <p:cNvSpPr txBox="1"/>
          <p:nvPr>
            <p:ph idx="2" type="title"/>
          </p:nvPr>
        </p:nvSpPr>
        <p:spPr>
          <a:xfrm>
            <a:off x="4800600" y="3878775"/>
            <a:ext cx="3950494"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 quality and handling</a:t>
            </a:r>
            <a:endParaRPr/>
          </a:p>
        </p:txBody>
      </p:sp>
      <p:sp>
        <p:nvSpPr>
          <p:cNvPr id="1573" name="Google Shape;1573;p28"/>
          <p:cNvSpPr txBox="1"/>
          <p:nvPr>
            <p:ph type="title"/>
          </p:nvPr>
        </p:nvSpPr>
        <p:spPr>
          <a:xfrm>
            <a:off x="4293808" y="465600"/>
            <a:ext cx="3191100" cy="3332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0"/>
              <a:buNone/>
            </a:pPr>
            <a:r>
              <a:rPr lang="en"/>
              <a:t>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29"/>
          <p:cNvSpPr txBox="1"/>
          <p:nvPr>
            <p:ph type="title"/>
          </p:nvPr>
        </p:nvSpPr>
        <p:spPr>
          <a:xfrm>
            <a:off x="1243050" y="522375"/>
            <a:ext cx="7855284"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Dilemma – Conservative vs. Conservative</a:t>
            </a:r>
            <a:endParaRPr b="0"/>
          </a:p>
        </p:txBody>
      </p:sp>
      <p:pic>
        <p:nvPicPr>
          <p:cNvPr descr="Graphical user interface, application, table, Excel&#10;&#10;Description automatically generated" id="1579" name="Google Shape;1579;p29"/>
          <p:cNvPicPr preferRelativeResize="0"/>
          <p:nvPr/>
        </p:nvPicPr>
        <p:blipFill rotWithShape="1">
          <a:blip r:embed="rId3">
            <a:alphaModFix/>
          </a:blip>
          <a:srcRect b="0" l="0" r="0" t="0"/>
          <a:stretch/>
        </p:blipFill>
        <p:spPr>
          <a:xfrm>
            <a:off x="314813" y="1815890"/>
            <a:ext cx="3937489" cy="2454017"/>
          </a:xfrm>
          <a:prstGeom prst="rect">
            <a:avLst/>
          </a:prstGeom>
          <a:noFill/>
          <a:ln>
            <a:noFill/>
          </a:ln>
        </p:spPr>
      </p:pic>
      <p:pic>
        <p:nvPicPr>
          <p:cNvPr descr="Graphical user interface, application, table, Excel&#10;&#10;Description automatically generated" id="1580" name="Google Shape;1580;p29"/>
          <p:cNvPicPr preferRelativeResize="0"/>
          <p:nvPr/>
        </p:nvPicPr>
        <p:blipFill rotWithShape="1">
          <a:blip r:embed="rId4">
            <a:alphaModFix/>
          </a:blip>
          <a:srcRect b="0" l="0" r="0" t="0"/>
          <a:stretch/>
        </p:blipFill>
        <p:spPr>
          <a:xfrm>
            <a:off x="4702457" y="1814673"/>
            <a:ext cx="3946707" cy="24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88" name="Shape 588"/>
        <p:cNvGrpSpPr/>
        <p:nvPr/>
      </p:nvGrpSpPr>
      <p:grpSpPr>
        <a:xfrm>
          <a:off x="0" y="0"/>
          <a:ext cx="0" cy="0"/>
          <a:chOff x="0" y="0"/>
          <a:chExt cx="0" cy="0"/>
        </a:xfrm>
      </p:grpSpPr>
      <p:sp>
        <p:nvSpPr>
          <p:cNvPr id="589" name="Google Shape;589;p3"/>
          <p:cNvSpPr txBox="1"/>
          <p:nvPr>
            <p:ph type="title"/>
          </p:nvPr>
        </p:nvSpPr>
        <p:spPr>
          <a:xfrm>
            <a:off x="841248" y="1801650"/>
            <a:ext cx="6705406" cy="154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Agenda</a:t>
            </a:r>
            <a:br>
              <a:rPr lang="en"/>
            </a:br>
            <a:br>
              <a:rPr lang="en" sz="2500"/>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MPF schemes in focus of your team</a:t>
            </a:r>
            <a:br>
              <a:rPr b="0" lang="en" sz="2500">
                <a:latin typeface="Overpass"/>
                <a:ea typeface="Overpass"/>
                <a:cs typeface="Overpass"/>
                <a:sym typeface="Overpass"/>
              </a:rPr>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Expected data analysis findings from the Capstone project</a:t>
            </a:r>
            <a:br>
              <a:rPr b="0" lang="en" sz="2500">
                <a:latin typeface="Overpass"/>
                <a:ea typeface="Overpass"/>
                <a:cs typeface="Overpass"/>
                <a:sym typeface="Overpass"/>
              </a:rPr>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Data collection </a:t>
            </a:r>
            <a:r>
              <a:rPr b="0" lang="en">
                <a:latin typeface="Overpass"/>
                <a:ea typeface="Overpass"/>
                <a:cs typeface="Overpass"/>
                <a:sym typeface="Overpass"/>
              </a:rPr>
              <a:t>method</a:t>
            </a:r>
            <a:br>
              <a:rPr b="0" lang="en">
                <a:latin typeface="Overpass"/>
                <a:ea typeface="Overpass"/>
                <a:cs typeface="Overpass"/>
                <a:sym typeface="Overpass"/>
              </a:rPr>
            </a:br>
            <a:r>
              <a:rPr b="0" lang="en">
                <a:latin typeface="Overpass"/>
                <a:ea typeface="Overpass"/>
                <a:cs typeface="Overpass"/>
                <a:sym typeface="Overpass"/>
              </a:rPr>
              <a:t>-   Data profile of each MPF scheme</a:t>
            </a:r>
            <a:br>
              <a:rPr b="0" lang="en">
                <a:latin typeface="Overpass"/>
                <a:ea typeface="Overpass"/>
                <a:cs typeface="Overpass"/>
                <a:sym typeface="Overpass"/>
              </a:rPr>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Data quality and handling</a:t>
            </a:r>
            <a:br>
              <a:rPr b="0" lang="en" sz="2500">
                <a:latin typeface="Overpass"/>
                <a:ea typeface="Overpass"/>
                <a:cs typeface="Overpass"/>
                <a:sym typeface="Overpass"/>
              </a:rPr>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Analytical-based table(s) (ABT)</a:t>
            </a:r>
            <a:br>
              <a:rPr b="0" lang="en" sz="2500">
                <a:latin typeface="Overpass"/>
                <a:ea typeface="Overpass"/>
                <a:cs typeface="Overpass"/>
                <a:sym typeface="Overpass"/>
              </a:rPr>
            </a:br>
            <a:r>
              <a:rPr b="0" lang="en" sz="2500">
                <a:latin typeface="Overpass"/>
                <a:ea typeface="Overpass"/>
                <a:cs typeface="Overpass"/>
                <a:sym typeface="Overpass"/>
              </a:rPr>
              <a:t>-</a:t>
            </a:r>
            <a:r>
              <a:rPr b="0" lang="en">
                <a:latin typeface="Overpass"/>
                <a:ea typeface="Overpass"/>
                <a:cs typeface="Overpass"/>
                <a:sym typeface="Overpass"/>
              </a:rPr>
              <a:t>  </a:t>
            </a:r>
            <a:r>
              <a:rPr b="0" lang="en" sz="2500">
                <a:latin typeface="Overpass"/>
                <a:ea typeface="Overpass"/>
                <a:cs typeface="Overpass"/>
                <a:sym typeface="Overpass"/>
              </a:rPr>
              <a:t> Modeling discovery</a:t>
            </a:r>
            <a:endParaRPr/>
          </a:p>
        </p:txBody>
      </p:sp>
      <p:pic>
        <p:nvPicPr>
          <p:cNvPr id="590" name="Google Shape;590;p3"/>
          <p:cNvPicPr preferRelativeResize="0"/>
          <p:nvPr/>
        </p:nvPicPr>
        <p:blipFill rotWithShape="1">
          <a:blip r:embed="rId3">
            <a:alphaModFix/>
          </a:blip>
          <a:srcRect b="0" l="0" r="0" t="0"/>
          <a:stretch/>
        </p:blipFill>
        <p:spPr>
          <a:xfrm>
            <a:off x="8285163" y="4506119"/>
            <a:ext cx="487363" cy="4873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30"/>
          <p:cNvSpPr txBox="1"/>
          <p:nvPr>
            <p:ph type="title"/>
          </p:nvPr>
        </p:nvSpPr>
        <p:spPr>
          <a:xfrm>
            <a:off x="1243050" y="522375"/>
            <a:ext cx="7855284"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Dilemma – Principal vs. Principal</a:t>
            </a:r>
            <a:endParaRPr b="0"/>
          </a:p>
        </p:txBody>
      </p:sp>
      <p:pic>
        <p:nvPicPr>
          <p:cNvPr descr="Graphical user interface, application, table, Excel&#10;&#10;Description automatically generated" id="1586" name="Google Shape;1586;p30"/>
          <p:cNvPicPr preferRelativeResize="0"/>
          <p:nvPr/>
        </p:nvPicPr>
        <p:blipFill rotWithShape="1">
          <a:blip r:embed="rId3">
            <a:alphaModFix/>
          </a:blip>
          <a:srcRect b="0" l="0" r="0" t="0"/>
          <a:stretch/>
        </p:blipFill>
        <p:spPr>
          <a:xfrm>
            <a:off x="4700126" y="1815895"/>
            <a:ext cx="3932288" cy="2451919"/>
          </a:xfrm>
          <a:prstGeom prst="rect">
            <a:avLst/>
          </a:prstGeom>
          <a:noFill/>
          <a:ln>
            <a:noFill/>
          </a:ln>
        </p:spPr>
      </p:pic>
      <p:pic>
        <p:nvPicPr>
          <p:cNvPr descr="Graphical user interface, application, table, Excel&#10;&#10;Description automatically generated" id="1587" name="Google Shape;1587;p30"/>
          <p:cNvPicPr preferRelativeResize="0"/>
          <p:nvPr/>
        </p:nvPicPr>
        <p:blipFill rotWithShape="1">
          <a:blip r:embed="rId4">
            <a:alphaModFix/>
          </a:blip>
          <a:srcRect b="0" l="0" r="0" t="0"/>
          <a:stretch/>
        </p:blipFill>
        <p:spPr>
          <a:xfrm>
            <a:off x="314813" y="1815890"/>
            <a:ext cx="3937489" cy="24540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31"/>
          <p:cNvSpPr txBox="1"/>
          <p:nvPr>
            <p:ph type="title"/>
          </p:nvPr>
        </p:nvSpPr>
        <p:spPr>
          <a:xfrm>
            <a:off x="1243050" y="522375"/>
            <a:ext cx="7855284"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N/A DATA</a:t>
            </a:r>
            <a:endParaRPr/>
          </a:p>
        </p:txBody>
      </p:sp>
      <p:pic>
        <p:nvPicPr>
          <p:cNvPr descr="Graphical user interface, application, table, Excel&#10;&#10;Description automatically generated" id="1593" name="Google Shape;1593;p31"/>
          <p:cNvPicPr preferRelativeResize="0"/>
          <p:nvPr/>
        </p:nvPicPr>
        <p:blipFill rotWithShape="1">
          <a:blip r:embed="rId3">
            <a:alphaModFix/>
          </a:blip>
          <a:srcRect b="0" l="0" r="0" t="0"/>
          <a:stretch/>
        </p:blipFill>
        <p:spPr>
          <a:xfrm>
            <a:off x="1886439" y="1285870"/>
            <a:ext cx="5366238" cy="33435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grpSp>
        <p:nvGrpSpPr>
          <p:cNvPr id="1598" name="Google Shape;1598;p32"/>
          <p:cNvGrpSpPr/>
          <p:nvPr/>
        </p:nvGrpSpPr>
        <p:grpSpPr>
          <a:xfrm>
            <a:off x="3269025" y="1425775"/>
            <a:ext cx="2605950" cy="2597000"/>
            <a:chOff x="3269025" y="1425775"/>
            <a:chExt cx="2605950" cy="2597000"/>
          </a:xfrm>
        </p:grpSpPr>
        <p:grpSp>
          <p:nvGrpSpPr>
            <p:cNvPr id="1599" name="Google Shape;1599;p32"/>
            <p:cNvGrpSpPr/>
            <p:nvPr/>
          </p:nvGrpSpPr>
          <p:grpSpPr>
            <a:xfrm>
              <a:off x="3789531" y="1946275"/>
              <a:ext cx="1564950" cy="1556000"/>
              <a:chOff x="3789531" y="1946275"/>
              <a:chExt cx="1564950" cy="1556000"/>
            </a:xfrm>
          </p:grpSpPr>
          <p:sp>
            <p:nvSpPr>
              <p:cNvPr id="1600" name="Google Shape;1600;p32"/>
              <p:cNvSpPr/>
              <p:nvPr/>
            </p:nvSpPr>
            <p:spPr>
              <a:xfrm>
                <a:off x="4013181" y="19462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2"/>
              <p:cNvSpPr/>
              <p:nvPr/>
            </p:nvSpPr>
            <p:spPr>
              <a:xfrm>
                <a:off x="4013181" y="34278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2"/>
              <p:cNvSpPr/>
              <p:nvPr/>
            </p:nvSpPr>
            <p:spPr>
              <a:xfrm rot="5400000">
                <a:off x="4759581" y="26870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2"/>
              <p:cNvSpPr/>
              <p:nvPr/>
            </p:nvSpPr>
            <p:spPr>
              <a:xfrm rot="5400000">
                <a:off x="3269031" y="2687075"/>
                <a:ext cx="1115400" cy="74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4" name="Google Shape;1604;p32"/>
            <p:cNvSpPr/>
            <p:nvPr/>
          </p:nvSpPr>
          <p:spPr>
            <a:xfrm>
              <a:off x="3269025" y="29073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2"/>
            <p:cNvSpPr/>
            <p:nvPr/>
          </p:nvSpPr>
          <p:spPr>
            <a:xfrm>
              <a:off x="3269025" y="14257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2"/>
            <p:cNvSpPr/>
            <p:nvPr/>
          </p:nvSpPr>
          <p:spPr>
            <a:xfrm>
              <a:off x="4759575" y="14257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2"/>
            <p:cNvSpPr/>
            <p:nvPr/>
          </p:nvSpPr>
          <p:spPr>
            <a:xfrm>
              <a:off x="4759575" y="2907375"/>
              <a:ext cx="1115400" cy="111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8" name="Google Shape;1608;p32"/>
          <p:cNvSpPr txBox="1"/>
          <p:nvPr>
            <p:ph idx="4294967295" type="body"/>
          </p:nvPr>
        </p:nvSpPr>
        <p:spPr>
          <a:xfrm>
            <a:off x="717700" y="1815850"/>
            <a:ext cx="2423700" cy="659700"/>
          </a:xfrm>
          <a:prstGeom prst="rect">
            <a:avLst/>
          </a:prstGeom>
          <a:noFill/>
          <a:ln>
            <a:noFill/>
          </a:ln>
        </p:spPr>
        <p:txBody>
          <a:bodyPr anchorCtr="0" anchor="t" bIns="91425" lIns="91425" spcFirstLastPara="1" rIns="91425" wrap="square" tIns="91425">
            <a:noAutofit/>
          </a:bodyPr>
          <a:lstStyle/>
          <a:p>
            <a:pPr indent="-330200" lvl="0" marL="457200" rtl="0" algn="r">
              <a:lnSpc>
                <a:spcPct val="114999"/>
              </a:lnSpc>
              <a:spcBef>
                <a:spcPts val="0"/>
              </a:spcBef>
              <a:spcAft>
                <a:spcPts val="0"/>
              </a:spcAft>
              <a:buSzPts val="1600"/>
              <a:buNone/>
            </a:pPr>
            <a:r>
              <a:rPr lang="en" sz="1400"/>
              <a:t>USE CLOSEST DATE WITHIN 1 COMPANY</a:t>
            </a:r>
            <a:endParaRPr/>
          </a:p>
        </p:txBody>
      </p:sp>
      <p:sp>
        <p:nvSpPr>
          <p:cNvPr id="1609" name="Google Shape;1609;p32"/>
          <p:cNvSpPr txBox="1"/>
          <p:nvPr>
            <p:ph idx="4294967295" type="body"/>
          </p:nvPr>
        </p:nvSpPr>
        <p:spPr>
          <a:xfrm>
            <a:off x="717775" y="1501975"/>
            <a:ext cx="2423700" cy="440100"/>
          </a:xfrm>
          <a:prstGeom prst="rect">
            <a:avLst/>
          </a:prstGeom>
          <a:noFill/>
          <a:ln>
            <a:noFill/>
          </a:ln>
        </p:spPr>
        <p:txBody>
          <a:bodyPr anchorCtr="0" anchor="t" bIns="91425" lIns="91425" spcFirstLastPara="1" rIns="91425" wrap="square" tIns="91425">
            <a:noAutofit/>
          </a:bodyPr>
          <a:lstStyle/>
          <a:p>
            <a:pPr indent="0" lvl="0" marL="0" rtl="0" algn="r">
              <a:lnSpc>
                <a:spcPct val="114999"/>
              </a:lnSpc>
              <a:spcBef>
                <a:spcPts val="0"/>
              </a:spcBef>
              <a:spcAft>
                <a:spcPts val="1600"/>
              </a:spcAft>
              <a:buSzPts val="1600"/>
              <a:buNone/>
            </a:pPr>
            <a:r>
              <a:rPr lang="en">
                <a:latin typeface="Overpass Black"/>
                <a:ea typeface="Overpass Black"/>
                <a:cs typeface="Overpass Black"/>
                <a:sym typeface="Overpass Black"/>
              </a:rPr>
              <a:t>TIME</a:t>
            </a:r>
            <a:endParaRPr/>
          </a:p>
        </p:txBody>
      </p:sp>
      <p:sp>
        <p:nvSpPr>
          <p:cNvPr id="1610" name="Google Shape;1610;p32"/>
          <p:cNvSpPr txBox="1"/>
          <p:nvPr>
            <p:ph idx="4294967295" type="body"/>
          </p:nvPr>
        </p:nvSpPr>
        <p:spPr>
          <a:xfrm>
            <a:off x="717700" y="3297450"/>
            <a:ext cx="2423700" cy="659700"/>
          </a:xfrm>
          <a:prstGeom prst="rect">
            <a:avLst/>
          </a:prstGeom>
          <a:noFill/>
          <a:ln>
            <a:noFill/>
          </a:ln>
        </p:spPr>
        <p:txBody>
          <a:bodyPr anchorCtr="0" anchor="t" bIns="91425" lIns="91425" spcFirstLastPara="1" rIns="91425" wrap="square" tIns="91425">
            <a:noAutofit/>
          </a:bodyPr>
          <a:lstStyle/>
          <a:p>
            <a:pPr indent="-330200" lvl="0" marL="457200" rtl="0" algn="r">
              <a:lnSpc>
                <a:spcPct val="114999"/>
              </a:lnSpc>
              <a:spcBef>
                <a:spcPts val="0"/>
              </a:spcBef>
              <a:spcAft>
                <a:spcPts val="0"/>
              </a:spcAft>
              <a:buSzPts val="1600"/>
              <a:buNone/>
            </a:pPr>
            <a:r>
              <a:rPr lang="en" sz="1400"/>
              <a:t>EMBED THE PDF INFO TO XLSX/CSV FOR MANIPULATION</a:t>
            </a:r>
            <a:endParaRPr/>
          </a:p>
          <a:p>
            <a:pPr indent="0" lvl="0" marL="0" rtl="0" algn="r">
              <a:lnSpc>
                <a:spcPct val="114999"/>
              </a:lnSpc>
              <a:spcBef>
                <a:spcPts val="0"/>
              </a:spcBef>
              <a:spcAft>
                <a:spcPts val="1600"/>
              </a:spcAft>
              <a:buSzPts val="1600"/>
              <a:buNone/>
            </a:pPr>
            <a:r>
              <a:t/>
            </a:r>
            <a:endParaRPr sz="1400"/>
          </a:p>
        </p:txBody>
      </p:sp>
      <p:sp>
        <p:nvSpPr>
          <p:cNvPr id="1611" name="Google Shape;1611;p32"/>
          <p:cNvSpPr txBox="1"/>
          <p:nvPr>
            <p:ph idx="4294967295" type="body"/>
          </p:nvPr>
        </p:nvSpPr>
        <p:spPr>
          <a:xfrm>
            <a:off x="717775" y="2983575"/>
            <a:ext cx="2423700" cy="440100"/>
          </a:xfrm>
          <a:prstGeom prst="rect">
            <a:avLst/>
          </a:prstGeom>
          <a:noFill/>
          <a:ln>
            <a:noFill/>
          </a:ln>
        </p:spPr>
        <p:txBody>
          <a:bodyPr anchorCtr="0" anchor="t" bIns="91425" lIns="91425" spcFirstLastPara="1" rIns="91425" wrap="square" tIns="91425">
            <a:noAutofit/>
          </a:bodyPr>
          <a:lstStyle/>
          <a:p>
            <a:pPr indent="0" lvl="0" marL="0" rtl="0" algn="r">
              <a:lnSpc>
                <a:spcPct val="114999"/>
              </a:lnSpc>
              <a:spcBef>
                <a:spcPts val="0"/>
              </a:spcBef>
              <a:spcAft>
                <a:spcPts val="1600"/>
              </a:spcAft>
              <a:buSzPts val="1600"/>
              <a:buNone/>
            </a:pPr>
            <a:r>
              <a:rPr lang="en">
                <a:latin typeface="Overpass Black"/>
                <a:ea typeface="Overpass Black"/>
                <a:cs typeface="Overpass Black"/>
                <a:sym typeface="Overpass Black"/>
              </a:rPr>
              <a:t>PORTFOLIO DETAILS</a:t>
            </a:r>
            <a:endParaRPr/>
          </a:p>
        </p:txBody>
      </p:sp>
      <p:sp>
        <p:nvSpPr>
          <p:cNvPr id="1612" name="Google Shape;1612;p32"/>
          <p:cNvSpPr txBox="1"/>
          <p:nvPr>
            <p:ph idx="4294967295" type="body"/>
          </p:nvPr>
        </p:nvSpPr>
        <p:spPr>
          <a:xfrm>
            <a:off x="6000326" y="1815850"/>
            <a:ext cx="2423700" cy="65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sz="1400"/>
              <a:t>REMOVE 2009 FINANCIAL CRISIS, COVID-19 RELATED DATA</a:t>
            </a:r>
            <a:endParaRPr/>
          </a:p>
        </p:txBody>
      </p:sp>
      <p:sp>
        <p:nvSpPr>
          <p:cNvPr id="1613" name="Google Shape;1613;p32"/>
          <p:cNvSpPr txBox="1"/>
          <p:nvPr>
            <p:ph idx="4294967295" type="body"/>
          </p:nvPr>
        </p:nvSpPr>
        <p:spPr>
          <a:xfrm>
            <a:off x="6000328" y="1501975"/>
            <a:ext cx="24237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latin typeface="Overpass Black"/>
                <a:ea typeface="Overpass Black"/>
                <a:cs typeface="Overpass Black"/>
                <a:sym typeface="Overpass Black"/>
              </a:rPr>
              <a:t>EXTREME DATA</a:t>
            </a:r>
            <a:endParaRPr>
              <a:latin typeface="Overpass Black"/>
              <a:ea typeface="Overpass Black"/>
              <a:cs typeface="Overpass Black"/>
              <a:sym typeface="Overpass Black"/>
            </a:endParaRPr>
          </a:p>
        </p:txBody>
      </p:sp>
      <p:sp>
        <p:nvSpPr>
          <p:cNvPr id="1614" name="Google Shape;1614;p32"/>
          <p:cNvSpPr txBox="1"/>
          <p:nvPr>
            <p:ph idx="4294967295" type="body"/>
          </p:nvPr>
        </p:nvSpPr>
        <p:spPr>
          <a:xfrm>
            <a:off x="6000325" y="3297450"/>
            <a:ext cx="2423700" cy="659700"/>
          </a:xfrm>
          <a:prstGeom prst="rect">
            <a:avLst/>
          </a:prstGeom>
          <a:noFill/>
          <a:ln>
            <a:noFill/>
          </a:ln>
        </p:spPr>
        <p:txBody>
          <a:bodyPr anchorCtr="0" anchor="t" bIns="91425" lIns="91425" spcFirstLastPara="1" rIns="91425" wrap="square" tIns="91425">
            <a:noAutofit/>
          </a:bodyPr>
          <a:lstStyle/>
          <a:p>
            <a:pPr indent="0" lvl="0" marL="0" rtl="0" algn="l">
              <a:lnSpc>
                <a:spcPct val="114999"/>
              </a:lnSpc>
              <a:spcBef>
                <a:spcPts val="0"/>
              </a:spcBef>
              <a:spcAft>
                <a:spcPts val="1600"/>
              </a:spcAft>
              <a:buSzPts val="1600"/>
              <a:buNone/>
            </a:pPr>
            <a:r>
              <a:rPr lang="en" sz="1400"/>
              <a:t>USE THE LATEST AVAILABLE DATA IF DATA IS NOT AVAILABLE</a:t>
            </a:r>
            <a:endParaRPr/>
          </a:p>
        </p:txBody>
      </p:sp>
      <p:sp>
        <p:nvSpPr>
          <p:cNvPr id="1615" name="Google Shape;1615;p32"/>
          <p:cNvSpPr txBox="1"/>
          <p:nvPr>
            <p:ph idx="4294967295" type="body"/>
          </p:nvPr>
        </p:nvSpPr>
        <p:spPr>
          <a:xfrm>
            <a:off x="6000328" y="2983575"/>
            <a:ext cx="24237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latin typeface="Overpass Black"/>
                <a:ea typeface="Overpass Black"/>
                <a:cs typeface="Overpass Black"/>
                <a:sym typeface="Overpass Black"/>
              </a:rPr>
              <a:t>N/A DATA</a:t>
            </a:r>
            <a:endParaRPr>
              <a:latin typeface="Overpass Black"/>
              <a:ea typeface="Overpass Black"/>
              <a:cs typeface="Overpass Black"/>
              <a:sym typeface="Overpass Black"/>
            </a:endParaRPr>
          </a:p>
        </p:txBody>
      </p:sp>
      <p:grpSp>
        <p:nvGrpSpPr>
          <p:cNvPr id="1616" name="Google Shape;1616;p32"/>
          <p:cNvGrpSpPr/>
          <p:nvPr/>
        </p:nvGrpSpPr>
        <p:grpSpPr>
          <a:xfrm>
            <a:off x="7949437" y="637694"/>
            <a:ext cx="221294" cy="202484"/>
            <a:chOff x="1190625" y="459925"/>
            <a:chExt cx="5219200" cy="4775575"/>
          </a:xfrm>
        </p:grpSpPr>
        <p:sp>
          <p:nvSpPr>
            <p:cNvPr id="1617" name="Google Shape;1617;p32"/>
            <p:cNvSpPr/>
            <p:nvPr/>
          </p:nvSpPr>
          <p:spPr>
            <a:xfrm>
              <a:off x="2472575" y="459925"/>
              <a:ext cx="2655275" cy="985150"/>
            </a:xfrm>
            <a:custGeom>
              <a:rect b="b" l="l" r="r" t="t"/>
              <a:pathLst>
                <a:path extrusionOk="0" h="39406" w="106211">
                  <a:moveTo>
                    <a:pt x="88466" y="14582"/>
                  </a:moveTo>
                  <a:cubicBezTo>
                    <a:pt x="90227" y="14582"/>
                    <a:pt x="91662" y="16017"/>
                    <a:pt x="91662" y="17778"/>
                  </a:cubicBezTo>
                  <a:lnTo>
                    <a:pt x="91662" y="24824"/>
                  </a:lnTo>
                  <a:lnTo>
                    <a:pt x="14549" y="24824"/>
                  </a:lnTo>
                  <a:lnTo>
                    <a:pt x="14549" y="17778"/>
                  </a:lnTo>
                  <a:cubicBezTo>
                    <a:pt x="14549" y="16017"/>
                    <a:pt x="15984" y="14582"/>
                    <a:pt x="17746" y="14582"/>
                  </a:cubicBezTo>
                  <a:close/>
                  <a:moveTo>
                    <a:pt x="17746" y="1"/>
                  </a:moveTo>
                  <a:cubicBezTo>
                    <a:pt x="7960" y="1"/>
                    <a:pt x="0" y="7992"/>
                    <a:pt x="0" y="17778"/>
                  </a:cubicBezTo>
                  <a:lnTo>
                    <a:pt x="0" y="32131"/>
                  </a:lnTo>
                  <a:cubicBezTo>
                    <a:pt x="0" y="36143"/>
                    <a:pt x="3262" y="39405"/>
                    <a:pt x="7275" y="39405"/>
                  </a:cubicBezTo>
                  <a:lnTo>
                    <a:pt x="98936" y="39405"/>
                  </a:lnTo>
                  <a:cubicBezTo>
                    <a:pt x="102949" y="39405"/>
                    <a:pt x="106211" y="36143"/>
                    <a:pt x="106211" y="32131"/>
                  </a:cubicBezTo>
                  <a:lnTo>
                    <a:pt x="106211" y="17778"/>
                  </a:lnTo>
                  <a:cubicBezTo>
                    <a:pt x="106211" y="7992"/>
                    <a:pt x="98251" y="1"/>
                    <a:pt x="884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2"/>
            <p:cNvSpPr/>
            <p:nvPr/>
          </p:nvSpPr>
          <p:spPr>
            <a:xfrm>
              <a:off x="3800200" y="459925"/>
              <a:ext cx="1327650" cy="985150"/>
            </a:xfrm>
            <a:custGeom>
              <a:rect b="b" l="l" r="r" t="t"/>
              <a:pathLst>
                <a:path extrusionOk="0" h="39406" w="53106">
                  <a:moveTo>
                    <a:pt x="1" y="1"/>
                  </a:moveTo>
                  <a:lnTo>
                    <a:pt x="1" y="14582"/>
                  </a:lnTo>
                  <a:lnTo>
                    <a:pt x="35361" y="14582"/>
                  </a:lnTo>
                  <a:cubicBezTo>
                    <a:pt x="37122" y="14582"/>
                    <a:pt x="38557" y="16017"/>
                    <a:pt x="38557" y="17778"/>
                  </a:cubicBezTo>
                  <a:lnTo>
                    <a:pt x="38557" y="24824"/>
                  </a:lnTo>
                  <a:lnTo>
                    <a:pt x="1" y="24824"/>
                  </a:lnTo>
                  <a:lnTo>
                    <a:pt x="1" y="39405"/>
                  </a:lnTo>
                  <a:lnTo>
                    <a:pt x="45831" y="39405"/>
                  </a:lnTo>
                  <a:cubicBezTo>
                    <a:pt x="49844" y="39405"/>
                    <a:pt x="53106" y="36143"/>
                    <a:pt x="53106" y="32131"/>
                  </a:cubicBezTo>
                  <a:lnTo>
                    <a:pt x="53106" y="17778"/>
                  </a:lnTo>
                  <a:cubicBezTo>
                    <a:pt x="53106" y="7992"/>
                    <a:pt x="45146" y="1"/>
                    <a:pt x="3536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2"/>
            <p:cNvSpPr/>
            <p:nvPr/>
          </p:nvSpPr>
          <p:spPr>
            <a:xfrm>
              <a:off x="1623650" y="2583475"/>
              <a:ext cx="4353125" cy="2652025"/>
            </a:xfrm>
            <a:custGeom>
              <a:rect b="b" l="l" r="r" t="t"/>
              <a:pathLst>
                <a:path extrusionOk="0" h="106081" w="174125">
                  <a:moveTo>
                    <a:pt x="7274" y="1"/>
                  </a:moveTo>
                  <a:cubicBezTo>
                    <a:pt x="3262" y="1"/>
                    <a:pt x="0" y="3263"/>
                    <a:pt x="0" y="7275"/>
                  </a:cubicBezTo>
                  <a:lnTo>
                    <a:pt x="0" y="98774"/>
                  </a:lnTo>
                  <a:cubicBezTo>
                    <a:pt x="0" y="102819"/>
                    <a:pt x="3262" y="106081"/>
                    <a:pt x="7274" y="106081"/>
                  </a:cubicBezTo>
                  <a:lnTo>
                    <a:pt x="166851" y="106081"/>
                  </a:lnTo>
                  <a:cubicBezTo>
                    <a:pt x="170863" y="106081"/>
                    <a:pt x="174125" y="102819"/>
                    <a:pt x="174125" y="98774"/>
                  </a:cubicBezTo>
                  <a:lnTo>
                    <a:pt x="174125" y="7275"/>
                  </a:lnTo>
                  <a:cubicBezTo>
                    <a:pt x="174125" y="3263"/>
                    <a:pt x="170863" y="1"/>
                    <a:pt x="166851" y="1"/>
                  </a:cubicBezTo>
                  <a:lnTo>
                    <a:pt x="111495" y="1"/>
                  </a:lnTo>
                  <a:cubicBezTo>
                    <a:pt x="107450" y="1"/>
                    <a:pt x="104188" y="3263"/>
                    <a:pt x="104188" y="7275"/>
                  </a:cubicBezTo>
                  <a:lnTo>
                    <a:pt x="104188" y="15267"/>
                  </a:lnTo>
                  <a:lnTo>
                    <a:pt x="69937" y="15267"/>
                  </a:lnTo>
                  <a:lnTo>
                    <a:pt x="69937" y="7275"/>
                  </a:lnTo>
                  <a:cubicBezTo>
                    <a:pt x="69937" y="3263"/>
                    <a:pt x="66675" y="1"/>
                    <a:pt x="62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2"/>
            <p:cNvSpPr/>
            <p:nvPr/>
          </p:nvSpPr>
          <p:spPr>
            <a:xfrm>
              <a:off x="3800200" y="2583475"/>
              <a:ext cx="2176575" cy="2652025"/>
            </a:xfrm>
            <a:custGeom>
              <a:rect b="b" l="l" r="r" t="t"/>
              <a:pathLst>
                <a:path extrusionOk="0" h="106081" w="87063">
                  <a:moveTo>
                    <a:pt x="24433" y="1"/>
                  </a:moveTo>
                  <a:cubicBezTo>
                    <a:pt x="20388" y="1"/>
                    <a:pt x="17126" y="3263"/>
                    <a:pt x="17126" y="7275"/>
                  </a:cubicBezTo>
                  <a:lnTo>
                    <a:pt x="17126" y="15267"/>
                  </a:lnTo>
                  <a:lnTo>
                    <a:pt x="1" y="15267"/>
                  </a:lnTo>
                  <a:lnTo>
                    <a:pt x="1" y="106081"/>
                  </a:lnTo>
                  <a:lnTo>
                    <a:pt x="79789" y="106081"/>
                  </a:lnTo>
                  <a:cubicBezTo>
                    <a:pt x="83801" y="106081"/>
                    <a:pt x="87063" y="102819"/>
                    <a:pt x="87063" y="98774"/>
                  </a:cubicBezTo>
                  <a:lnTo>
                    <a:pt x="87063" y="7275"/>
                  </a:lnTo>
                  <a:cubicBezTo>
                    <a:pt x="87063" y="3263"/>
                    <a:pt x="83801" y="1"/>
                    <a:pt x="79789"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2"/>
            <p:cNvSpPr/>
            <p:nvPr/>
          </p:nvSpPr>
          <p:spPr>
            <a:xfrm>
              <a:off x="1190625" y="1080525"/>
              <a:ext cx="5219200" cy="1866700"/>
            </a:xfrm>
            <a:custGeom>
              <a:rect b="b" l="l" r="r" t="t"/>
              <a:pathLst>
                <a:path extrusionOk="0" h="74668" w="208768">
                  <a:moveTo>
                    <a:pt x="7274" y="0"/>
                  </a:moveTo>
                  <a:cubicBezTo>
                    <a:pt x="3262" y="0"/>
                    <a:pt x="0" y="3262"/>
                    <a:pt x="0" y="7307"/>
                  </a:cubicBezTo>
                  <a:lnTo>
                    <a:pt x="0" y="67393"/>
                  </a:lnTo>
                  <a:cubicBezTo>
                    <a:pt x="0" y="71405"/>
                    <a:pt x="3262" y="74667"/>
                    <a:pt x="7274" y="74667"/>
                  </a:cubicBezTo>
                  <a:lnTo>
                    <a:pt x="79951" y="74667"/>
                  </a:lnTo>
                  <a:cubicBezTo>
                    <a:pt x="83996" y="74667"/>
                    <a:pt x="87258" y="71405"/>
                    <a:pt x="87258" y="67393"/>
                  </a:cubicBezTo>
                  <a:lnTo>
                    <a:pt x="87258" y="59401"/>
                  </a:lnTo>
                  <a:lnTo>
                    <a:pt x="121509" y="59401"/>
                  </a:lnTo>
                  <a:lnTo>
                    <a:pt x="121509" y="67393"/>
                  </a:lnTo>
                  <a:cubicBezTo>
                    <a:pt x="121509" y="71405"/>
                    <a:pt x="124771" y="74667"/>
                    <a:pt x="128816" y="74667"/>
                  </a:cubicBezTo>
                  <a:lnTo>
                    <a:pt x="201493" y="74667"/>
                  </a:lnTo>
                  <a:cubicBezTo>
                    <a:pt x="205505" y="74667"/>
                    <a:pt x="208767" y="71405"/>
                    <a:pt x="208767" y="67393"/>
                  </a:cubicBezTo>
                  <a:lnTo>
                    <a:pt x="208767" y="7307"/>
                  </a:lnTo>
                  <a:cubicBezTo>
                    <a:pt x="208767" y="3262"/>
                    <a:pt x="205505" y="0"/>
                    <a:pt x="2014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2"/>
            <p:cNvSpPr/>
            <p:nvPr/>
          </p:nvSpPr>
          <p:spPr>
            <a:xfrm>
              <a:off x="3800200" y="1080525"/>
              <a:ext cx="2609625" cy="1866700"/>
            </a:xfrm>
            <a:custGeom>
              <a:rect b="b" l="l" r="r" t="t"/>
              <a:pathLst>
                <a:path extrusionOk="0" h="74668" w="104385">
                  <a:moveTo>
                    <a:pt x="1" y="0"/>
                  </a:moveTo>
                  <a:lnTo>
                    <a:pt x="1" y="59401"/>
                  </a:lnTo>
                  <a:lnTo>
                    <a:pt x="17126" y="59401"/>
                  </a:lnTo>
                  <a:lnTo>
                    <a:pt x="17126" y="67393"/>
                  </a:lnTo>
                  <a:cubicBezTo>
                    <a:pt x="17126" y="71405"/>
                    <a:pt x="20388" y="74667"/>
                    <a:pt x="24433" y="74667"/>
                  </a:cubicBezTo>
                  <a:lnTo>
                    <a:pt x="97110" y="74667"/>
                  </a:lnTo>
                  <a:cubicBezTo>
                    <a:pt x="101122" y="74667"/>
                    <a:pt x="104384" y="71405"/>
                    <a:pt x="104384" y="67393"/>
                  </a:cubicBezTo>
                  <a:lnTo>
                    <a:pt x="104384" y="7307"/>
                  </a:lnTo>
                  <a:cubicBezTo>
                    <a:pt x="104384" y="3262"/>
                    <a:pt x="101122" y="0"/>
                    <a:pt x="97110"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3007550" y="2201025"/>
              <a:ext cx="1585350" cy="1128650"/>
            </a:xfrm>
            <a:custGeom>
              <a:rect b="b" l="l" r="r" t="t"/>
              <a:pathLst>
                <a:path extrusionOk="0" h="45146" w="63414">
                  <a:moveTo>
                    <a:pt x="7274" y="0"/>
                  </a:moveTo>
                  <a:cubicBezTo>
                    <a:pt x="3262" y="0"/>
                    <a:pt x="0" y="3262"/>
                    <a:pt x="0" y="7307"/>
                  </a:cubicBezTo>
                  <a:lnTo>
                    <a:pt x="0" y="37839"/>
                  </a:lnTo>
                  <a:cubicBezTo>
                    <a:pt x="0" y="41884"/>
                    <a:pt x="3262" y="45146"/>
                    <a:pt x="7274" y="45146"/>
                  </a:cubicBezTo>
                  <a:lnTo>
                    <a:pt x="56139" y="45146"/>
                  </a:lnTo>
                  <a:cubicBezTo>
                    <a:pt x="60151" y="45146"/>
                    <a:pt x="63413" y="41884"/>
                    <a:pt x="63413" y="37839"/>
                  </a:cubicBezTo>
                  <a:lnTo>
                    <a:pt x="63413" y="7307"/>
                  </a:lnTo>
                  <a:cubicBezTo>
                    <a:pt x="63413" y="3262"/>
                    <a:pt x="60151" y="0"/>
                    <a:pt x="561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3800200" y="2201025"/>
              <a:ext cx="792700" cy="1128650"/>
            </a:xfrm>
            <a:custGeom>
              <a:rect b="b" l="l" r="r" t="t"/>
              <a:pathLst>
                <a:path extrusionOk="0" h="45146" w="31708">
                  <a:moveTo>
                    <a:pt x="1" y="0"/>
                  </a:moveTo>
                  <a:lnTo>
                    <a:pt x="1" y="45146"/>
                  </a:lnTo>
                  <a:lnTo>
                    <a:pt x="24433" y="45146"/>
                  </a:lnTo>
                  <a:cubicBezTo>
                    <a:pt x="28445" y="45146"/>
                    <a:pt x="31707" y="41884"/>
                    <a:pt x="31707" y="37839"/>
                  </a:cubicBezTo>
                  <a:lnTo>
                    <a:pt x="31707" y="7307"/>
                  </a:lnTo>
                  <a:cubicBezTo>
                    <a:pt x="31707" y="3262"/>
                    <a:pt x="28445" y="0"/>
                    <a:pt x="24433"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5" name="Google Shape;1625;p32"/>
          <p:cNvGrpSpPr/>
          <p:nvPr/>
        </p:nvGrpSpPr>
        <p:grpSpPr>
          <a:xfrm>
            <a:off x="3573182" y="1694335"/>
            <a:ext cx="507085" cy="578287"/>
            <a:chOff x="1511925" y="238125"/>
            <a:chExt cx="4576575" cy="5219200"/>
          </a:xfrm>
        </p:grpSpPr>
        <p:sp>
          <p:nvSpPr>
            <p:cNvPr id="1626" name="Google Shape;1626;p32"/>
            <p:cNvSpPr/>
            <p:nvPr/>
          </p:nvSpPr>
          <p:spPr>
            <a:xfrm>
              <a:off x="1511925" y="3985325"/>
              <a:ext cx="4576575" cy="1472000"/>
            </a:xfrm>
            <a:custGeom>
              <a:rect b="b" l="l" r="r" t="t"/>
              <a:pathLst>
                <a:path extrusionOk="0" h="58880" w="183063">
                  <a:moveTo>
                    <a:pt x="7666" y="0"/>
                  </a:moveTo>
                  <a:cubicBezTo>
                    <a:pt x="3425" y="0"/>
                    <a:pt x="0" y="3393"/>
                    <a:pt x="0" y="7633"/>
                  </a:cubicBezTo>
                  <a:lnTo>
                    <a:pt x="0" y="51246"/>
                  </a:lnTo>
                  <a:cubicBezTo>
                    <a:pt x="0" y="55454"/>
                    <a:pt x="3425" y="58879"/>
                    <a:pt x="7666" y="58879"/>
                  </a:cubicBezTo>
                  <a:lnTo>
                    <a:pt x="175397" y="58879"/>
                  </a:lnTo>
                  <a:cubicBezTo>
                    <a:pt x="179638" y="58879"/>
                    <a:pt x="183063" y="55454"/>
                    <a:pt x="183063" y="51246"/>
                  </a:cubicBezTo>
                  <a:lnTo>
                    <a:pt x="183063" y="7633"/>
                  </a:lnTo>
                  <a:cubicBezTo>
                    <a:pt x="183063" y="3393"/>
                    <a:pt x="179638" y="0"/>
                    <a:pt x="1753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2"/>
            <p:cNvSpPr/>
            <p:nvPr/>
          </p:nvSpPr>
          <p:spPr>
            <a:xfrm>
              <a:off x="3800200" y="3985325"/>
              <a:ext cx="2288300" cy="1472000"/>
            </a:xfrm>
            <a:custGeom>
              <a:rect b="b" l="l" r="r" t="t"/>
              <a:pathLst>
                <a:path extrusionOk="0" h="58880" w="91532">
                  <a:moveTo>
                    <a:pt x="1" y="0"/>
                  </a:moveTo>
                  <a:lnTo>
                    <a:pt x="1" y="58879"/>
                  </a:lnTo>
                  <a:lnTo>
                    <a:pt x="83866" y="58879"/>
                  </a:lnTo>
                  <a:cubicBezTo>
                    <a:pt x="88107" y="58879"/>
                    <a:pt x="91532" y="55454"/>
                    <a:pt x="91532" y="51246"/>
                  </a:cubicBezTo>
                  <a:lnTo>
                    <a:pt x="91532" y="7633"/>
                  </a:lnTo>
                  <a:cubicBezTo>
                    <a:pt x="91532" y="3393"/>
                    <a:pt x="88107" y="0"/>
                    <a:pt x="83866"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2"/>
            <p:cNvSpPr/>
            <p:nvPr/>
          </p:nvSpPr>
          <p:spPr>
            <a:xfrm>
              <a:off x="1511925" y="238125"/>
              <a:ext cx="4576575" cy="4128875"/>
            </a:xfrm>
            <a:custGeom>
              <a:rect b="b" l="l" r="r" t="t"/>
              <a:pathLst>
                <a:path extrusionOk="0" h="165155" w="183063">
                  <a:moveTo>
                    <a:pt x="22965" y="0"/>
                  </a:moveTo>
                  <a:cubicBezTo>
                    <a:pt x="10275" y="0"/>
                    <a:pt x="0" y="10275"/>
                    <a:pt x="0" y="22964"/>
                  </a:cubicBezTo>
                  <a:lnTo>
                    <a:pt x="0" y="165154"/>
                  </a:lnTo>
                  <a:lnTo>
                    <a:pt x="183063" y="165154"/>
                  </a:lnTo>
                  <a:lnTo>
                    <a:pt x="183063" y="22964"/>
                  </a:lnTo>
                  <a:cubicBezTo>
                    <a:pt x="183063" y="10275"/>
                    <a:pt x="172788" y="0"/>
                    <a:pt x="1600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3800200" y="238125"/>
              <a:ext cx="2288300" cy="4128875"/>
            </a:xfrm>
            <a:custGeom>
              <a:rect b="b" l="l" r="r" t="t"/>
              <a:pathLst>
                <a:path extrusionOk="0" h="165155" w="91532">
                  <a:moveTo>
                    <a:pt x="1" y="0"/>
                  </a:moveTo>
                  <a:lnTo>
                    <a:pt x="1" y="165154"/>
                  </a:lnTo>
                  <a:lnTo>
                    <a:pt x="91532" y="165154"/>
                  </a:lnTo>
                  <a:lnTo>
                    <a:pt x="91532" y="22964"/>
                  </a:lnTo>
                  <a:cubicBezTo>
                    <a:pt x="91532" y="10275"/>
                    <a:pt x="81257" y="0"/>
                    <a:pt x="68568"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2150450" y="875825"/>
              <a:ext cx="3299525" cy="2852650"/>
            </a:xfrm>
            <a:custGeom>
              <a:rect b="b" l="l" r="r" t="t"/>
              <a:pathLst>
                <a:path extrusionOk="0" h="114106" w="131981">
                  <a:moveTo>
                    <a:pt x="7634" y="1"/>
                  </a:moveTo>
                  <a:cubicBezTo>
                    <a:pt x="3426" y="1"/>
                    <a:pt x="1" y="3426"/>
                    <a:pt x="1" y="7666"/>
                  </a:cubicBezTo>
                  <a:lnTo>
                    <a:pt x="1" y="106472"/>
                  </a:lnTo>
                  <a:cubicBezTo>
                    <a:pt x="1" y="110713"/>
                    <a:pt x="3426" y="114105"/>
                    <a:pt x="7634" y="114105"/>
                  </a:cubicBezTo>
                  <a:lnTo>
                    <a:pt x="124348" y="114105"/>
                  </a:lnTo>
                  <a:cubicBezTo>
                    <a:pt x="128555" y="114105"/>
                    <a:pt x="131981" y="110713"/>
                    <a:pt x="131981" y="106472"/>
                  </a:cubicBezTo>
                  <a:lnTo>
                    <a:pt x="131981" y="7666"/>
                  </a:lnTo>
                  <a:cubicBezTo>
                    <a:pt x="131981" y="3426"/>
                    <a:pt x="128555" y="1"/>
                    <a:pt x="1243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2"/>
            <p:cNvSpPr/>
            <p:nvPr/>
          </p:nvSpPr>
          <p:spPr>
            <a:xfrm>
              <a:off x="3043425" y="238125"/>
              <a:ext cx="1513575" cy="637725"/>
            </a:xfrm>
            <a:custGeom>
              <a:rect b="b" l="l" r="r" t="t"/>
              <a:pathLst>
                <a:path extrusionOk="0" h="25509" w="60543">
                  <a:moveTo>
                    <a:pt x="0" y="0"/>
                  </a:moveTo>
                  <a:lnTo>
                    <a:pt x="0" y="25509"/>
                  </a:lnTo>
                  <a:lnTo>
                    <a:pt x="60543" y="25509"/>
                  </a:lnTo>
                  <a:lnTo>
                    <a:pt x="6054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2"/>
            <p:cNvSpPr/>
            <p:nvPr/>
          </p:nvSpPr>
          <p:spPr>
            <a:xfrm>
              <a:off x="2533725" y="1259125"/>
              <a:ext cx="725000" cy="725800"/>
            </a:xfrm>
            <a:custGeom>
              <a:rect b="b" l="l" r="r" t="t"/>
              <a:pathLst>
                <a:path extrusionOk="0" h="29032" w="29000">
                  <a:moveTo>
                    <a:pt x="7634" y="0"/>
                  </a:moveTo>
                  <a:cubicBezTo>
                    <a:pt x="3426" y="0"/>
                    <a:pt x="1" y="3425"/>
                    <a:pt x="1" y="7666"/>
                  </a:cubicBezTo>
                  <a:lnTo>
                    <a:pt x="1" y="21399"/>
                  </a:lnTo>
                  <a:cubicBezTo>
                    <a:pt x="1" y="25607"/>
                    <a:pt x="3426" y="29032"/>
                    <a:pt x="7634" y="29032"/>
                  </a:cubicBezTo>
                  <a:cubicBezTo>
                    <a:pt x="11842" y="29032"/>
                    <a:pt x="15267" y="25607"/>
                    <a:pt x="15267" y="21399"/>
                  </a:cubicBezTo>
                  <a:lnTo>
                    <a:pt x="15267" y="15299"/>
                  </a:lnTo>
                  <a:lnTo>
                    <a:pt x="21367" y="15299"/>
                  </a:lnTo>
                  <a:cubicBezTo>
                    <a:pt x="25608" y="15299"/>
                    <a:pt x="29000" y="11874"/>
                    <a:pt x="29000" y="7666"/>
                  </a:cubicBezTo>
                  <a:cubicBezTo>
                    <a:pt x="29000" y="3425"/>
                    <a:pt x="25608" y="0"/>
                    <a:pt x="213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2"/>
            <p:cNvSpPr/>
            <p:nvPr/>
          </p:nvSpPr>
          <p:spPr>
            <a:xfrm>
              <a:off x="3800200" y="875825"/>
              <a:ext cx="1649775" cy="2852650"/>
            </a:xfrm>
            <a:custGeom>
              <a:rect b="b" l="l" r="r" t="t"/>
              <a:pathLst>
                <a:path extrusionOk="0" h="114106" w="65991">
                  <a:moveTo>
                    <a:pt x="1" y="1"/>
                  </a:moveTo>
                  <a:lnTo>
                    <a:pt x="1" y="114105"/>
                  </a:lnTo>
                  <a:lnTo>
                    <a:pt x="58358" y="114105"/>
                  </a:lnTo>
                  <a:cubicBezTo>
                    <a:pt x="62565" y="114105"/>
                    <a:pt x="65991" y="110713"/>
                    <a:pt x="65991" y="106472"/>
                  </a:cubicBezTo>
                  <a:lnTo>
                    <a:pt x="65991" y="7666"/>
                  </a:lnTo>
                  <a:cubicBezTo>
                    <a:pt x="65991" y="3426"/>
                    <a:pt x="62565" y="1"/>
                    <a:pt x="58358"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2"/>
            <p:cNvSpPr/>
            <p:nvPr/>
          </p:nvSpPr>
          <p:spPr>
            <a:xfrm>
              <a:off x="3800200" y="238125"/>
              <a:ext cx="756800" cy="638550"/>
            </a:xfrm>
            <a:custGeom>
              <a:rect b="b" l="l" r="r" t="t"/>
              <a:pathLst>
                <a:path extrusionOk="0" h="25542" w="30272">
                  <a:moveTo>
                    <a:pt x="1" y="0"/>
                  </a:moveTo>
                  <a:lnTo>
                    <a:pt x="1" y="25541"/>
                  </a:lnTo>
                  <a:lnTo>
                    <a:pt x="30272" y="25541"/>
                  </a:lnTo>
                  <a:lnTo>
                    <a:pt x="30272" y="0"/>
                  </a:ln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5" name="Google Shape;1635;p32"/>
          <p:cNvGrpSpPr/>
          <p:nvPr/>
        </p:nvGrpSpPr>
        <p:grpSpPr>
          <a:xfrm>
            <a:off x="5118973" y="1678684"/>
            <a:ext cx="396609" cy="609600"/>
            <a:chOff x="2102400" y="238150"/>
            <a:chExt cx="3395625" cy="5219175"/>
          </a:xfrm>
        </p:grpSpPr>
        <p:sp>
          <p:nvSpPr>
            <p:cNvPr id="1636" name="Google Shape;1636;p32"/>
            <p:cNvSpPr/>
            <p:nvPr/>
          </p:nvSpPr>
          <p:spPr>
            <a:xfrm>
              <a:off x="2418750" y="3576750"/>
              <a:ext cx="2762100" cy="1880575"/>
            </a:xfrm>
            <a:custGeom>
              <a:rect b="b" l="l" r="r" t="t"/>
              <a:pathLst>
                <a:path extrusionOk="0" h="75223" w="110484">
                  <a:moveTo>
                    <a:pt x="7144" y="1"/>
                  </a:moveTo>
                  <a:cubicBezTo>
                    <a:pt x="3197" y="1"/>
                    <a:pt x="1" y="3197"/>
                    <a:pt x="1" y="7144"/>
                  </a:cubicBezTo>
                  <a:lnTo>
                    <a:pt x="1" y="40515"/>
                  </a:lnTo>
                  <a:cubicBezTo>
                    <a:pt x="1" y="59989"/>
                    <a:pt x="24270" y="75222"/>
                    <a:pt x="55259" y="75222"/>
                  </a:cubicBezTo>
                  <a:cubicBezTo>
                    <a:pt x="86247" y="75222"/>
                    <a:pt x="110484" y="59989"/>
                    <a:pt x="110484" y="40515"/>
                  </a:cubicBezTo>
                  <a:lnTo>
                    <a:pt x="110484" y="7144"/>
                  </a:lnTo>
                  <a:cubicBezTo>
                    <a:pt x="110484" y="3197"/>
                    <a:pt x="107320" y="1"/>
                    <a:pt x="103373" y="1"/>
                  </a:cubicBezTo>
                  <a:cubicBezTo>
                    <a:pt x="99426" y="1"/>
                    <a:pt x="96229" y="3197"/>
                    <a:pt x="96229" y="7144"/>
                  </a:cubicBezTo>
                  <a:cubicBezTo>
                    <a:pt x="96229" y="16800"/>
                    <a:pt x="79397" y="27597"/>
                    <a:pt x="55259" y="27597"/>
                  </a:cubicBezTo>
                  <a:cubicBezTo>
                    <a:pt x="31120" y="27597"/>
                    <a:pt x="14288" y="16800"/>
                    <a:pt x="14288" y="7144"/>
                  </a:cubicBezTo>
                  <a:cubicBezTo>
                    <a:pt x="14288" y="3197"/>
                    <a:pt x="11091" y="1"/>
                    <a:pt x="71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2"/>
            <p:cNvSpPr/>
            <p:nvPr/>
          </p:nvSpPr>
          <p:spPr>
            <a:xfrm>
              <a:off x="3800200" y="3576750"/>
              <a:ext cx="1380650" cy="1880575"/>
            </a:xfrm>
            <a:custGeom>
              <a:rect b="b" l="l" r="r" t="t"/>
              <a:pathLst>
                <a:path extrusionOk="0" h="75223" w="55226">
                  <a:moveTo>
                    <a:pt x="48115" y="1"/>
                  </a:moveTo>
                  <a:cubicBezTo>
                    <a:pt x="44168" y="1"/>
                    <a:pt x="40971" y="3197"/>
                    <a:pt x="40971" y="7144"/>
                  </a:cubicBezTo>
                  <a:cubicBezTo>
                    <a:pt x="40971" y="16800"/>
                    <a:pt x="24139" y="27597"/>
                    <a:pt x="1" y="27597"/>
                  </a:cubicBezTo>
                  <a:lnTo>
                    <a:pt x="1" y="75222"/>
                  </a:lnTo>
                  <a:cubicBezTo>
                    <a:pt x="30989" y="75222"/>
                    <a:pt x="55226" y="59989"/>
                    <a:pt x="55226" y="40515"/>
                  </a:cubicBezTo>
                  <a:lnTo>
                    <a:pt x="55226" y="7144"/>
                  </a:lnTo>
                  <a:cubicBezTo>
                    <a:pt x="55226" y="3197"/>
                    <a:pt x="52062" y="1"/>
                    <a:pt x="48115"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2"/>
            <p:cNvSpPr/>
            <p:nvPr/>
          </p:nvSpPr>
          <p:spPr>
            <a:xfrm>
              <a:off x="2418750" y="2742500"/>
              <a:ext cx="2762100" cy="1880550"/>
            </a:xfrm>
            <a:custGeom>
              <a:rect b="b" l="l" r="r" t="t"/>
              <a:pathLst>
                <a:path extrusionOk="0" h="75222" w="110484">
                  <a:moveTo>
                    <a:pt x="7144" y="1"/>
                  </a:moveTo>
                  <a:cubicBezTo>
                    <a:pt x="3197" y="1"/>
                    <a:pt x="1" y="3197"/>
                    <a:pt x="1" y="7144"/>
                  </a:cubicBezTo>
                  <a:lnTo>
                    <a:pt x="1" y="40514"/>
                  </a:lnTo>
                  <a:cubicBezTo>
                    <a:pt x="1" y="59989"/>
                    <a:pt x="24270" y="75222"/>
                    <a:pt x="55259" y="75222"/>
                  </a:cubicBezTo>
                  <a:cubicBezTo>
                    <a:pt x="86247" y="75222"/>
                    <a:pt x="110484" y="59989"/>
                    <a:pt x="110484" y="40514"/>
                  </a:cubicBezTo>
                  <a:lnTo>
                    <a:pt x="110484" y="7144"/>
                  </a:lnTo>
                  <a:cubicBezTo>
                    <a:pt x="110484" y="3197"/>
                    <a:pt x="107320" y="1"/>
                    <a:pt x="103373" y="1"/>
                  </a:cubicBezTo>
                  <a:cubicBezTo>
                    <a:pt x="99426" y="1"/>
                    <a:pt x="96229" y="3197"/>
                    <a:pt x="96229" y="7144"/>
                  </a:cubicBezTo>
                  <a:cubicBezTo>
                    <a:pt x="96229" y="16800"/>
                    <a:pt x="79397" y="27597"/>
                    <a:pt x="55259" y="27597"/>
                  </a:cubicBezTo>
                  <a:cubicBezTo>
                    <a:pt x="31120" y="27597"/>
                    <a:pt x="14288" y="16800"/>
                    <a:pt x="14288" y="7144"/>
                  </a:cubicBezTo>
                  <a:cubicBezTo>
                    <a:pt x="14288" y="3197"/>
                    <a:pt x="11091" y="1"/>
                    <a:pt x="7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2"/>
            <p:cNvSpPr/>
            <p:nvPr/>
          </p:nvSpPr>
          <p:spPr>
            <a:xfrm>
              <a:off x="3800200" y="2742500"/>
              <a:ext cx="1380650" cy="1880550"/>
            </a:xfrm>
            <a:custGeom>
              <a:rect b="b" l="l" r="r" t="t"/>
              <a:pathLst>
                <a:path extrusionOk="0" h="75222" w="55226">
                  <a:moveTo>
                    <a:pt x="48115" y="1"/>
                  </a:moveTo>
                  <a:cubicBezTo>
                    <a:pt x="44168" y="1"/>
                    <a:pt x="40971" y="3197"/>
                    <a:pt x="40971" y="7144"/>
                  </a:cubicBezTo>
                  <a:cubicBezTo>
                    <a:pt x="40971" y="16800"/>
                    <a:pt x="24139" y="27597"/>
                    <a:pt x="1" y="27597"/>
                  </a:cubicBezTo>
                  <a:lnTo>
                    <a:pt x="1" y="75222"/>
                  </a:lnTo>
                  <a:cubicBezTo>
                    <a:pt x="30989" y="75222"/>
                    <a:pt x="55226" y="59989"/>
                    <a:pt x="55226" y="40514"/>
                  </a:cubicBezTo>
                  <a:lnTo>
                    <a:pt x="55226" y="7144"/>
                  </a:lnTo>
                  <a:cubicBezTo>
                    <a:pt x="55226" y="3197"/>
                    <a:pt x="52062" y="1"/>
                    <a:pt x="48115"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2"/>
            <p:cNvSpPr/>
            <p:nvPr/>
          </p:nvSpPr>
          <p:spPr>
            <a:xfrm>
              <a:off x="2418750" y="2053400"/>
              <a:ext cx="2762100" cy="1735400"/>
            </a:xfrm>
            <a:custGeom>
              <a:rect b="b" l="l" r="r" t="t"/>
              <a:pathLst>
                <a:path extrusionOk="0" h="69416" w="110484">
                  <a:moveTo>
                    <a:pt x="55259" y="1"/>
                  </a:moveTo>
                  <a:cubicBezTo>
                    <a:pt x="24270" y="1"/>
                    <a:pt x="1" y="15234"/>
                    <a:pt x="1" y="34708"/>
                  </a:cubicBezTo>
                  <a:cubicBezTo>
                    <a:pt x="1" y="54182"/>
                    <a:pt x="24270" y="69416"/>
                    <a:pt x="55259" y="69416"/>
                  </a:cubicBezTo>
                  <a:cubicBezTo>
                    <a:pt x="86247" y="69416"/>
                    <a:pt x="110484" y="54182"/>
                    <a:pt x="110484" y="34708"/>
                  </a:cubicBezTo>
                  <a:cubicBezTo>
                    <a:pt x="110484" y="15234"/>
                    <a:pt x="86247" y="1"/>
                    <a:pt x="552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2"/>
            <p:cNvSpPr/>
            <p:nvPr/>
          </p:nvSpPr>
          <p:spPr>
            <a:xfrm>
              <a:off x="3800200" y="2053400"/>
              <a:ext cx="1380650" cy="1735400"/>
            </a:xfrm>
            <a:custGeom>
              <a:rect b="b" l="l" r="r" t="t"/>
              <a:pathLst>
                <a:path extrusionOk="0" h="69416" w="55226">
                  <a:moveTo>
                    <a:pt x="1" y="1"/>
                  </a:moveTo>
                  <a:lnTo>
                    <a:pt x="1" y="69416"/>
                  </a:lnTo>
                  <a:cubicBezTo>
                    <a:pt x="30989" y="69416"/>
                    <a:pt x="55226" y="54182"/>
                    <a:pt x="55226" y="34708"/>
                  </a:cubicBezTo>
                  <a:cubicBezTo>
                    <a:pt x="55226" y="15234"/>
                    <a:pt x="30989"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2"/>
            <p:cNvSpPr/>
            <p:nvPr/>
          </p:nvSpPr>
          <p:spPr>
            <a:xfrm>
              <a:off x="3621600" y="1476850"/>
              <a:ext cx="357225" cy="1622875"/>
            </a:xfrm>
            <a:custGeom>
              <a:rect b="b" l="l" r="r" t="t"/>
              <a:pathLst>
                <a:path extrusionOk="0" h="64915" w="14289">
                  <a:moveTo>
                    <a:pt x="7145" y="1"/>
                  </a:moveTo>
                  <a:cubicBezTo>
                    <a:pt x="3198" y="1"/>
                    <a:pt x="1" y="3197"/>
                    <a:pt x="1" y="7144"/>
                  </a:cubicBezTo>
                  <a:lnTo>
                    <a:pt x="1" y="57770"/>
                  </a:lnTo>
                  <a:cubicBezTo>
                    <a:pt x="1" y="61717"/>
                    <a:pt x="3198" y="64914"/>
                    <a:pt x="7145" y="64914"/>
                  </a:cubicBezTo>
                  <a:cubicBezTo>
                    <a:pt x="11092" y="64914"/>
                    <a:pt x="14288" y="61717"/>
                    <a:pt x="14288" y="57770"/>
                  </a:cubicBezTo>
                  <a:lnTo>
                    <a:pt x="14288" y="7144"/>
                  </a:lnTo>
                  <a:cubicBezTo>
                    <a:pt x="14288" y="3197"/>
                    <a:pt x="11092" y="1"/>
                    <a:pt x="71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2"/>
            <p:cNvSpPr/>
            <p:nvPr/>
          </p:nvSpPr>
          <p:spPr>
            <a:xfrm>
              <a:off x="3800200" y="1476850"/>
              <a:ext cx="178625" cy="1622875"/>
            </a:xfrm>
            <a:custGeom>
              <a:rect b="b" l="l" r="r" t="t"/>
              <a:pathLst>
                <a:path extrusionOk="0" h="64915" w="7145">
                  <a:moveTo>
                    <a:pt x="1" y="1"/>
                  </a:moveTo>
                  <a:lnTo>
                    <a:pt x="1" y="64914"/>
                  </a:lnTo>
                  <a:cubicBezTo>
                    <a:pt x="3948" y="64914"/>
                    <a:pt x="7144" y="61717"/>
                    <a:pt x="7144" y="57770"/>
                  </a:cubicBezTo>
                  <a:lnTo>
                    <a:pt x="7144" y="7144"/>
                  </a:lnTo>
                  <a:cubicBezTo>
                    <a:pt x="7144" y="3197"/>
                    <a:pt x="3948"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2"/>
            <p:cNvSpPr/>
            <p:nvPr/>
          </p:nvSpPr>
          <p:spPr>
            <a:xfrm>
              <a:off x="2102400" y="238150"/>
              <a:ext cx="3395625" cy="1745300"/>
            </a:xfrm>
            <a:custGeom>
              <a:rect b="b" l="l" r="r" t="t"/>
              <a:pathLst>
                <a:path extrusionOk="0" h="69812" w="135825">
                  <a:moveTo>
                    <a:pt x="21337" y="0"/>
                  </a:moveTo>
                  <a:cubicBezTo>
                    <a:pt x="18193" y="0"/>
                    <a:pt x="15017" y="277"/>
                    <a:pt x="11839" y="847"/>
                  </a:cubicBezTo>
                  <a:cubicBezTo>
                    <a:pt x="8903" y="1369"/>
                    <a:pt x="6587" y="3685"/>
                    <a:pt x="6065" y="6621"/>
                  </a:cubicBezTo>
                  <a:cubicBezTo>
                    <a:pt x="0" y="40651"/>
                    <a:pt x="26610" y="69811"/>
                    <a:pt x="58899" y="69811"/>
                  </a:cubicBezTo>
                  <a:cubicBezTo>
                    <a:pt x="61863" y="69811"/>
                    <a:pt x="64874" y="69565"/>
                    <a:pt x="67913" y="69055"/>
                  </a:cubicBezTo>
                  <a:cubicBezTo>
                    <a:pt x="70953" y="69566"/>
                    <a:pt x="73967" y="69812"/>
                    <a:pt x="76933" y="69812"/>
                  </a:cubicBezTo>
                  <a:cubicBezTo>
                    <a:pt x="109219" y="69812"/>
                    <a:pt x="135825" y="40679"/>
                    <a:pt x="129760" y="6621"/>
                  </a:cubicBezTo>
                  <a:cubicBezTo>
                    <a:pt x="129238" y="3685"/>
                    <a:pt x="126922" y="1369"/>
                    <a:pt x="123986" y="847"/>
                  </a:cubicBezTo>
                  <a:cubicBezTo>
                    <a:pt x="120808" y="281"/>
                    <a:pt x="117634" y="5"/>
                    <a:pt x="114496" y="5"/>
                  </a:cubicBezTo>
                  <a:cubicBezTo>
                    <a:pt x="95413" y="5"/>
                    <a:pt x="77633" y="10182"/>
                    <a:pt x="67913" y="26878"/>
                  </a:cubicBezTo>
                  <a:cubicBezTo>
                    <a:pt x="58145" y="10113"/>
                    <a:pt x="40333" y="0"/>
                    <a:pt x="213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2"/>
            <p:cNvSpPr/>
            <p:nvPr/>
          </p:nvSpPr>
          <p:spPr>
            <a:xfrm>
              <a:off x="3800200" y="238275"/>
              <a:ext cx="1697825" cy="1745175"/>
            </a:xfrm>
            <a:custGeom>
              <a:rect b="b" l="l" r="r" t="t"/>
              <a:pathLst>
                <a:path extrusionOk="0" h="69807" w="67913">
                  <a:moveTo>
                    <a:pt x="46584" y="0"/>
                  </a:moveTo>
                  <a:cubicBezTo>
                    <a:pt x="27501" y="0"/>
                    <a:pt x="9721" y="10177"/>
                    <a:pt x="1" y="26873"/>
                  </a:cubicBezTo>
                  <a:lnTo>
                    <a:pt x="1" y="69050"/>
                  </a:lnTo>
                  <a:cubicBezTo>
                    <a:pt x="3041" y="69561"/>
                    <a:pt x="6055" y="69807"/>
                    <a:pt x="9021" y="69807"/>
                  </a:cubicBezTo>
                  <a:cubicBezTo>
                    <a:pt x="41307" y="69807"/>
                    <a:pt x="67913" y="40674"/>
                    <a:pt x="61848" y="6616"/>
                  </a:cubicBezTo>
                  <a:cubicBezTo>
                    <a:pt x="61326" y="3680"/>
                    <a:pt x="59010" y="1364"/>
                    <a:pt x="56074" y="842"/>
                  </a:cubicBezTo>
                  <a:cubicBezTo>
                    <a:pt x="52896" y="276"/>
                    <a:pt x="49722" y="0"/>
                    <a:pt x="46584"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6" name="Google Shape;1646;p32"/>
          <p:cNvGrpSpPr/>
          <p:nvPr/>
        </p:nvGrpSpPr>
        <p:grpSpPr>
          <a:xfrm>
            <a:off x="3609145" y="3163653"/>
            <a:ext cx="435161" cy="602844"/>
            <a:chOff x="1916400" y="237900"/>
            <a:chExt cx="3767625" cy="5219425"/>
          </a:xfrm>
        </p:grpSpPr>
        <p:sp>
          <p:nvSpPr>
            <p:cNvPr id="1647" name="Google Shape;1647;p32"/>
            <p:cNvSpPr/>
            <p:nvPr/>
          </p:nvSpPr>
          <p:spPr>
            <a:xfrm>
              <a:off x="2881125" y="4306875"/>
              <a:ext cx="1837350" cy="1150450"/>
            </a:xfrm>
            <a:custGeom>
              <a:rect b="b" l="l" r="r" t="t"/>
              <a:pathLst>
                <a:path extrusionOk="0" h="46018" w="73494">
                  <a:moveTo>
                    <a:pt x="7025" y="1"/>
                  </a:moveTo>
                  <a:cubicBezTo>
                    <a:pt x="3438" y="1"/>
                    <a:pt x="1" y="2776"/>
                    <a:pt x="1" y="6971"/>
                  </a:cubicBezTo>
                  <a:lnTo>
                    <a:pt x="1" y="39069"/>
                  </a:lnTo>
                  <a:cubicBezTo>
                    <a:pt x="1" y="42886"/>
                    <a:pt x="3132" y="46017"/>
                    <a:pt x="6982" y="46017"/>
                  </a:cubicBezTo>
                  <a:lnTo>
                    <a:pt x="66546" y="46017"/>
                  </a:lnTo>
                  <a:cubicBezTo>
                    <a:pt x="70395" y="46017"/>
                    <a:pt x="73494" y="42886"/>
                    <a:pt x="73494" y="39069"/>
                  </a:cubicBezTo>
                  <a:lnTo>
                    <a:pt x="73494" y="6971"/>
                  </a:lnTo>
                  <a:cubicBezTo>
                    <a:pt x="73494" y="2776"/>
                    <a:pt x="70056" y="1"/>
                    <a:pt x="66479" y="1"/>
                  </a:cubicBezTo>
                  <a:cubicBezTo>
                    <a:pt x="64772" y="1"/>
                    <a:pt x="63032" y="633"/>
                    <a:pt x="61620" y="2046"/>
                  </a:cubicBezTo>
                  <a:cubicBezTo>
                    <a:pt x="54770" y="8896"/>
                    <a:pt x="45767" y="12321"/>
                    <a:pt x="36764" y="12321"/>
                  </a:cubicBezTo>
                  <a:cubicBezTo>
                    <a:pt x="27760" y="12321"/>
                    <a:pt x="18757" y="8896"/>
                    <a:pt x="11907" y="2046"/>
                  </a:cubicBezTo>
                  <a:cubicBezTo>
                    <a:pt x="10484" y="633"/>
                    <a:pt x="8738" y="1"/>
                    <a:pt x="70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2"/>
            <p:cNvSpPr/>
            <p:nvPr/>
          </p:nvSpPr>
          <p:spPr>
            <a:xfrm>
              <a:off x="3800200" y="4306875"/>
              <a:ext cx="918275" cy="1150450"/>
            </a:xfrm>
            <a:custGeom>
              <a:rect b="b" l="l" r="r" t="t"/>
              <a:pathLst>
                <a:path extrusionOk="0" h="46018" w="36731">
                  <a:moveTo>
                    <a:pt x="29716" y="1"/>
                  </a:moveTo>
                  <a:cubicBezTo>
                    <a:pt x="28009" y="1"/>
                    <a:pt x="26269" y="633"/>
                    <a:pt x="24857" y="2046"/>
                  </a:cubicBezTo>
                  <a:cubicBezTo>
                    <a:pt x="18007" y="8896"/>
                    <a:pt x="9004" y="12321"/>
                    <a:pt x="1" y="12321"/>
                  </a:cubicBezTo>
                  <a:lnTo>
                    <a:pt x="1" y="46017"/>
                  </a:lnTo>
                  <a:lnTo>
                    <a:pt x="29783" y="46017"/>
                  </a:lnTo>
                  <a:cubicBezTo>
                    <a:pt x="33632" y="46017"/>
                    <a:pt x="36731" y="42886"/>
                    <a:pt x="36731" y="39069"/>
                  </a:cubicBezTo>
                  <a:lnTo>
                    <a:pt x="36731" y="6971"/>
                  </a:lnTo>
                  <a:cubicBezTo>
                    <a:pt x="36731" y="2776"/>
                    <a:pt x="33293" y="1"/>
                    <a:pt x="2971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2"/>
            <p:cNvSpPr/>
            <p:nvPr/>
          </p:nvSpPr>
          <p:spPr>
            <a:xfrm>
              <a:off x="1916400" y="237900"/>
              <a:ext cx="3767625" cy="2926625"/>
            </a:xfrm>
            <a:custGeom>
              <a:rect b="b" l="l" r="r" t="t"/>
              <a:pathLst>
                <a:path extrusionOk="0" h="117065" w="150705">
                  <a:moveTo>
                    <a:pt x="75353" y="1"/>
                  </a:moveTo>
                  <a:cubicBezTo>
                    <a:pt x="73257" y="1"/>
                    <a:pt x="71161" y="939"/>
                    <a:pt x="69775" y="2814"/>
                  </a:cubicBezTo>
                  <a:lnTo>
                    <a:pt x="3426" y="91834"/>
                  </a:lnTo>
                  <a:cubicBezTo>
                    <a:pt x="1" y="96401"/>
                    <a:pt x="3295" y="102957"/>
                    <a:pt x="9004" y="102957"/>
                  </a:cubicBezTo>
                  <a:lnTo>
                    <a:pt x="38590" y="102957"/>
                  </a:lnTo>
                  <a:lnTo>
                    <a:pt x="38590" y="110101"/>
                  </a:lnTo>
                  <a:cubicBezTo>
                    <a:pt x="38590" y="114313"/>
                    <a:pt x="42034" y="117064"/>
                    <a:pt x="45615" y="117064"/>
                  </a:cubicBezTo>
                  <a:cubicBezTo>
                    <a:pt x="47332" y="117064"/>
                    <a:pt x="49080" y="116432"/>
                    <a:pt x="50496" y="115027"/>
                  </a:cubicBezTo>
                  <a:cubicBezTo>
                    <a:pt x="57346" y="108176"/>
                    <a:pt x="66349" y="104751"/>
                    <a:pt x="75353" y="104751"/>
                  </a:cubicBezTo>
                  <a:cubicBezTo>
                    <a:pt x="84356" y="104751"/>
                    <a:pt x="93359" y="108176"/>
                    <a:pt x="100209" y="115027"/>
                  </a:cubicBezTo>
                  <a:cubicBezTo>
                    <a:pt x="101628" y="116435"/>
                    <a:pt x="103365" y="117065"/>
                    <a:pt x="105068" y="117065"/>
                  </a:cubicBezTo>
                  <a:cubicBezTo>
                    <a:pt x="108651" y="117065"/>
                    <a:pt x="112083" y="114280"/>
                    <a:pt x="112083" y="110101"/>
                  </a:cubicBezTo>
                  <a:lnTo>
                    <a:pt x="112083" y="102957"/>
                  </a:lnTo>
                  <a:lnTo>
                    <a:pt x="141701" y="102957"/>
                  </a:lnTo>
                  <a:cubicBezTo>
                    <a:pt x="147410" y="102957"/>
                    <a:pt x="150704" y="96433"/>
                    <a:pt x="147279" y="91834"/>
                  </a:cubicBezTo>
                  <a:lnTo>
                    <a:pt x="80931" y="2814"/>
                  </a:lnTo>
                  <a:cubicBezTo>
                    <a:pt x="79544" y="939"/>
                    <a:pt x="77448" y="1"/>
                    <a:pt x="753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2"/>
            <p:cNvSpPr/>
            <p:nvPr/>
          </p:nvSpPr>
          <p:spPr>
            <a:xfrm>
              <a:off x="3800200" y="238125"/>
              <a:ext cx="1883825" cy="2926400"/>
            </a:xfrm>
            <a:custGeom>
              <a:rect b="b" l="l" r="r" t="t"/>
              <a:pathLst>
                <a:path extrusionOk="0" h="117056" w="75353">
                  <a:moveTo>
                    <a:pt x="1" y="0"/>
                  </a:moveTo>
                  <a:lnTo>
                    <a:pt x="1" y="104742"/>
                  </a:lnTo>
                  <a:cubicBezTo>
                    <a:pt x="9004" y="104742"/>
                    <a:pt x="18007" y="108167"/>
                    <a:pt x="24857" y="115018"/>
                  </a:cubicBezTo>
                  <a:cubicBezTo>
                    <a:pt x="26276" y="116426"/>
                    <a:pt x="28013" y="117056"/>
                    <a:pt x="29716" y="117056"/>
                  </a:cubicBezTo>
                  <a:cubicBezTo>
                    <a:pt x="33299" y="117056"/>
                    <a:pt x="36731" y="114271"/>
                    <a:pt x="36731" y="110092"/>
                  </a:cubicBezTo>
                  <a:lnTo>
                    <a:pt x="36731" y="102948"/>
                  </a:lnTo>
                  <a:lnTo>
                    <a:pt x="66349" y="102948"/>
                  </a:lnTo>
                  <a:cubicBezTo>
                    <a:pt x="72058" y="102948"/>
                    <a:pt x="75352" y="96424"/>
                    <a:pt x="71927" y="91825"/>
                  </a:cubicBezTo>
                  <a:lnTo>
                    <a:pt x="5579" y="2805"/>
                  </a:lnTo>
                  <a:cubicBezTo>
                    <a:pt x="4176" y="946"/>
                    <a:pt x="2088"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2"/>
            <p:cNvSpPr/>
            <p:nvPr/>
          </p:nvSpPr>
          <p:spPr>
            <a:xfrm>
              <a:off x="2452175" y="2508875"/>
              <a:ext cx="2696075" cy="2453850"/>
            </a:xfrm>
            <a:custGeom>
              <a:rect b="b" l="l" r="r" t="t"/>
              <a:pathLst>
                <a:path extrusionOk="0" h="98154" w="107843">
                  <a:moveTo>
                    <a:pt x="53922" y="0"/>
                  </a:moveTo>
                  <a:cubicBezTo>
                    <a:pt x="41355" y="0"/>
                    <a:pt x="28788" y="4779"/>
                    <a:pt x="19214" y="14336"/>
                  </a:cubicBezTo>
                  <a:cubicBezTo>
                    <a:pt x="1" y="33550"/>
                    <a:pt x="1" y="64604"/>
                    <a:pt x="19214" y="83817"/>
                  </a:cubicBezTo>
                  <a:cubicBezTo>
                    <a:pt x="28788" y="93374"/>
                    <a:pt x="41355" y="98153"/>
                    <a:pt x="53922" y="98153"/>
                  </a:cubicBezTo>
                  <a:cubicBezTo>
                    <a:pt x="66488" y="98153"/>
                    <a:pt x="79055" y="93374"/>
                    <a:pt x="88629" y="83817"/>
                  </a:cubicBezTo>
                  <a:cubicBezTo>
                    <a:pt x="107842" y="64604"/>
                    <a:pt x="107842" y="33517"/>
                    <a:pt x="88629" y="14336"/>
                  </a:cubicBezTo>
                  <a:cubicBezTo>
                    <a:pt x="79055" y="4779"/>
                    <a:pt x="66488" y="0"/>
                    <a:pt x="53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2"/>
            <p:cNvSpPr/>
            <p:nvPr/>
          </p:nvSpPr>
          <p:spPr>
            <a:xfrm>
              <a:off x="3800200" y="2508450"/>
              <a:ext cx="1348050" cy="2453850"/>
            </a:xfrm>
            <a:custGeom>
              <a:rect b="b" l="l" r="r" t="t"/>
              <a:pathLst>
                <a:path extrusionOk="0" h="98154" w="53922">
                  <a:moveTo>
                    <a:pt x="1" y="1"/>
                  </a:moveTo>
                  <a:lnTo>
                    <a:pt x="1" y="98154"/>
                  </a:lnTo>
                  <a:cubicBezTo>
                    <a:pt x="12559" y="98154"/>
                    <a:pt x="25150" y="93391"/>
                    <a:pt x="34708" y="83834"/>
                  </a:cubicBezTo>
                  <a:cubicBezTo>
                    <a:pt x="53921" y="64621"/>
                    <a:pt x="53921" y="33534"/>
                    <a:pt x="34708" y="14353"/>
                  </a:cubicBezTo>
                  <a:cubicBezTo>
                    <a:pt x="25150" y="4796"/>
                    <a:pt x="12559"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2"/>
            <p:cNvSpPr/>
            <p:nvPr/>
          </p:nvSpPr>
          <p:spPr>
            <a:xfrm>
              <a:off x="3199175" y="3134750"/>
              <a:ext cx="1202075" cy="1202075"/>
            </a:xfrm>
            <a:custGeom>
              <a:rect b="b" l="l" r="r" t="t"/>
              <a:pathLst>
                <a:path extrusionOk="0" h="48083" w="48083">
                  <a:moveTo>
                    <a:pt x="24042" y="13929"/>
                  </a:moveTo>
                  <a:cubicBezTo>
                    <a:pt x="29620" y="13929"/>
                    <a:pt x="34154" y="18464"/>
                    <a:pt x="34154" y="24042"/>
                  </a:cubicBezTo>
                  <a:cubicBezTo>
                    <a:pt x="34154" y="29620"/>
                    <a:pt x="29620" y="34154"/>
                    <a:pt x="24042" y="34154"/>
                  </a:cubicBezTo>
                  <a:cubicBezTo>
                    <a:pt x="18464" y="34154"/>
                    <a:pt x="13929" y="29620"/>
                    <a:pt x="13929" y="24042"/>
                  </a:cubicBezTo>
                  <a:cubicBezTo>
                    <a:pt x="13929" y="18464"/>
                    <a:pt x="18464" y="13929"/>
                    <a:pt x="24042" y="13929"/>
                  </a:cubicBezTo>
                  <a:close/>
                  <a:moveTo>
                    <a:pt x="24042" y="1"/>
                  </a:moveTo>
                  <a:cubicBezTo>
                    <a:pt x="10798" y="1"/>
                    <a:pt x="1" y="10798"/>
                    <a:pt x="1" y="24042"/>
                  </a:cubicBezTo>
                  <a:cubicBezTo>
                    <a:pt x="1" y="37285"/>
                    <a:pt x="10798" y="48082"/>
                    <a:pt x="24042" y="48082"/>
                  </a:cubicBezTo>
                  <a:cubicBezTo>
                    <a:pt x="37285" y="48082"/>
                    <a:pt x="48082" y="37285"/>
                    <a:pt x="48082" y="24042"/>
                  </a:cubicBezTo>
                  <a:cubicBezTo>
                    <a:pt x="48082" y="10798"/>
                    <a:pt x="37285" y="1"/>
                    <a:pt x="240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3800200" y="3134750"/>
              <a:ext cx="601050" cy="1202075"/>
            </a:xfrm>
            <a:custGeom>
              <a:rect b="b" l="l" r="r" t="t"/>
              <a:pathLst>
                <a:path extrusionOk="0" h="48083" w="24042">
                  <a:moveTo>
                    <a:pt x="1" y="1"/>
                  </a:moveTo>
                  <a:lnTo>
                    <a:pt x="1" y="13929"/>
                  </a:lnTo>
                  <a:cubicBezTo>
                    <a:pt x="5579" y="13929"/>
                    <a:pt x="10113" y="18464"/>
                    <a:pt x="10113" y="24042"/>
                  </a:cubicBezTo>
                  <a:cubicBezTo>
                    <a:pt x="10113" y="29620"/>
                    <a:pt x="5579" y="34154"/>
                    <a:pt x="1" y="34154"/>
                  </a:cubicBezTo>
                  <a:lnTo>
                    <a:pt x="1" y="48082"/>
                  </a:lnTo>
                  <a:cubicBezTo>
                    <a:pt x="13244" y="48082"/>
                    <a:pt x="24041" y="37285"/>
                    <a:pt x="24041" y="24042"/>
                  </a:cubicBezTo>
                  <a:cubicBezTo>
                    <a:pt x="24041" y="10798"/>
                    <a:pt x="13244"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5" name="Google Shape;1655;p32"/>
          <p:cNvGrpSpPr/>
          <p:nvPr/>
        </p:nvGrpSpPr>
        <p:grpSpPr>
          <a:xfrm>
            <a:off x="5040024" y="3165236"/>
            <a:ext cx="554522" cy="599686"/>
            <a:chOff x="1387150" y="238125"/>
            <a:chExt cx="4826125" cy="5219200"/>
          </a:xfrm>
        </p:grpSpPr>
        <p:sp>
          <p:nvSpPr>
            <p:cNvPr id="1656" name="Google Shape;1656;p32"/>
            <p:cNvSpPr/>
            <p:nvPr/>
          </p:nvSpPr>
          <p:spPr>
            <a:xfrm>
              <a:off x="2541075" y="238125"/>
              <a:ext cx="2518275" cy="2380450"/>
            </a:xfrm>
            <a:custGeom>
              <a:rect b="b" l="l" r="r" t="t"/>
              <a:pathLst>
                <a:path extrusionOk="0" h="95218" w="100731">
                  <a:moveTo>
                    <a:pt x="50366" y="0"/>
                  </a:moveTo>
                  <a:cubicBezTo>
                    <a:pt x="22606" y="0"/>
                    <a:pt x="0" y="22606"/>
                    <a:pt x="0" y="50365"/>
                  </a:cubicBezTo>
                  <a:lnTo>
                    <a:pt x="0" y="87943"/>
                  </a:lnTo>
                  <a:cubicBezTo>
                    <a:pt x="0" y="91955"/>
                    <a:pt x="3262" y="95217"/>
                    <a:pt x="7275" y="95217"/>
                  </a:cubicBezTo>
                  <a:cubicBezTo>
                    <a:pt x="11320" y="95217"/>
                    <a:pt x="14582" y="91955"/>
                    <a:pt x="14582" y="87943"/>
                  </a:cubicBezTo>
                  <a:lnTo>
                    <a:pt x="14582" y="50365"/>
                  </a:lnTo>
                  <a:cubicBezTo>
                    <a:pt x="14582" y="30630"/>
                    <a:pt x="30631" y="14581"/>
                    <a:pt x="50366" y="14581"/>
                  </a:cubicBezTo>
                  <a:cubicBezTo>
                    <a:pt x="70101" y="14581"/>
                    <a:pt x="86182" y="30630"/>
                    <a:pt x="86182" y="50365"/>
                  </a:cubicBezTo>
                  <a:lnTo>
                    <a:pt x="86182" y="87943"/>
                  </a:lnTo>
                  <a:cubicBezTo>
                    <a:pt x="86182" y="91955"/>
                    <a:pt x="89444" y="95217"/>
                    <a:pt x="93456" y="95217"/>
                  </a:cubicBezTo>
                  <a:cubicBezTo>
                    <a:pt x="97469" y="95217"/>
                    <a:pt x="100731" y="91955"/>
                    <a:pt x="100731" y="87943"/>
                  </a:cubicBezTo>
                  <a:lnTo>
                    <a:pt x="100731" y="50365"/>
                  </a:lnTo>
                  <a:cubicBezTo>
                    <a:pt x="100731" y="22606"/>
                    <a:pt x="78125" y="0"/>
                    <a:pt x="503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3800200" y="238125"/>
              <a:ext cx="1259150" cy="2380450"/>
            </a:xfrm>
            <a:custGeom>
              <a:rect b="b" l="l" r="r" t="t"/>
              <a:pathLst>
                <a:path extrusionOk="0" h="95218" w="50366">
                  <a:moveTo>
                    <a:pt x="1" y="0"/>
                  </a:moveTo>
                  <a:lnTo>
                    <a:pt x="1" y="14581"/>
                  </a:lnTo>
                  <a:cubicBezTo>
                    <a:pt x="19736" y="14581"/>
                    <a:pt x="35817" y="30630"/>
                    <a:pt x="35817" y="50365"/>
                  </a:cubicBezTo>
                  <a:lnTo>
                    <a:pt x="35817" y="87943"/>
                  </a:lnTo>
                  <a:cubicBezTo>
                    <a:pt x="35817" y="91955"/>
                    <a:pt x="39079" y="95217"/>
                    <a:pt x="43091" y="95217"/>
                  </a:cubicBezTo>
                  <a:cubicBezTo>
                    <a:pt x="47104" y="95217"/>
                    <a:pt x="50366" y="91955"/>
                    <a:pt x="50366" y="87943"/>
                  </a:cubicBezTo>
                  <a:lnTo>
                    <a:pt x="50366" y="50365"/>
                  </a:lnTo>
                  <a:cubicBezTo>
                    <a:pt x="50366" y="22606"/>
                    <a:pt x="27760"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2"/>
            <p:cNvSpPr/>
            <p:nvPr/>
          </p:nvSpPr>
          <p:spPr>
            <a:xfrm>
              <a:off x="1387150" y="1846875"/>
              <a:ext cx="4826125" cy="3610450"/>
            </a:xfrm>
            <a:custGeom>
              <a:rect b="b" l="l" r="r" t="t"/>
              <a:pathLst>
                <a:path extrusionOk="0" h="144418" w="193045">
                  <a:moveTo>
                    <a:pt x="96535" y="1"/>
                  </a:moveTo>
                  <a:cubicBezTo>
                    <a:pt x="78035" y="1"/>
                    <a:pt x="59532" y="7039"/>
                    <a:pt x="45440" y="21114"/>
                  </a:cubicBezTo>
                  <a:cubicBezTo>
                    <a:pt x="0" y="66586"/>
                    <a:pt x="32490" y="144417"/>
                    <a:pt x="96523" y="144417"/>
                  </a:cubicBezTo>
                  <a:cubicBezTo>
                    <a:pt x="160588" y="144417"/>
                    <a:pt x="193045" y="66554"/>
                    <a:pt x="147605" y="21114"/>
                  </a:cubicBezTo>
                  <a:cubicBezTo>
                    <a:pt x="133530" y="7039"/>
                    <a:pt x="115034" y="1"/>
                    <a:pt x="965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2"/>
            <p:cNvSpPr/>
            <p:nvPr/>
          </p:nvSpPr>
          <p:spPr>
            <a:xfrm>
              <a:off x="3800200" y="1847075"/>
              <a:ext cx="2413075" cy="3610250"/>
            </a:xfrm>
            <a:custGeom>
              <a:rect b="b" l="l" r="r" t="t"/>
              <a:pathLst>
                <a:path extrusionOk="0" h="144410" w="96523">
                  <a:moveTo>
                    <a:pt x="1" y="1"/>
                  </a:moveTo>
                  <a:lnTo>
                    <a:pt x="1" y="144409"/>
                  </a:lnTo>
                  <a:cubicBezTo>
                    <a:pt x="64066" y="144409"/>
                    <a:pt x="96523" y="66546"/>
                    <a:pt x="51083" y="21106"/>
                  </a:cubicBezTo>
                  <a:cubicBezTo>
                    <a:pt x="36991" y="7047"/>
                    <a:pt x="18496"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3203250" y="2628325"/>
              <a:ext cx="1194725" cy="2047750"/>
            </a:xfrm>
            <a:custGeom>
              <a:rect b="b" l="l" r="r" t="t"/>
              <a:pathLst>
                <a:path extrusionOk="0" h="81910" w="47789">
                  <a:moveTo>
                    <a:pt x="23879" y="1"/>
                  </a:moveTo>
                  <a:cubicBezTo>
                    <a:pt x="19866" y="1"/>
                    <a:pt x="16604" y="3263"/>
                    <a:pt x="16604" y="7275"/>
                  </a:cubicBezTo>
                  <a:lnTo>
                    <a:pt x="16604" y="9493"/>
                  </a:lnTo>
                  <a:cubicBezTo>
                    <a:pt x="7275" y="10570"/>
                    <a:pt x="1" y="18529"/>
                    <a:pt x="1" y="28152"/>
                  </a:cubicBezTo>
                  <a:lnTo>
                    <a:pt x="1" y="29457"/>
                  </a:lnTo>
                  <a:cubicBezTo>
                    <a:pt x="1" y="39797"/>
                    <a:pt x="8417" y="48246"/>
                    <a:pt x="18757" y="48246"/>
                  </a:cubicBezTo>
                  <a:lnTo>
                    <a:pt x="29000" y="48246"/>
                  </a:lnTo>
                  <a:cubicBezTo>
                    <a:pt x="31316" y="48246"/>
                    <a:pt x="33208" y="50138"/>
                    <a:pt x="33208" y="52454"/>
                  </a:cubicBezTo>
                  <a:lnTo>
                    <a:pt x="33208" y="53758"/>
                  </a:lnTo>
                  <a:cubicBezTo>
                    <a:pt x="33208" y="56074"/>
                    <a:pt x="31316" y="57966"/>
                    <a:pt x="29000" y="57966"/>
                  </a:cubicBezTo>
                  <a:lnTo>
                    <a:pt x="7275" y="57966"/>
                  </a:lnTo>
                  <a:cubicBezTo>
                    <a:pt x="3263" y="57966"/>
                    <a:pt x="1" y="61228"/>
                    <a:pt x="1" y="65241"/>
                  </a:cubicBezTo>
                  <a:cubicBezTo>
                    <a:pt x="1" y="69285"/>
                    <a:pt x="3263" y="72547"/>
                    <a:pt x="7275" y="72547"/>
                  </a:cubicBezTo>
                  <a:lnTo>
                    <a:pt x="16604" y="72547"/>
                  </a:lnTo>
                  <a:lnTo>
                    <a:pt x="16604" y="74635"/>
                  </a:lnTo>
                  <a:cubicBezTo>
                    <a:pt x="16604" y="78647"/>
                    <a:pt x="19866" y="81909"/>
                    <a:pt x="23879" y="81909"/>
                  </a:cubicBezTo>
                  <a:cubicBezTo>
                    <a:pt x="27891" y="81909"/>
                    <a:pt x="31153" y="78647"/>
                    <a:pt x="31153" y="74635"/>
                  </a:cubicBezTo>
                  <a:lnTo>
                    <a:pt x="31153" y="72417"/>
                  </a:lnTo>
                  <a:cubicBezTo>
                    <a:pt x="40515" y="71340"/>
                    <a:pt x="47789" y="63381"/>
                    <a:pt x="47789" y="53758"/>
                  </a:cubicBezTo>
                  <a:lnTo>
                    <a:pt x="47789" y="52454"/>
                  </a:lnTo>
                  <a:cubicBezTo>
                    <a:pt x="47789" y="42080"/>
                    <a:pt x="39340" y="33665"/>
                    <a:pt x="29000" y="33665"/>
                  </a:cubicBezTo>
                  <a:lnTo>
                    <a:pt x="18757" y="33665"/>
                  </a:lnTo>
                  <a:cubicBezTo>
                    <a:pt x="16441" y="33665"/>
                    <a:pt x="14549" y="31773"/>
                    <a:pt x="14549" y="29457"/>
                  </a:cubicBezTo>
                  <a:lnTo>
                    <a:pt x="14549" y="28152"/>
                  </a:lnTo>
                  <a:cubicBezTo>
                    <a:pt x="14549" y="25836"/>
                    <a:pt x="16441" y="23944"/>
                    <a:pt x="18757" y="23944"/>
                  </a:cubicBezTo>
                  <a:lnTo>
                    <a:pt x="40482" y="23944"/>
                  </a:lnTo>
                  <a:cubicBezTo>
                    <a:pt x="44527" y="23944"/>
                    <a:pt x="47789" y="20682"/>
                    <a:pt x="47789" y="16637"/>
                  </a:cubicBezTo>
                  <a:cubicBezTo>
                    <a:pt x="47789" y="12625"/>
                    <a:pt x="44527" y="9363"/>
                    <a:pt x="40482" y="9363"/>
                  </a:cubicBezTo>
                  <a:lnTo>
                    <a:pt x="31153" y="9363"/>
                  </a:lnTo>
                  <a:lnTo>
                    <a:pt x="31153" y="7275"/>
                  </a:lnTo>
                  <a:cubicBezTo>
                    <a:pt x="31153" y="3263"/>
                    <a:pt x="27891" y="1"/>
                    <a:pt x="2387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3800200" y="2628325"/>
              <a:ext cx="597775" cy="598600"/>
            </a:xfrm>
            <a:custGeom>
              <a:rect b="b" l="l" r="r" t="t"/>
              <a:pathLst>
                <a:path extrusionOk="0" h="23944" w="23911">
                  <a:moveTo>
                    <a:pt x="1" y="1"/>
                  </a:moveTo>
                  <a:lnTo>
                    <a:pt x="1" y="23944"/>
                  </a:lnTo>
                  <a:lnTo>
                    <a:pt x="16604" y="23944"/>
                  </a:lnTo>
                  <a:cubicBezTo>
                    <a:pt x="20649" y="23944"/>
                    <a:pt x="23911" y="20682"/>
                    <a:pt x="23911" y="16637"/>
                  </a:cubicBezTo>
                  <a:cubicBezTo>
                    <a:pt x="23911" y="12625"/>
                    <a:pt x="20649" y="9363"/>
                    <a:pt x="16604" y="9363"/>
                  </a:cubicBezTo>
                  <a:lnTo>
                    <a:pt x="7275" y="9363"/>
                  </a:lnTo>
                  <a:lnTo>
                    <a:pt x="7275" y="7275"/>
                  </a:lnTo>
                  <a:cubicBezTo>
                    <a:pt x="7275" y="3263"/>
                    <a:pt x="4013" y="1"/>
                    <a:pt x="1"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3800200" y="3469925"/>
              <a:ext cx="597775" cy="1206150"/>
            </a:xfrm>
            <a:custGeom>
              <a:rect b="b" l="l" r="r" t="t"/>
              <a:pathLst>
                <a:path extrusionOk="0" h="48246" w="23911">
                  <a:moveTo>
                    <a:pt x="1" y="1"/>
                  </a:moveTo>
                  <a:lnTo>
                    <a:pt x="1" y="14582"/>
                  </a:lnTo>
                  <a:lnTo>
                    <a:pt x="5122" y="14582"/>
                  </a:lnTo>
                  <a:cubicBezTo>
                    <a:pt x="7438" y="14582"/>
                    <a:pt x="9330" y="16474"/>
                    <a:pt x="9330" y="18790"/>
                  </a:cubicBezTo>
                  <a:lnTo>
                    <a:pt x="9330" y="20094"/>
                  </a:lnTo>
                  <a:cubicBezTo>
                    <a:pt x="9330" y="22410"/>
                    <a:pt x="7438" y="24302"/>
                    <a:pt x="5122" y="24302"/>
                  </a:cubicBezTo>
                  <a:lnTo>
                    <a:pt x="1" y="24302"/>
                  </a:lnTo>
                  <a:lnTo>
                    <a:pt x="1" y="48245"/>
                  </a:lnTo>
                  <a:cubicBezTo>
                    <a:pt x="4013" y="48245"/>
                    <a:pt x="7275" y="44983"/>
                    <a:pt x="7275" y="40971"/>
                  </a:cubicBezTo>
                  <a:lnTo>
                    <a:pt x="7275" y="38753"/>
                  </a:lnTo>
                  <a:cubicBezTo>
                    <a:pt x="16637" y="37644"/>
                    <a:pt x="23911" y="29717"/>
                    <a:pt x="23911" y="20094"/>
                  </a:cubicBezTo>
                  <a:lnTo>
                    <a:pt x="23911" y="18790"/>
                  </a:lnTo>
                  <a:cubicBezTo>
                    <a:pt x="23911" y="8416"/>
                    <a:pt x="15462" y="1"/>
                    <a:pt x="5122"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3" name="Google Shape;1663;p32"/>
          <p:cNvSpPr txBox="1"/>
          <p:nvPr>
            <p:ph type="title"/>
          </p:nvPr>
        </p:nvSpPr>
        <p:spPr>
          <a:xfrm>
            <a:off x="1696075" y="522375"/>
            <a:ext cx="6198600"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Data Quality And Handling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33"/>
          <p:cNvSpPr/>
          <p:nvPr/>
        </p:nvSpPr>
        <p:spPr>
          <a:xfrm>
            <a:off x="720000" y="4368475"/>
            <a:ext cx="1180931"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3"/>
          <p:cNvSpPr txBox="1"/>
          <p:nvPr>
            <p:ph type="title"/>
          </p:nvPr>
        </p:nvSpPr>
        <p:spPr>
          <a:xfrm>
            <a:off x="2291573" y="4188787"/>
            <a:ext cx="3457500" cy="65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Analytical-based table(s) (ABT)</a:t>
            </a:r>
            <a:endParaRPr b="0"/>
          </a:p>
        </p:txBody>
      </p:sp>
      <p:grpSp>
        <p:nvGrpSpPr>
          <p:cNvPr id="1670" name="Google Shape;1670;p33"/>
          <p:cNvGrpSpPr/>
          <p:nvPr/>
        </p:nvGrpSpPr>
        <p:grpSpPr>
          <a:xfrm flipH="1">
            <a:off x="806528" y="1304535"/>
            <a:ext cx="1101650" cy="3178550"/>
            <a:chOff x="3910450" y="1398600"/>
            <a:chExt cx="1101650" cy="3178550"/>
          </a:xfrm>
        </p:grpSpPr>
        <p:sp>
          <p:nvSpPr>
            <p:cNvPr id="1671" name="Google Shape;1671;p33"/>
            <p:cNvSpPr/>
            <p:nvPr/>
          </p:nvSpPr>
          <p:spPr>
            <a:xfrm>
              <a:off x="4355775" y="4296025"/>
              <a:ext cx="102600" cy="195150"/>
            </a:xfrm>
            <a:custGeom>
              <a:rect b="b" l="l" r="r" t="t"/>
              <a:pathLst>
                <a:path extrusionOk="0" h="7806" w="4104">
                  <a:moveTo>
                    <a:pt x="1" y="0"/>
                  </a:moveTo>
                  <a:lnTo>
                    <a:pt x="768" y="7772"/>
                  </a:lnTo>
                  <a:lnTo>
                    <a:pt x="4104" y="7806"/>
                  </a:lnTo>
                  <a:lnTo>
                    <a:pt x="3336" y="34"/>
                  </a:lnTo>
                  <a:lnTo>
                    <a:pt x="1"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3"/>
            <p:cNvSpPr/>
            <p:nvPr/>
          </p:nvSpPr>
          <p:spPr>
            <a:xfrm>
              <a:off x="4740225" y="4297675"/>
              <a:ext cx="148450" cy="194350"/>
            </a:xfrm>
            <a:custGeom>
              <a:rect b="b" l="l" r="r" t="t"/>
              <a:pathLst>
                <a:path extrusionOk="0" h="7774" w="5938">
                  <a:moveTo>
                    <a:pt x="0" y="1"/>
                  </a:moveTo>
                  <a:lnTo>
                    <a:pt x="2602" y="7773"/>
                  </a:lnTo>
                  <a:lnTo>
                    <a:pt x="5938" y="7773"/>
                  </a:lnTo>
                  <a:lnTo>
                    <a:pt x="3336"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3"/>
            <p:cNvSpPr/>
            <p:nvPr/>
          </p:nvSpPr>
          <p:spPr>
            <a:xfrm>
              <a:off x="4632650" y="4481975"/>
              <a:ext cx="289400" cy="95100"/>
            </a:xfrm>
            <a:custGeom>
              <a:rect b="b" l="l" r="r" t="t"/>
              <a:pathLst>
                <a:path extrusionOk="0" h="3804" w="11576">
                  <a:moveTo>
                    <a:pt x="6472" y="1"/>
                  </a:moveTo>
                  <a:cubicBezTo>
                    <a:pt x="6271" y="1"/>
                    <a:pt x="6071" y="68"/>
                    <a:pt x="5905" y="201"/>
                  </a:cubicBezTo>
                  <a:cubicBezTo>
                    <a:pt x="5104" y="935"/>
                    <a:pt x="3136" y="1735"/>
                    <a:pt x="567" y="2303"/>
                  </a:cubicBezTo>
                  <a:cubicBezTo>
                    <a:pt x="0" y="2403"/>
                    <a:pt x="167" y="3804"/>
                    <a:pt x="1568" y="3804"/>
                  </a:cubicBezTo>
                  <a:cubicBezTo>
                    <a:pt x="3002" y="3804"/>
                    <a:pt x="6071" y="3704"/>
                    <a:pt x="7072" y="3704"/>
                  </a:cubicBezTo>
                  <a:cubicBezTo>
                    <a:pt x="8740" y="3704"/>
                    <a:pt x="9674" y="3770"/>
                    <a:pt x="11008" y="3804"/>
                  </a:cubicBezTo>
                  <a:cubicBezTo>
                    <a:pt x="11308" y="3804"/>
                    <a:pt x="11575" y="3503"/>
                    <a:pt x="11475" y="3203"/>
                  </a:cubicBezTo>
                  <a:lnTo>
                    <a:pt x="10841" y="234"/>
                  </a:lnTo>
                  <a:cubicBezTo>
                    <a:pt x="10808" y="101"/>
                    <a:pt x="10675" y="1"/>
                    <a:pt x="105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3"/>
            <p:cNvSpPr/>
            <p:nvPr/>
          </p:nvSpPr>
          <p:spPr>
            <a:xfrm>
              <a:off x="4164800" y="4481150"/>
              <a:ext cx="326025" cy="96000"/>
            </a:xfrm>
            <a:custGeom>
              <a:rect b="b" l="l" r="r" t="t"/>
              <a:pathLst>
                <a:path extrusionOk="0" h="3840" w="13041">
                  <a:moveTo>
                    <a:pt x="8440" y="0"/>
                  </a:moveTo>
                  <a:cubicBezTo>
                    <a:pt x="8140" y="0"/>
                    <a:pt x="7873" y="67"/>
                    <a:pt x="7640" y="234"/>
                  </a:cubicBezTo>
                  <a:cubicBezTo>
                    <a:pt x="5338" y="1568"/>
                    <a:pt x="3203" y="1602"/>
                    <a:pt x="568" y="2135"/>
                  </a:cubicBezTo>
                  <a:cubicBezTo>
                    <a:pt x="1" y="2269"/>
                    <a:pt x="368" y="3636"/>
                    <a:pt x="1736" y="3670"/>
                  </a:cubicBezTo>
                  <a:cubicBezTo>
                    <a:pt x="2329" y="3687"/>
                    <a:pt x="2881" y="3693"/>
                    <a:pt x="3408" y="3693"/>
                  </a:cubicBezTo>
                  <a:cubicBezTo>
                    <a:pt x="4592" y="3693"/>
                    <a:pt x="5646" y="3663"/>
                    <a:pt x="6748" y="3663"/>
                  </a:cubicBezTo>
                  <a:cubicBezTo>
                    <a:pt x="7030" y="3663"/>
                    <a:pt x="7315" y="3665"/>
                    <a:pt x="7606" y="3670"/>
                  </a:cubicBezTo>
                  <a:cubicBezTo>
                    <a:pt x="9274" y="3703"/>
                    <a:pt x="11176" y="3803"/>
                    <a:pt x="12510" y="3837"/>
                  </a:cubicBezTo>
                  <a:cubicBezTo>
                    <a:pt x="12525" y="3838"/>
                    <a:pt x="12541" y="3839"/>
                    <a:pt x="12556" y="3839"/>
                  </a:cubicBezTo>
                  <a:cubicBezTo>
                    <a:pt x="12833" y="3839"/>
                    <a:pt x="13040" y="3554"/>
                    <a:pt x="12977" y="3270"/>
                  </a:cubicBezTo>
                  <a:lnTo>
                    <a:pt x="12376" y="267"/>
                  </a:lnTo>
                  <a:cubicBezTo>
                    <a:pt x="12343" y="134"/>
                    <a:pt x="12210" y="34"/>
                    <a:pt x="12076" y="34"/>
                  </a:cubicBezTo>
                  <a:lnTo>
                    <a:pt x="84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3"/>
            <p:cNvSpPr/>
            <p:nvPr/>
          </p:nvSpPr>
          <p:spPr>
            <a:xfrm>
              <a:off x="3953000" y="1946000"/>
              <a:ext cx="474525" cy="439800"/>
            </a:xfrm>
            <a:custGeom>
              <a:rect b="b" l="l" r="r" t="t"/>
              <a:pathLst>
                <a:path extrusionOk="0" h="17592" w="18981">
                  <a:moveTo>
                    <a:pt x="7582" y="13150"/>
                  </a:moveTo>
                  <a:cubicBezTo>
                    <a:pt x="7643" y="13162"/>
                    <a:pt x="7691" y="13186"/>
                    <a:pt x="7739" y="13210"/>
                  </a:cubicBezTo>
                  <a:cubicBezTo>
                    <a:pt x="7763" y="13234"/>
                    <a:pt x="7765" y="13245"/>
                    <a:pt x="7753" y="13245"/>
                  </a:cubicBezTo>
                  <a:cubicBezTo>
                    <a:pt x="7732" y="13245"/>
                    <a:pt x="7664" y="13211"/>
                    <a:pt x="7582" y="13150"/>
                  </a:cubicBezTo>
                  <a:close/>
                  <a:moveTo>
                    <a:pt x="6871" y="13277"/>
                  </a:moveTo>
                  <a:lnTo>
                    <a:pt x="6871" y="13277"/>
                  </a:lnTo>
                  <a:cubicBezTo>
                    <a:pt x="6865" y="13283"/>
                    <a:pt x="6862" y="13286"/>
                    <a:pt x="6861" y="13286"/>
                  </a:cubicBezTo>
                  <a:cubicBezTo>
                    <a:pt x="6861" y="13286"/>
                    <a:pt x="6864" y="13283"/>
                    <a:pt x="6871" y="13277"/>
                  </a:cubicBezTo>
                  <a:close/>
                  <a:moveTo>
                    <a:pt x="14344" y="1"/>
                  </a:moveTo>
                  <a:cubicBezTo>
                    <a:pt x="13310" y="2135"/>
                    <a:pt x="12176" y="4370"/>
                    <a:pt x="11041" y="6505"/>
                  </a:cubicBezTo>
                  <a:cubicBezTo>
                    <a:pt x="9907" y="8607"/>
                    <a:pt x="8673" y="10642"/>
                    <a:pt x="7339" y="12610"/>
                  </a:cubicBezTo>
                  <a:lnTo>
                    <a:pt x="7207" y="12798"/>
                  </a:lnTo>
                  <a:lnTo>
                    <a:pt x="7207" y="12798"/>
                  </a:lnTo>
                  <a:cubicBezTo>
                    <a:pt x="7006" y="12596"/>
                    <a:pt x="6819" y="12386"/>
                    <a:pt x="6672" y="12176"/>
                  </a:cubicBezTo>
                  <a:cubicBezTo>
                    <a:pt x="6305" y="11709"/>
                    <a:pt x="6005" y="11242"/>
                    <a:pt x="5704" y="10775"/>
                  </a:cubicBezTo>
                  <a:cubicBezTo>
                    <a:pt x="5104" y="9774"/>
                    <a:pt x="4537" y="8707"/>
                    <a:pt x="3970" y="7639"/>
                  </a:cubicBezTo>
                  <a:cubicBezTo>
                    <a:pt x="3436" y="6539"/>
                    <a:pt x="2902" y="5404"/>
                    <a:pt x="2402" y="4337"/>
                  </a:cubicBezTo>
                  <a:lnTo>
                    <a:pt x="0" y="5071"/>
                  </a:lnTo>
                  <a:cubicBezTo>
                    <a:pt x="467" y="7639"/>
                    <a:pt x="1268" y="10141"/>
                    <a:pt x="2302" y="12576"/>
                  </a:cubicBezTo>
                  <a:cubicBezTo>
                    <a:pt x="2569" y="13210"/>
                    <a:pt x="2869" y="13810"/>
                    <a:pt x="3236" y="14411"/>
                  </a:cubicBezTo>
                  <a:cubicBezTo>
                    <a:pt x="3636" y="15111"/>
                    <a:pt x="4103" y="15779"/>
                    <a:pt x="4704" y="16346"/>
                  </a:cubicBezTo>
                  <a:cubicBezTo>
                    <a:pt x="5104" y="16746"/>
                    <a:pt x="5571" y="17046"/>
                    <a:pt x="6071" y="17280"/>
                  </a:cubicBezTo>
                  <a:cubicBezTo>
                    <a:pt x="6438" y="17446"/>
                    <a:pt x="6805" y="17546"/>
                    <a:pt x="7205" y="17580"/>
                  </a:cubicBezTo>
                  <a:cubicBezTo>
                    <a:pt x="7308" y="17588"/>
                    <a:pt x="7412" y="17592"/>
                    <a:pt x="7517" y="17592"/>
                  </a:cubicBezTo>
                  <a:cubicBezTo>
                    <a:pt x="7856" y="17592"/>
                    <a:pt x="8201" y="17548"/>
                    <a:pt x="8506" y="17446"/>
                  </a:cubicBezTo>
                  <a:cubicBezTo>
                    <a:pt x="9207" y="17213"/>
                    <a:pt x="9807" y="16813"/>
                    <a:pt x="10308" y="16279"/>
                  </a:cubicBezTo>
                  <a:cubicBezTo>
                    <a:pt x="10408" y="16179"/>
                    <a:pt x="10441" y="16112"/>
                    <a:pt x="10508" y="16045"/>
                  </a:cubicBezTo>
                  <a:lnTo>
                    <a:pt x="10675" y="15845"/>
                  </a:lnTo>
                  <a:lnTo>
                    <a:pt x="11008" y="15478"/>
                  </a:lnTo>
                  <a:cubicBezTo>
                    <a:pt x="11842" y="14444"/>
                    <a:pt x="12643" y="13377"/>
                    <a:pt x="13376" y="12243"/>
                  </a:cubicBezTo>
                  <a:cubicBezTo>
                    <a:pt x="14110" y="11175"/>
                    <a:pt x="14777" y="10074"/>
                    <a:pt x="15445" y="8940"/>
                  </a:cubicBezTo>
                  <a:cubicBezTo>
                    <a:pt x="16712" y="6739"/>
                    <a:pt x="17913" y="4437"/>
                    <a:pt x="18980" y="2069"/>
                  </a:cubicBezTo>
                  <a:lnTo>
                    <a:pt x="14344"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a:off x="4165650" y="1880275"/>
              <a:ext cx="318575" cy="350950"/>
            </a:xfrm>
            <a:custGeom>
              <a:rect b="b" l="l" r="r" t="t"/>
              <a:pathLst>
                <a:path extrusionOk="0" h="14038" w="12743">
                  <a:moveTo>
                    <a:pt x="8640" y="0"/>
                  </a:moveTo>
                  <a:cubicBezTo>
                    <a:pt x="7269" y="0"/>
                    <a:pt x="5715" y="795"/>
                    <a:pt x="4437" y="2429"/>
                  </a:cubicBezTo>
                  <a:cubicBezTo>
                    <a:pt x="2702" y="4764"/>
                    <a:pt x="1201" y="7266"/>
                    <a:pt x="0" y="9935"/>
                  </a:cubicBezTo>
                  <a:lnTo>
                    <a:pt x="6405" y="14038"/>
                  </a:lnTo>
                  <a:cubicBezTo>
                    <a:pt x="6405" y="14038"/>
                    <a:pt x="12743" y="5698"/>
                    <a:pt x="11842" y="2630"/>
                  </a:cubicBezTo>
                  <a:cubicBezTo>
                    <a:pt x="11344" y="895"/>
                    <a:pt x="10095" y="0"/>
                    <a:pt x="8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3"/>
            <p:cNvSpPr/>
            <p:nvPr/>
          </p:nvSpPr>
          <p:spPr>
            <a:xfrm>
              <a:off x="4257375" y="2034425"/>
              <a:ext cx="170150" cy="196800"/>
            </a:xfrm>
            <a:custGeom>
              <a:rect b="b" l="l" r="r" t="t"/>
              <a:pathLst>
                <a:path extrusionOk="0" h="7872" w="6806">
                  <a:moveTo>
                    <a:pt x="4605" y="0"/>
                  </a:moveTo>
                  <a:cubicBezTo>
                    <a:pt x="4487" y="0"/>
                    <a:pt x="4376" y="21"/>
                    <a:pt x="4270" y="66"/>
                  </a:cubicBezTo>
                  <a:cubicBezTo>
                    <a:pt x="2969" y="600"/>
                    <a:pt x="1035" y="3802"/>
                    <a:pt x="1" y="6137"/>
                  </a:cubicBezTo>
                  <a:lnTo>
                    <a:pt x="2736" y="7872"/>
                  </a:lnTo>
                  <a:cubicBezTo>
                    <a:pt x="4237" y="5837"/>
                    <a:pt x="5605" y="3702"/>
                    <a:pt x="6805" y="1467"/>
                  </a:cubicBezTo>
                  <a:cubicBezTo>
                    <a:pt x="6097" y="673"/>
                    <a:pt x="5268" y="0"/>
                    <a:pt x="460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3"/>
            <p:cNvSpPr/>
            <p:nvPr/>
          </p:nvSpPr>
          <p:spPr>
            <a:xfrm>
              <a:off x="3910450" y="1990588"/>
              <a:ext cx="120950" cy="104250"/>
            </a:xfrm>
            <a:custGeom>
              <a:rect b="b" l="l" r="r" t="t"/>
              <a:pathLst>
                <a:path extrusionOk="0" h="4170" w="4838">
                  <a:moveTo>
                    <a:pt x="1034" y="0"/>
                  </a:moveTo>
                  <a:lnTo>
                    <a:pt x="1034" y="0"/>
                  </a:lnTo>
                  <a:cubicBezTo>
                    <a:pt x="1034" y="0"/>
                    <a:pt x="0" y="2836"/>
                    <a:pt x="2069" y="4170"/>
                  </a:cubicBezTo>
                  <a:lnTo>
                    <a:pt x="4003" y="3803"/>
                  </a:lnTo>
                  <a:lnTo>
                    <a:pt x="4837" y="34"/>
                  </a:lnTo>
                  <a:lnTo>
                    <a:pt x="1034"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3"/>
            <p:cNvSpPr/>
            <p:nvPr/>
          </p:nvSpPr>
          <p:spPr>
            <a:xfrm>
              <a:off x="3936328" y="1901789"/>
              <a:ext cx="95075" cy="101751"/>
            </a:xfrm>
            <a:custGeom>
              <a:rect b="b" l="l" r="r" t="t"/>
              <a:pathLst>
                <a:path extrusionOk="0" h="3537" w="3803">
                  <a:moveTo>
                    <a:pt x="3369" y="1"/>
                  </a:moveTo>
                  <a:lnTo>
                    <a:pt x="334" y="1068"/>
                  </a:lnTo>
                  <a:lnTo>
                    <a:pt x="0" y="3503"/>
                  </a:lnTo>
                  <a:lnTo>
                    <a:pt x="3803" y="3537"/>
                  </a:lnTo>
                  <a:lnTo>
                    <a:pt x="3369"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3"/>
            <p:cNvSpPr/>
            <p:nvPr/>
          </p:nvSpPr>
          <p:spPr>
            <a:xfrm>
              <a:off x="4355775" y="4296025"/>
              <a:ext cx="93425" cy="101750"/>
            </a:xfrm>
            <a:custGeom>
              <a:rect b="b" l="l" r="r" t="t"/>
              <a:pathLst>
                <a:path extrusionOk="0" h="4070" w="3737">
                  <a:moveTo>
                    <a:pt x="1" y="0"/>
                  </a:moveTo>
                  <a:lnTo>
                    <a:pt x="401" y="4003"/>
                  </a:lnTo>
                  <a:lnTo>
                    <a:pt x="3737" y="4070"/>
                  </a:lnTo>
                  <a:lnTo>
                    <a:pt x="3336" y="67"/>
                  </a:lnTo>
                  <a:lnTo>
                    <a:pt x="1"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4740225" y="4297675"/>
              <a:ext cx="117600" cy="100100"/>
            </a:xfrm>
            <a:custGeom>
              <a:rect b="b" l="l" r="r" t="t"/>
              <a:pathLst>
                <a:path extrusionOk="0" h="4004" w="4704">
                  <a:moveTo>
                    <a:pt x="0" y="1"/>
                  </a:moveTo>
                  <a:lnTo>
                    <a:pt x="1335" y="4004"/>
                  </a:lnTo>
                  <a:lnTo>
                    <a:pt x="4704" y="4004"/>
                  </a:lnTo>
                  <a:lnTo>
                    <a:pt x="3336" y="1"/>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3"/>
            <p:cNvSpPr/>
            <p:nvPr/>
          </p:nvSpPr>
          <p:spPr>
            <a:xfrm>
              <a:off x="4249875" y="1867600"/>
              <a:ext cx="585450" cy="767250"/>
            </a:xfrm>
            <a:custGeom>
              <a:rect b="b" l="l" r="r" t="t"/>
              <a:pathLst>
                <a:path extrusionOk="0" h="30690" w="23418">
                  <a:moveTo>
                    <a:pt x="9907" y="1"/>
                  </a:moveTo>
                  <a:cubicBezTo>
                    <a:pt x="9574" y="1"/>
                    <a:pt x="9274" y="34"/>
                    <a:pt x="8973" y="34"/>
                  </a:cubicBezTo>
                  <a:cubicBezTo>
                    <a:pt x="8406" y="68"/>
                    <a:pt x="7873" y="101"/>
                    <a:pt x="7406" y="168"/>
                  </a:cubicBezTo>
                  <a:cubicBezTo>
                    <a:pt x="5838" y="301"/>
                    <a:pt x="4704" y="535"/>
                    <a:pt x="4704" y="535"/>
                  </a:cubicBezTo>
                  <a:cubicBezTo>
                    <a:pt x="4704" y="535"/>
                    <a:pt x="0" y="10308"/>
                    <a:pt x="2335" y="29389"/>
                  </a:cubicBezTo>
                  <a:cubicBezTo>
                    <a:pt x="7706" y="29789"/>
                    <a:pt x="17580" y="30523"/>
                    <a:pt x="20215" y="30690"/>
                  </a:cubicBezTo>
                  <a:cubicBezTo>
                    <a:pt x="20515" y="27954"/>
                    <a:pt x="19781" y="14478"/>
                    <a:pt x="23417" y="1769"/>
                  </a:cubicBezTo>
                  <a:cubicBezTo>
                    <a:pt x="23417" y="1769"/>
                    <a:pt x="21983" y="1369"/>
                    <a:pt x="20148" y="1002"/>
                  </a:cubicBezTo>
                  <a:cubicBezTo>
                    <a:pt x="19781" y="935"/>
                    <a:pt x="19381" y="835"/>
                    <a:pt x="18914" y="768"/>
                  </a:cubicBezTo>
                  <a:cubicBezTo>
                    <a:pt x="18447" y="701"/>
                    <a:pt x="17947" y="601"/>
                    <a:pt x="17480" y="568"/>
                  </a:cubicBezTo>
                  <a:cubicBezTo>
                    <a:pt x="14978" y="234"/>
                    <a:pt x="12443" y="34"/>
                    <a:pt x="99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3"/>
            <p:cNvSpPr/>
            <p:nvPr/>
          </p:nvSpPr>
          <p:spPr>
            <a:xfrm>
              <a:off x="4731875" y="2047750"/>
              <a:ext cx="59250" cy="206000"/>
            </a:xfrm>
            <a:custGeom>
              <a:rect b="b" l="l" r="r" t="t"/>
              <a:pathLst>
                <a:path extrusionOk="0" h="8240" w="2370">
                  <a:moveTo>
                    <a:pt x="301" y="0"/>
                  </a:moveTo>
                  <a:lnTo>
                    <a:pt x="301" y="0"/>
                  </a:lnTo>
                  <a:cubicBezTo>
                    <a:pt x="1" y="1234"/>
                    <a:pt x="368" y="6838"/>
                    <a:pt x="1635" y="8239"/>
                  </a:cubicBezTo>
                  <a:cubicBezTo>
                    <a:pt x="1802" y="6438"/>
                    <a:pt x="2069" y="4570"/>
                    <a:pt x="2369" y="2635"/>
                  </a:cubicBezTo>
                  <a:lnTo>
                    <a:pt x="3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4460025" y="1666625"/>
              <a:ext cx="226850" cy="277125"/>
            </a:xfrm>
            <a:custGeom>
              <a:rect b="b" l="l" r="r" t="t"/>
              <a:pathLst>
                <a:path extrusionOk="0" h="11085" w="9074">
                  <a:moveTo>
                    <a:pt x="8973" y="1"/>
                  </a:moveTo>
                  <a:lnTo>
                    <a:pt x="4003" y="3603"/>
                  </a:lnTo>
                  <a:cubicBezTo>
                    <a:pt x="4337" y="5538"/>
                    <a:pt x="4270" y="7573"/>
                    <a:pt x="1501" y="8040"/>
                  </a:cubicBezTo>
                  <a:cubicBezTo>
                    <a:pt x="634" y="9007"/>
                    <a:pt x="0" y="10975"/>
                    <a:pt x="2902" y="11076"/>
                  </a:cubicBezTo>
                  <a:cubicBezTo>
                    <a:pt x="3032" y="11081"/>
                    <a:pt x="3159" y="11084"/>
                    <a:pt x="3284" y="11084"/>
                  </a:cubicBezTo>
                  <a:cubicBezTo>
                    <a:pt x="5967" y="11084"/>
                    <a:pt x="7703" y="9753"/>
                    <a:pt x="9074" y="8574"/>
                  </a:cubicBezTo>
                  <a:cubicBezTo>
                    <a:pt x="7472" y="6839"/>
                    <a:pt x="8306" y="2403"/>
                    <a:pt x="8973"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3"/>
            <p:cNvSpPr/>
            <p:nvPr/>
          </p:nvSpPr>
          <p:spPr>
            <a:xfrm>
              <a:off x="4529250" y="1864275"/>
              <a:ext cx="187650" cy="142625"/>
            </a:xfrm>
            <a:custGeom>
              <a:rect b="b" l="l" r="r" t="t"/>
              <a:pathLst>
                <a:path extrusionOk="0" h="5705" w="7506">
                  <a:moveTo>
                    <a:pt x="6038" y="1"/>
                  </a:moveTo>
                  <a:cubicBezTo>
                    <a:pt x="6038" y="1"/>
                    <a:pt x="4837" y="1969"/>
                    <a:pt x="0" y="3170"/>
                  </a:cubicBezTo>
                  <a:cubicBezTo>
                    <a:pt x="801" y="3937"/>
                    <a:pt x="1201" y="5705"/>
                    <a:pt x="1201" y="5705"/>
                  </a:cubicBezTo>
                  <a:cubicBezTo>
                    <a:pt x="1201" y="5705"/>
                    <a:pt x="7505" y="4170"/>
                    <a:pt x="7305" y="634"/>
                  </a:cubicBezTo>
                  <a:cubicBezTo>
                    <a:pt x="6905" y="334"/>
                    <a:pt x="6505" y="134"/>
                    <a:pt x="60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3"/>
            <p:cNvSpPr/>
            <p:nvPr/>
          </p:nvSpPr>
          <p:spPr>
            <a:xfrm>
              <a:off x="4433325" y="1862275"/>
              <a:ext cx="95950" cy="132950"/>
            </a:xfrm>
            <a:custGeom>
              <a:rect b="b" l="l" r="r" t="t"/>
              <a:pathLst>
                <a:path extrusionOk="0" h="5318" w="3838">
                  <a:moveTo>
                    <a:pt x="2742" y="1"/>
                  </a:moveTo>
                  <a:cubicBezTo>
                    <a:pt x="2473" y="1"/>
                    <a:pt x="2204" y="32"/>
                    <a:pt x="1936" y="81"/>
                  </a:cubicBezTo>
                  <a:cubicBezTo>
                    <a:pt x="1936" y="81"/>
                    <a:pt x="1" y="2482"/>
                    <a:pt x="2136" y="5318"/>
                  </a:cubicBezTo>
                  <a:cubicBezTo>
                    <a:pt x="2136" y="5318"/>
                    <a:pt x="2770" y="3783"/>
                    <a:pt x="3837" y="3283"/>
                  </a:cubicBezTo>
                  <a:cubicBezTo>
                    <a:pt x="3337" y="2749"/>
                    <a:pt x="2603" y="1181"/>
                    <a:pt x="3036" y="14"/>
                  </a:cubicBezTo>
                  <a:cubicBezTo>
                    <a:pt x="2938" y="5"/>
                    <a:pt x="2840" y="1"/>
                    <a:pt x="27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3"/>
            <p:cNvSpPr/>
            <p:nvPr/>
          </p:nvSpPr>
          <p:spPr>
            <a:xfrm>
              <a:off x="4506725" y="1980125"/>
              <a:ext cx="19200" cy="29350"/>
            </a:xfrm>
            <a:custGeom>
              <a:rect b="b" l="l" r="r" t="t"/>
              <a:pathLst>
                <a:path extrusionOk="0" h="1174" w="768">
                  <a:moveTo>
                    <a:pt x="468" y="0"/>
                  </a:moveTo>
                  <a:cubicBezTo>
                    <a:pt x="309" y="0"/>
                    <a:pt x="130" y="225"/>
                    <a:pt x="67" y="537"/>
                  </a:cubicBezTo>
                  <a:cubicBezTo>
                    <a:pt x="0" y="871"/>
                    <a:pt x="100" y="1137"/>
                    <a:pt x="267" y="1171"/>
                  </a:cubicBezTo>
                  <a:cubicBezTo>
                    <a:pt x="280" y="1173"/>
                    <a:pt x="293" y="1174"/>
                    <a:pt x="305" y="1174"/>
                  </a:cubicBezTo>
                  <a:cubicBezTo>
                    <a:pt x="488" y="1174"/>
                    <a:pt x="638" y="949"/>
                    <a:pt x="701" y="637"/>
                  </a:cubicBezTo>
                  <a:cubicBezTo>
                    <a:pt x="768" y="303"/>
                    <a:pt x="634" y="37"/>
                    <a:pt x="501" y="3"/>
                  </a:cubicBezTo>
                  <a:cubicBezTo>
                    <a:pt x="490" y="1"/>
                    <a:pt x="479" y="0"/>
                    <a:pt x="4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4500050" y="2027650"/>
              <a:ext cx="17550" cy="30125"/>
            </a:xfrm>
            <a:custGeom>
              <a:rect b="b" l="l" r="r" t="t"/>
              <a:pathLst>
                <a:path extrusionOk="0" h="1205" w="702">
                  <a:moveTo>
                    <a:pt x="372" y="1"/>
                  </a:moveTo>
                  <a:cubicBezTo>
                    <a:pt x="216" y="1"/>
                    <a:pt x="65" y="256"/>
                    <a:pt x="34" y="571"/>
                  </a:cubicBezTo>
                  <a:cubicBezTo>
                    <a:pt x="1" y="904"/>
                    <a:pt x="134" y="1171"/>
                    <a:pt x="301" y="1204"/>
                  </a:cubicBezTo>
                  <a:cubicBezTo>
                    <a:pt x="501" y="1204"/>
                    <a:pt x="668" y="971"/>
                    <a:pt x="701" y="637"/>
                  </a:cubicBezTo>
                  <a:cubicBezTo>
                    <a:pt x="701" y="304"/>
                    <a:pt x="601" y="4"/>
                    <a:pt x="401" y="4"/>
                  </a:cubicBezTo>
                  <a:cubicBezTo>
                    <a:pt x="391" y="2"/>
                    <a:pt x="3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4560925" y="1703325"/>
              <a:ext cx="74250" cy="88425"/>
            </a:xfrm>
            <a:custGeom>
              <a:rect b="b" l="l" r="r" t="t"/>
              <a:pathLst>
                <a:path extrusionOk="0" h="3537" w="2970">
                  <a:moveTo>
                    <a:pt x="2903" y="1"/>
                  </a:moveTo>
                  <a:lnTo>
                    <a:pt x="1" y="2169"/>
                  </a:lnTo>
                  <a:cubicBezTo>
                    <a:pt x="67" y="2602"/>
                    <a:pt x="101" y="3069"/>
                    <a:pt x="134" y="3536"/>
                  </a:cubicBezTo>
                  <a:cubicBezTo>
                    <a:pt x="1168" y="3436"/>
                    <a:pt x="2703" y="2402"/>
                    <a:pt x="2869" y="1335"/>
                  </a:cubicBezTo>
                  <a:cubicBezTo>
                    <a:pt x="2969" y="901"/>
                    <a:pt x="2969" y="468"/>
                    <a:pt x="2903" y="1"/>
                  </a:cubicBez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4438575" y="1438950"/>
              <a:ext cx="192400" cy="186025"/>
            </a:xfrm>
            <a:custGeom>
              <a:rect b="b" l="l" r="r" t="t"/>
              <a:pathLst>
                <a:path extrusionOk="0" h="7441" w="7696">
                  <a:moveTo>
                    <a:pt x="3086" y="1"/>
                  </a:moveTo>
                  <a:cubicBezTo>
                    <a:pt x="519" y="1"/>
                    <a:pt x="0" y="6245"/>
                    <a:pt x="1692" y="7340"/>
                  </a:cubicBezTo>
                  <a:cubicBezTo>
                    <a:pt x="1796" y="7408"/>
                    <a:pt x="1910" y="7440"/>
                    <a:pt x="2033" y="7440"/>
                  </a:cubicBezTo>
                  <a:cubicBezTo>
                    <a:pt x="3898" y="7440"/>
                    <a:pt x="7695" y="95"/>
                    <a:pt x="3127" y="1"/>
                  </a:cubicBezTo>
                  <a:cubicBezTo>
                    <a:pt x="3113" y="1"/>
                    <a:pt x="3099" y="1"/>
                    <a:pt x="30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a:off x="4446675" y="1445000"/>
              <a:ext cx="261700" cy="327650"/>
            </a:xfrm>
            <a:custGeom>
              <a:rect b="b" l="l" r="r" t="t"/>
              <a:pathLst>
                <a:path extrusionOk="0" h="13106" w="10468">
                  <a:moveTo>
                    <a:pt x="5585" y="1"/>
                  </a:moveTo>
                  <a:cubicBezTo>
                    <a:pt x="5122" y="1"/>
                    <a:pt x="4647" y="73"/>
                    <a:pt x="4170" y="226"/>
                  </a:cubicBezTo>
                  <a:cubicBezTo>
                    <a:pt x="835" y="1327"/>
                    <a:pt x="1" y="6197"/>
                    <a:pt x="501" y="9199"/>
                  </a:cubicBezTo>
                  <a:cubicBezTo>
                    <a:pt x="868" y="11515"/>
                    <a:pt x="2857" y="13105"/>
                    <a:pt x="4942" y="13105"/>
                  </a:cubicBezTo>
                  <a:cubicBezTo>
                    <a:pt x="5892" y="13105"/>
                    <a:pt x="6861" y="12776"/>
                    <a:pt x="7706" y="12035"/>
                  </a:cubicBezTo>
                  <a:cubicBezTo>
                    <a:pt x="9507" y="10467"/>
                    <a:pt x="9608" y="8499"/>
                    <a:pt x="10041" y="5197"/>
                  </a:cubicBezTo>
                  <a:cubicBezTo>
                    <a:pt x="10467" y="2357"/>
                    <a:pt x="8234" y="1"/>
                    <a:pt x="5585"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4603950" y="1461825"/>
              <a:ext cx="242200" cy="195450"/>
            </a:xfrm>
            <a:custGeom>
              <a:rect b="b" l="l" r="r" t="t"/>
              <a:pathLst>
                <a:path extrusionOk="0" h="7818" w="9688">
                  <a:moveTo>
                    <a:pt x="3777" y="0"/>
                  </a:moveTo>
                  <a:cubicBezTo>
                    <a:pt x="1" y="0"/>
                    <a:pt x="1500" y="7818"/>
                    <a:pt x="3055" y="7818"/>
                  </a:cubicBezTo>
                  <a:cubicBezTo>
                    <a:pt x="3131" y="7818"/>
                    <a:pt x="3207" y="7799"/>
                    <a:pt x="3283" y="7759"/>
                  </a:cubicBezTo>
                  <a:cubicBezTo>
                    <a:pt x="6652" y="5991"/>
                    <a:pt x="9688" y="587"/>
                    <a:pt x="4117" y="20"/>
                  </a:cubicBezTo>
                  <a:cubicBezTo>
                    <a:pt x="3999" y="7"/>
                    <a:pt x="3886" y="0"/>
                    <a:pt x="37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3"/>
            <p:cNvSpPr/>
            <p:nvPr/>
          </p:nvSpPr>
          <p:spPr>
            <a:xfrm>
              <a:off x="4500875" y="1398600"/>
              <a:ext cx="292750" cy="150675"/>
            </a:xfrm>
            <a:custGeom>
              <a:rect b="b" l="l" r="r" t="t"/>
              <a:pathLst>
                <a:path extrusionOk="0" h="6027" w="11710">
                  <a:moveTo>
                    <a:pt x="3873" y="0"/>
                  </a:moveTo>
                  <a:cubicBezTo>
                    <a:pt x="1762" y="0"/>
                    <a:pt x="1" y="687"/>
                    <a:pt x="1" y="2516"/>
                  </a:cubicBezTo>
                  <a:cubicBezTo>
                    <a:pt x="1" y="4271"/>
                    <a:pt x="4914" y="6026"/>
                    <a:pt x="7721" y="6026"/>
                  </a:cubicBezTo>
                  <a:cubicBezTo>
                    <a:pt x="8168" y="6026"/>
                    <a:pt x="8562" y="5981"/>
                    <a:pt x="8874" y="5885"/>
                  </a:cubicBezTo>
                  <a:cubicBezTo>
                    <a:pt x="11142" y="5185"/>
                    <a:pt x="11709" y="3383"/>
                    <a:pt x="10508" y="2149"/>
                  </a:cubicBezTo>
                  <a:cubicBezTo>
                    <a:pt x="9385" y="971"/>
                    <a:pt x="6382" y="0"/>
                    <a:pt x="38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4493075" y="1468150"/>
              <a:ext cx="37850" cy="45075"/>
            </a:xfrm>
            <a:custGeom>
              <a:rect b="b" l="l" r="r" t="t"/>
              <a:pathLst>
                <a:path extrusionOk="0" h="1803" w="1514">
                  <a:moveTo>
                    <a:pt x="554" y="0"/>
                  </a:moveTo>
                  <a:cubicBezTo>
                    <a:pt x="442" y="0"/>
                    <a:pt x="0" y="26"/>
                    <a:pt x="146" y="435"/>
                  </a:cubicBezTo>
                  <a:cubicBezTo>
                    <a:pt x="346" y="935"/>
                    <a:pt x="947" y="1769"/>
                    <a:pt x="1514" y="1802"/>
                  </a:cubicBezTo>
                  <a:cubicBezTo>
                    <a:pt x="1047" y="1302"/>
                    <a:pt x="713" y="668"/>
                    <a:pt x="580" y="1"/>
                  </a:cubicBezTo>
                  <a:cubicBezTo>
                    <a:pt x="580" y="1"/>
                    <a:pt x="570" y="0"/>
                    <a:pt x="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4639975" y="1611425"/>
              <a:ext cx="103600" cy="89725"/>
            </a:xfrm>
            <a:custGeom>
              <a:rect b="b" l="l" r="r" t="t"/>
              <a:pathLst>
                <a:path extrusionOk="0" h="3589" w="4144">
                  <a:moveTo>
                    <a:pt x="2545" y="0"/>
                  </a:moveTo>
                  <a:cubicBezTo>
                    <a:pt x="1601" y="0"/>
                    <a:pt x="737" y="965"/>
                    <a:pt x="408" y="1742"/>
                  </a:cubicBezTo>
                  <a:cubicBezTo>
                    <a:pt x="1" y="2651"/>
                    <a:pt x="329" y="3589"/>
                    <a:pt x="1283" y="3589"/>
                  </a:cubicBezTo>
                  <a:cubicBezTo>
                    <a:pt x="1344" y="3589"/>
                    <a:pt x="1408" y="3585"/>
                    <a:pt x="1475" y="3577"/>
                  </a:cubicBezTo>
                  <a:cubicBezTo>
                    <a:pt x="2309" y="3443"/>
                    <a:pt x="3043" y="2976"/>
                    <a:pt x="3543" y="2309"/>
                  </a:cubicBezTo>
                  <a:cubicBezTo>
                    <a:pt x="4144" y="1475"/>
                    <a:pt x="3910" y="308"/>
                    <a:pt x="2876" y="41"/>
                  </a:cubicBezTo>
                  <a:cubicBezTo>
                    <a:pt x="2765" y="13"/>
                    <a:pt x="2655" y="0"/>
                    <a:pt x="2545"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4184000" y="2602300"/>
              <a:ext cx="417825" cy="1776300"/>
            </a:xfrm>
            <a:custGeom>
              <a:rect b="b" l="l" r="r" t="t"/>
              <a:pathLst>
                <a:path extrusionOk="0" h="71052" w="16713">
                  <a:moveTo>
                    <a:pt x="4970" y="1"/>
                  </a:moveTo>
                  <a:cubicBezTo>
                    <a:pt x="4970" y="1"/>
                    <a:pt x="0" y="26953"/>
                    <a:pt x="134" y="37194"/>
                  </a:cubicBezTo>
                  <a:cubicBezTo>
                    <a:pt x="234" y="47802"/>
                    <a:pt x="6038" y="70985"/>
                    <a:pt x="6038" y="70985"/>
                  </a:cubicBezTo>
                  <a:lnTo>
                    <a:pt x="11675" y="71052"/>
                  </a:lnTo>
                  <a:cubicBezTo>
                    <a:pt x="11675" y="71052"/>
                    <a:pt x="9807" y="48669"/>
                    <a:pt x="10308" y="38261"/>
                  </a:cubicBezTo>
                  <a:cubicBezTo>
                    <a:pt x="10474" y="35092"/>
                    <a:pt x="11108" y="30656"/>
                    <a:pt x="11942" y="25886"/>
                  </a:cubicBezTo>
                  <a:cubicBezTo>
                    <a:pt x="13009" y="19915"/>
                    <a:pt x="13510" y="17513"/>
                    <a:pt x="14844" y="9975"/>
                  </a:cubicBezTo>
                  <a:cubicBezTo>
                    <a:pt x="15845" y="4571"/>
                    <a:pt x="16712" y="868"/>
                    <a:pt x="16712" y="868"/>
                  </a:cubicBezTo>
                  <a:lnTo>
                    <a:pt x="49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3"/>
            <p:cNvSpPr/>
            <p:nvPr/>
          </p:nvSpPr>
          <p:spPr>
            <a:xfrm>
              <a:off x="4445000" y="2802450"/>
              <a:ext cx="112625" cy="525400"/>
            </a:xfrm>
            <a:custGeom>
              <a:rect b="b" l="l" r="r" t="t"/>
              <a:pathLst>
                <a:path extrusionOk="0" h="21016" w="4505">
                  <a:moveTo>
                    <a:pt x="2136" y="0"/>
                  </a:moveTo>
                  <a:cubicBezTo>
                    <a:pt x="34" y="5271"/>
                    <a:pt x="1" y="17580"/>
                    <a:pt x="968" y="21015"/>
                  </a:cubicBezTo>
                  <a:cubicBezTo>
                    <a:pt x="1135" y="20015"/>
                    <a:pt x="1302" y="18947"/>
                    <a:pt x="1502" y="17880"/>
                  </a:cubicBezTo>
                  <a:cubicBezTo>
                    <a:pt x="2569" y="11909"/>
                    <a:pt x="3070" y="9507"/>
                    <a:pt x="4404" y="1935"/>
                  </a:cubicBezTo>
                  <a:cubicBezTo>
                    <a:pt x="4437" y="1802"/>
                    <a:pt x="4471" y="1635"/>
                    <a:pt x="4504" y="1502"/>
                  </a:cubicBezTo>
                  <a:cubicBezTo>
                    <a:pt x="3804" y="868"/>
                    <a:pt x="3003" y="367"/>
                    <a:pt x="21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3"/>
            <p:cNvSpPr/>
            <p:nvPr/>
          </p:nvSpPr>
          <p:spPr>
            <a:xfrm>
              <a:off x="4466700" y="2613975"/>
              <a:ext cx="421150" cy="1764625"/>
            </a:xfrm>
            <a:custGeom>
              <a:rect b="b" l="l" r="r" t="t"/>
              <a:pathLst>
                <a:path extrusionOk="0" h="70585" w="16846">
                  <a:moveTo>
                    <a:pt x="0" y="1"/>
                  </a:moveTo>
                  <a:lnTo>
                    <a:pt x="0" y="1"/>
                  </a:lnTo>
                  <a:cubicBezTo>
                    <a:pt x="0" y="1"/>
                    <a:pt x="1034" y="28221"/>
                    <a:pt x="1835" y="37995"/>
                  </a:cubicBezTo>
                  <a:cubicBezTo>
                    <a:pt x="2702" y="48702"/>
                    <a:pt x="10708" y="70585"/>
                    <a:pt x="10708" y="70585"/>
                  </a:cubicBezTo>
                  <a:lnTo>
                    <a:pt x="16846" y="70585"/>
                  </a:lnTo>
                  <a:cubicBezTo>
                    <a:pt x="16846" y="70585"/>
                    <a:pt x="12743" y="50570"/>
                    <a:pt x="11508" y="40129"/>
                  </a:cubicBezTo>
                  <a:cubicBezTo>
                    <a:pt x="10074" y="28288"/>
                    <a:pt x="11508" y="835"/>
                    <a:pt x="11508" y="83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3"/>
            <p:cNvSpPr/>
            <p:nvPr/>
          </p:nvSpPr>
          <p:spPr>
            <a:xfrm>
              <a:off x="4695200" y="4324375"/>
              <a:ext cx="201825" cy="57550"/>
            </a:xfrm>
            <a:custGeom>
              <a:rect b="b" l="l" r="r" t="t"/>
              <a:pathLst>
                <a:path extrusionOk="0" h="2302" w="8073">
                  <a:moveTo>
                    <a:pt x="0" y="0"/>
                  </a:moveTo>
                  <a:lnTo>
                    <a:pt x="834" y="2302"/>
                  </a:lnTo>
                  <a:lnTo>
                    <a:pt x="8073" y="2302"/>
                  </a:lnTo>
                  <a:lnTo>
                    <a:pt x="8073" y="13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3"/>
            <p:cNvSpPr/>
            <p:nvPr/>
          </p:nvSpPr>
          <p:spPr>
            <a:xfrm>
              <a:off x="4297400" y="4321875"/>
              <a:ext cx="189325" cy="60050"/>
            </a:xfrm>
            <a:custGeom>
              <a:rect b="b" l="l" r="r" t="t"/>
              <a:pathLst>
                <a:path extrusionOk="0" h="2402" w="7573">
                  <a:moveTo>
                    <a:pt x="1" y="0"/>
                  </a:moveTo>
                  <a:lnTo>
                    <a:pt x="768" y="2302"/>
                  </a:lnTo>
                  <a:lnTo>
                    <a:pt x="7539" y="2402"/>
                  </a:lnTo>
                  <a:lnTo>
                    <a:pt x="7573" y="23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3"/>
            <p:cNvSpPr/>
            <p:nvPr/>
          </p:nvSpPr>
          <p:spPr>
            <a:xfrm>
              <a:off x="4554250" y="1576500"/>
              <a:ext cx="17550" cy="24275"/>
            </a:xfrm>
            <a:custGeom>
              <a:rect b="b" l="l" r="r" t="t"/>
              <a:pathLst>
                <a:path extrusionOk="0" h="971" w="702">
                  <a:moveTo>
                    <a:pt x="363" y="0"/>
                  </a:moveTo>
                  <a:cubicBezTo>
                    <a:pt x="180" y="0"/>
                    <a:pt x="34" y="221"/>
                    <a:pt x="34" y="470"/>
                  </a:cubicBezTo>
                  <a:cubicBezTo>
                    <a:pt x="1" y="737"/>
                    <a:pt x="134" y="937"/>
                    <a:pt x="301" y="971"/>
                  </a:cubicBezTo>
                  <a:cubicBezTo>
                    <a:pt x="501" y="971"/>
                    <a:pt x="635" y="771"/>
                    <a:pt x="668" y="504"/>
                  </a:cubicBezTo>
                  <a:cubicBezTo>
                    <a:pt x="701" y="270"/>
                    <a:pt x="568" y="3"/>
                    <a:pt x="401" y="3"/>
                  </a:cubicBezTo>
                  <a:cubicBezTo>
                    <a:pt x="388" y="1"/>
                    <a:pt x="375" y="0"/>
                    <a:pt x="3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3"/>
            <p:cNvSpPr/>
            <p:nvPr/>
          </p:nvSpPr>
          <p:spPr>
            <a:xfrm>
              <a:off x="4478375" y="1570650"/>
              <a:ext cx="16700" cy="24300"/>
            </a:xfrm>
            <a:custGeom>
              <a:rect b="b" l="l" r="r" t="t"/>
              <a:pathLst>
                <a:path extrusionOk="0" h="972" w="668">
                  <a:moveTo>
                    <a:pt x="335" y="1"/>
                  </a:moveTo>
                  <a:cubicBezTo>
                    <a:pt x="180" y="1"/>
                    <a:pt x="31" y="221"/>
                    <a:pt x="0" y="471"/>
                  </a:cubicBezTo>
                  <a:cubicBezTo>
                    <a:pt x="0" y="738"/>
                    <a:pt x="134" y="971"/>
                    <a:pt x="300" y="971"/>
                  </a:cubicBezTo>
                  <a:cubicBezTo>
                    <a:pt x="467" y="971"/>
                    <a:pt x="667" y="771"/>
                    <a:pt x="667" y="504"/>
                  </a:cubicBezTo>
                  <a:cubicBezTo>
                    <a:pt x="667" y="237"/>
                    <a:pt x="567" y="4"/>
                    <a:pt x="367" y="4"/>
                  </a:cubicBezTo>
                  <a:cubicBezTo>
                    <a:pt x="356" y="2"/>
                    <a:pt x="346" y="1"/>
                    <a:pt x="3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3"/>
            <p:cNvSpPr/>
            <p:nvPr/>
          </p:nvSpPr>
          <p:spPr>
            <a:xfrm>
              <a:off x="4482550" y="1588250"/>
              <a:ext cx="36700" cy="64650"/>
            </a:xfrm>
            <a:custGeom>
              <a:rect b="b" l="l" r="r" t="t"/>
              <a:pathLst>
                <a:path extrusionOk="0" h="2586" w="1468">
                  <a:moveTo>
                    <a:pt x="1468" y="0"/>
                  </a:moveTo>
                  <a:cubicBezTo>
                    <a:pt x="1067" y="801"/>
                    <a:pt x="567" y="1568"/>
                    <a:pt x="0" y="2235"/>
                  </a:cubicBezTo>
                  <a:cubicBezTo>
                    <a:pt x="276" y="2456"/>
                    <a:pt x="644" y="2586"/>
                    <a:pt x="1009" y="2586"/>
                  </a:cubicBezTo>
                  <a:cubicBezTo>
                    <a:pt x="1084" y="2586"/>
                    <a:pt x="1160" y="2580"/>
                    <a:pt x="1234" y="2569"/>
                  </a:cubicBezTo>
                  <a:lnTo>
                    <a:pt x="1468"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3"/>
            <p:cNvSpPr/>
            <p:nvPr/>
          </p:nvSpPr>
          <p:spPr>
            <a:xfrm>
              <a:off x="4530900" y="1649325"/>
              <a:ext cx="50900" cy="23175"/>
            </a:xfrm>
            <a:custGeom>
              <a:rect b="b" l="l" r="r" t="t"/>
              <a:pathLst>
                <a:path extrusionOk="0" h="927" w="2036">
                  <a:moveTo>
                    <a:pt x="1935" y="1"/>
                  </a:moveTo>
                  <a:cubicBezTo>
                    <a:pt x="1910" y="1"/>
                    <a:pt x="1885" y="9"/>
                    <a:pt x="1869" y="26"/>
                  </a:cubicBezTo>
                  <a:cubicBezTo>
                    <a:pt x="1483" y="500"/>
                    <a:pt x="913" y="737"/>
                    <a:pt x="299" y="737"/>
                  </a:cubicBezTo>
                  <a:cubicBezTo>
                    <a:pt x="223" y="737"/>
                    <a:pt x="145" y="734"/>
                    <a:pt x="67" y="726"/>
                  </a:cubicBezTo>
                  <a:cubicBezTo>
                    <a:pt x="34" y="726"/>
                    <a:pt x="1" y="760"/>
                    <a:pt x="1" y="793"/>
                  </a:cubicBezTo>
                  <a:cubicBezTo>
                    <a:pt x="1" y="860"/>
                    <a:pt x="34" y="893"/>
                    <a:pt x="67" y="893"/>
                  </a:cubicBezTo>
                  <a:cubicBezTo>
                    <a:pt x="168" y="926"/>
                    <a:pt x="301" y="926"/>
                    <a:pt x="401" y="926"/>
                  </a:cubicBezTo>
                  <a:cubicBezTo>
                    <a:pt x="1035" y="893"/>
                    <a:pt x="1602" y="626"/>
                    <a:pt x="2002" y="159"/>
                  </a:cubicBezTo>
                  <a:cubicBezTo>
                    <a:pt x="2036" y="126"/>
                    <a:pt x="2036" y="59"/>
                    <a:pt x="2002" y="26"/>
                  </a:cubicBezTo>
                  <a:cubicBezTo>
                    <a:pt x="1986" y="9"/>
                    <a:pt x="1961" y="1"/>
                    <a:pt x="19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3"/>
            <p:cNvSpPr/>
            <p:nvPr/>
          </p:nvSpPr>
          <p:spPr>
            <a:xfrm>
              <a:off x="4562600" y="1541550"/>
              <a:ext cx="37550" cy="25050"/>
            </a:xfrm>
            <a:custGeom>
              <a:rect b="b" l="l" r="r" t="t"/>
              <a:pathLst>
                <a:path extrusionOk="0" h="1002" w="1502">
                  <a:moveTo>
                    <a:pt x="234" y="0"/>
                  </a:moveTo>
                  <a:cubicBezTo>
                    <a:pt x="0" y="0"/>
                    <a:pt x="0" y="301"/>
                    <a:pt x="234" y="301"/>
                  </a:cubicBezTo>
                  <a:cubicBezTo>
                    <a:pt x="634" y="334"/>
                    <a:pt x="968" y="567"/>
                    <a:pt x="1201" y="901"/>
                  </a:cubicBezTo>
                  <a:cubicBezTo>
                    <a:pt x="1235" y="968"/>
                    <a:pt x="1301" y="1001"/>
                    <a:pt x="1335" y="1001"/>
                  </a:cubicBezTo>
                  <a:cubicBezTo>
                    <a:pt x="1368" y="968"/>
                    <a:pt x="1401" y="968"/>
                    <a:pt x="1435" y="968"/>
                  </a:cubicBezTo>
                  <a:cubicBezTo>
                    <a:pt x="1501" y="901"/>
                    <a:pt x="1501" y="801"/>
                    <a:pt x="1468" y="734"/>
                  </a:cubicBezTo>
                  <a:cubicBezTo>
                    <a:pt x="1201" y="301"/>
                    <a:pt x="734" y="34"/>
                    <a:pt x="2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3"/>
            <p:cNvSpPr/>
            <p:nvPr/>
          </p:nvSpPr>
          <p:spPr>
            <a:xfrm>
              <a:off x="4459200" y="1528825"/>
              <a:ext cx="35875" cy="26100"/>
            </a:xfrm>
            <a:custGeom>
              <a:rect b="b" l="l" r="r" t="t"/>
              <a:pathLst>
                <a:path extrusionOk="0" h="1044" w="1435">
                  <a:moveTo>
                    <a:pt x="1303" y="0"/>
                  </a:moveTo>
                  <a:cubicBezTo>
                    <a:pt x="1291" y="0"/>
                    <a:pt x="1279" y="3"/>
                    <a:pt x="1268" y="9"/>
                  </a:cubicBezTo>
                  <a:cubicBezTo>
                    <a:pt x="734" y="42"/>
                    <a:pt x="300" y="343"/>
                    <a:pt x="33" y="810"/>
                  </a:cubicBezTo>
                  <a:cubicBezTo>
                    <a:pt x="0" y="876"/>
                    <a:pt x="33" y="976"/>
                    <a:pt x="100" y="1010"/>
                  </a:cubicBezTo>
                  <a:cubicBezTo>
                    <a:pt x="133" y="1043"/>
                    <a:pt x="167" y="1043"/>
                    <a:pt x="200" y="1043"/>
                  </a:cubicBezTo>
                  <a:cubicBezTo>
                    <a:pt x="234" y="1043"/>
                    <a:pt x="300" y="1010"/>
                    <a:pt x="334" y="976"/>
                  </a:cubicBezTo>
                  <a:cubicBezTo>
                    <a:pt x="500" y="609"/>
                    <a:pt x="867" y="376"/>
                    <a:pt x="1268" y="309"/>
                  </a:cubicBezTo>
                  <a:cubicBezTo>
                    <a:pt x="1368" y="309"/>
                    <a:pt x="1434" y="242"/>
                    <a:pt x="1401" y="142"/>
                  </a:cubicBezTo>
                  <a:cubicBezTo>
                    <a:pt x="1401" y="60"/>
                    <a:pt x="1356" y="0"/>
                    <a:pt x="130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3"/>
            <p:cNvSpPr/>
            <p:nvPr/>
          </p:nvSpPr>
          <p:spPr>
            <a:xfrm>
              <a:off x="4746050" y="4475225"/>
              <a:ext cx="44225" cy="21800"/>
            </a:xfrm>
            <a:custGeom>
              <a:rect b="b" l="l" r="r" t="t"/>
              <a:pathLst>
                <a:path extrusionOk="0" h="872" w="1769">
                  <a:moveTo>
                    <a:pt x="326" y="151"/>
                  </a:moveTo>
                  <a:cubicBezTo>
                    <a:pt x="568" y="151"/>
                    <a:pt x="1093" y="407"/>
                    <a:pt x="1469" y="638"/>
                  </a:cubicBezTo>
                  <a:cubicBezTo>
                    <a:pt x="1245" y="677"/>
                    <a:pt x="1042" y="696"/>
                    <a:pt x="866" y="696"/>
                  </a:cubicBezTo>
                  <a:cubicBezTo>
                    <a:pt x="596" y="696"/>
                    <a:pt x="389" y="652"/>
                    <a:pt x="268" y="571"/>
                  </a:cubicBezTo>
                  <a:cubicBezTo>
                    <a:pt x="201" y="504"/>
                    <a:pt x="168" y="371"/>
                    <a:pt x="168" y="271"/>
                  </a:cubicBezTo>
                  <a:cubicBezTo>
                    <a:pt x="168" y="237"/>
                    <a:pt x="201" y="204"/>
                    <a:pt x="234" y="171"/>
                  </a:cubicBezTo>
                  <a:cubicBezTo>
                    <a:pt x="257" y="157"/>
                    <a:pt x="288" y="151"/>
                    <a:pt x="326" y="151"/>
                  </a:cubicBezTo>
                  <a:close/>
                  <a:moveTo>
                    <a:pt x="320" y="0"/>
                  </a:moveTo>
                  <a:cubicBezTo>
                    <a:pt x="249" y="0"/>
                    <a:pt x="186" y="11"/>
                    <a:pt x="134" y="37"/>
                  </a:cubicBezTo>
                  <a:cubicBezTo>
                    <a:pt x="68" y="71"/>
                    <a:pt x="1" y="171"/>
                    <a:pt x="1" y="271"/>
                  </a:cubicBezTo>
                  <a:cubicBezTo>
                    <a:pt x="1" y="404"/>
                    <a:pt x="68" y="571"/>
                    <a:pt x="168" y="671"/>
                  </a:cubicBezTo>
                  <a:cubicBezTo>
                    <a:pt x="368" y="805"/>
                    <a:pt x="601" y="871"/>
                    <a:pt x="835" y="871"/>
                  </a:cubicBezTo>
                  <a:cubicBezTo>
                    <a:pt x="1102" y="838"/>
                    <a:pt x="1402" y="805"/>
                    <a:pt x="1702" y="738"/>
                  </a:cubicBezTo>
                  <a:cubicBezTo>
                    <a:pt x="1735" y="738"/>
                    <a:pt x="1735" y="704"/>
                    <a:pt x="1769" y="671"/>
                  </a:cubicBezTo>
                  <a:cubicBezTo>
                    <a:pt x="1769" y="638"/>
                    <a:pt x="1735" y="604"/>
                    <a:pt x="1735" y="571"/>
                  </a:cubicBezTo>
                  <a:cubicBezTo>
                    <a:pt x="1619" y="513"/>
                    <a:pt x="796"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3"/>
            <p:cNvSpPr/>
            <p:nvPr/>
          </p:nvSpPr>
          <p:spPr>
            <a:xfrm>
              <a:off x="4761900" y="4455900"/>
              <a:ext cx="28375" cy="37775"/>
            </a:xfrm>
            <a:custGeom>
              <a:rect b="b" l="l" r="r" t="t"/>
              <a:pathLst>
                <a:path extrusionOk="0" h="1511" w="1135">
                  <a:moveTo>
                    <a:pt x="421" y="163"/>
                  </a:moveTo>
                  <a:cubicBezTo>
                    <a:pt x="468" y="163"/>
                    <a:pt x="510" y="194"/>
                    <a:pt x="534" y="243"/>
                  </a:cubicBezTo>
                  <a:cubicBezTo>
                    <a:pt x="768" y="543"/>
                    <a:pt x="935" y="910"/>
                    <a:pt x="935" y="1277"/>
                  </a:cubicBezTo>
                  <a:cubicBezTo>
                    <a:pt x="601" y="1010"/>
                    <a:pt x="167" y="443"/>
                    <a:pt x="201" y="243"/>
                  </a:cubicBezTo>
                  <a:cubicBezTo>
                    <a:pt x="201" y="210"/>
                    <a:pt x="201" y="177"/>
                    <a:pt x="334" y="177"/>
                  </a:cubicBezTo>
                  <a:lnTo>
                    <a:pt x="368" y="177"/>
                  </a:lnTo>
                  <a:cubicBezTo>
                    <a:pt x="386" y="168"/>
                    <a:pt x="403" y="163"/>
                    <a:pt x="421" y="163"/>
                  </a:cubicBezTo>
                  <a:close/>
                  <a:moveTo>
                    <a:pt x="374" y="1"/>
                  </a:moveTo>
                  <a:cubicBezTo>
                    <a:pt x="350" y="1"/>
                    <a:pt x="325" y="4"/>
                    <a:pt x="301" y="10"/>
                  </a:cubicBezTo>
                  <a:cubicBezTo>
                    <a:pt x="201" y="10"/>
                    <a:pt x="67" y="110"/>
                    <a:pt x="67" y="210"/>
                  </a:cubicBezTo>
                  <a:cubicBezTo>
                    <a:pt x="1" y="577"/>
                    <a:pt x="668" y="1311"/>
                    <a:pt x="1001" y="1511"/>
                  </a:cubicBezTo>
                  <a:lnTo>
                    <a:pt x="1101" y="1511"/>
                  </a:lnTo>
                  <a:cubicBezTo>
                    <a:pt x="1101" y="1477"/>
                    <a:pt x="1135" y="1477"/>
                    <a:pt x="1135" y="1444"/>
                  </a:cubicBezTo>
                  <a:cubicBezTo>
                    <a:pt x="1135" y="1411"/>
                    <a:pt x="1035" y="443"/>
                    <a:pt x="668" y="110"/>
                  </a:cubicBezTo>
                  <a:cubicBezTo>
                    <a:pt x="586" y="55"/>
                    <a:pt x="482" y="1"/>
                    <a:pt x="3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3"/>
            <p:cNvSpPr/>
            <p:nvPr/>
          </p:nvSpPr>
          <p:spPr>
            <a:xfrm>
              <a:off x="4316575" y="4472750"/>
              <a:ext cx="51750" cy="21675"/>
            </a:xfrm>
            <a:custGeom>
              <a:rect b="b" l="l" r="r" t="t"/>
              <a:pathLst>
                <a:path extrusionOk="0" h="867" w="2070">
                  <a:moveTo>
                    <a:pt x="358" y="159"/>
                  </a:moveTo>
                  <a:cubicBezTo>
                    <a:pt x="654" y="159"/>
                    <a:pt x="1292" y="398"/>
                    <a:pt x="1769" y="637"/>
                  </a:cubicBezTo>
                  <a:cubicBezTo>
                    <a:pt x="1487" y="686"/>
                    <a:pt x="1237" y="708"/>
                    <a:pt x="1023" y="708"/>
                  </a:cubicBezTo>
                  <a:cubicBezTo>
                    <a:pt x="655" y="708"/>
                    <a:pt x="395" y="642"/>
                    <a:pt x="268" y="537"/>
                  </a:cubicBezTo>
                  <a:cubicBezTo>
                    <a:pt x="201" y="470"/>
                    <a:pt x="168" y="370"/>
                    <a:pt x="168" y="270"/>
                  </a:cubicBezTo>
                  <a:cubicBezTo>
                    <a:pt x="168" y="236"/>
                    <a:pt x="201" y="203"/>
                    <a:pt x="234" y="203"/>
                  </a:cubicBezTo>
                  <a:lnTo>
                    <a:pt x="268" y="170"/>
                  </a:lnTo>
                  <a:cubicBezTo>
                    <a:pt x="292" y="163"/>
                    <a:pt x="323" y="159"/>
                    <a:pt x="358" y="159"/>
                  </a:cubicBezTo>
                  <a:close/>
                  <a:moveTo>
                    <a:pt x="334" y="0"/>
                  </a:moveTo>
                  <a:cubicBezTo>
                    <a:pt x="256" y="0"/>
                    <a:pt x="188" y="11"/>
                    <a:pt x="134" y="36"/>
                  </a:cubicBezTo>
                  <a:cubicBezTo>
                    <a:pt x="68" y="103"/>
                    <a:pt x="34" y="170"/>
                    <a:pt x="1" y="270"/>
                  </a:cubicBezTo>
                  <a:cubicBezTo>
                    <a:pt x="1" y="403"/>
                    <a:pt x="34" y="537"/>
                    <a:pt x="168" y="637"/>
                  </a:cubicBezTo>
                  <a:cubicBezTo>
                    <a:pt x="341" y="810"/>
                    <a:pt x="686" y="866"/>
                    <a:pt x="1051" y="866"/>
                  </a:cubicBezTo>
                  <a:cubicBezTo>
                    <a:pt x="1390" y="866"/>
                    <a:pt x="1746" y="818"/>
                    <a:pt x="2002" y="770"/>
                  </a:cubicBezTo>
                  <a:lnTo>
                    <a:pt x="2036" y="770"/>
                  </a:lnTo>
                  <a:cubicBezTo>
                    <a:pt x="2069" y="737"/>
                    <a:pt x="2069" y="737"/>
                    <a:pt x="2069" y="703"/>
                  </a:cubicBezTo>
                  <a:cubicBezTo>
                    <a:pt x="2069" y="670"/>
                    <a:pt x="2069" y="637"/>
                    <a:pt x="2036" y="603"/>
                  </a:cubicBezTo>
                  <a:cubicBezTo>
                    <a:pt x="1919" y="545"/>
                    <a:pt x="881" y="0"/>
                    <a:pt x="3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3"/>
            <p:cNvSpPr/>
            <p:nvPr/>
          </p:nvSpPr>
          <p:spPr>
            <a:xfrm>
              <a:off x="4336600" y="4454250"/>
              <a:ext cx="31725" cy="37775"/>
            </a:xfrm>
            <a:custGeom>
              <a:rect b="b" l="l" r="r" t="t"/>
              <a:pathLst>
                <a:path extrusionOk="0" h="1511" w="1269">
                  <a:moveTo>
                    <a:pt x="367" y="142"/>
                  </a:moveTo>
                  <a:cubicBezTo>
                    <a:pt x="468" y="142"/>
                    <a:pt x="601" y="176"/>
                    <a:pt x="668" y="276"/>
                  </a:cubicBezTo>
                  <a:cubicBezTo>
                    <a:pt x="935" y="543"/>
                    <a:pt x="1068" y="910"/>
                    <a:pt x="1101" y="1310"/>
                  </a:cubicBezTo>
                  <a:cubicBezTo>
                    <a:pt x="668" y="1043"/>
                    <a:pt x="167" y="476"/>
                    <a:pt x="201" y="243"/>
                  </a:cubicBezTo>
                  <a:cubicBezTo>
                    <a:pt x="201" y="243"/>
                    <a:pt x="201" y="176"/>
                    <a:pt x="267" y="142"/>
                  </a:cubicBezTo>
                  <a:close/>
                  <a:moveTo>
                    <a:pt x="441" y="0"/>
                  </a:moveTo>
                  <a:cubicBezTo>
                    <a:pt x="416" y="0"/>
                    <a:pt x="391" y="3"/>
                    <a:pt x="367" y="9"/>
                  </a:cubicBezTo>
                  <a:cubicBezTo>
                    <a:pt x="134" y="9"/>
                    <a:pt x="67" y="109"/>
                    <a:pt x="67" y="209"/>
                  </a:cubicBezTo>
                  <a:cubicBezTo>
                    <a:pt x="1" y="576"/>
                    <a:pt x="768" y="1310"/>
                    <a:pt x="1168" y="1510"/>
                  </a:cubicBezTo>
                  <a:lnTo>
                    <a:pt x="1235" y="1510"/>
                  </a:lnTo>
                  <a:cubicBezTo>
                    <a:pt x="1268" y="1477"/>
                    <a:pt x="1268" y="1443"/>
                    <a:pt x="1268" y="1443"/>
                  </a:cubicBezTo>
                  <a:cubicBezTo>
                    <a:pt x="1268" y="1410"/>
                    <a:pt x="1201" y="476"/>
                    <a:pt x="768" y="142"/>
                  </a:cubicBezTo>
                  <a:cubicBezTo>
                    <a:pt x="685" y="60"/>
                    <a:pt x="558" y="0"/>
                    <a:pt x="4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3"/>
            <p:cNvSpPr/>
            <p:nvPr/>
          </p:nvSpPr>
          <p:spPr>
            <a:xfrm>
              <a:off x="4741900" y="1963525"/>
              <a:ext cx="270200" cy="767225"/>
            </a:xfrm>
            <a:custGeom>
              <a:rect b="b" l="l" r="r" t="t"/>
              <a:pathLst>
                <a:path extrusionOk="0" h="30689" w="10808">
                  <a:moveTo>
                    <a:pt x="4570" y="0"/>
                  </a:moveTo>
                  <a:lnTo>
                    <a:pt x="0" y="2202"/>
                  </a:lnTo>
                  <a:lnTo>
                    <a:pt x="3169" y="9073"/>
                  </a:lnTo>
                  <a:cubicBezTo>
                    <a:pt x="3669" y="10207"/>
                    <a:pt x="4203" y="11342"/>
                    <a:pt x="4703" y="12509"/>
                  </a:cubicBezTo>
                  <a:cubicBezTo>
                    <a:pt x="4937" y="13076"/>
                    <a:pt x="5170" y="13643"/>
                    <a:pt x="5404" y="14210"/>
                  </a:cubicBezTo>
                  <a:lnTo>
                    <a:pt x="5604" y="14644"/>
                  </a:lnTo>
                  <a:cubicBezTo>
                    <a:pt x="5671" y="14777"/>
                    <a:pt x="5671" y="14877"/>
                    <a:pt x="5738" y="15011"/>
                  </a:cubicBezTo>
                  <a:cubicBezTo>
                    <a:pt x="5838" y="15244"/>
                    <a:pt x="5904" y="15478"/>
                    <a:pt x="5971" y="15745"/>
                  </a:cubicBezTo>
                  <a:cubicBezTo>
                    <a:pt x="6238" y="16812"/>
                    <a:pt x="6405" y="17913"/>
                    <a:pt x="6438" y="19014"/>
                  </a:cubicBezTo>
                  <a:cubicBezTo>
                    <a:pt x="6471" y="20181"/>
                    <a:pt x="6405" y="21349"/>
                    <a:pt x="6305" y="22516"/>
                  </a:cubicBezTo>
                  <a:cubicBezTo>
                    <a:pt x="6171" y="23717"/>
                    <a:pt x="5938" y="24918"/>
                    <a:pt x="5704" y="26119"/>
                  </a:cubicBezTo>
                  <a:cubicBezTo>
                    <a:pt x="5471" y="27320"/>
                    <a:pt x="5170" y="28554"/>
                    <a:pt x="4837" y="29688"/>
                  </a:cubicBezTo>
                  <a:lnTo>
                    <a:pt x="7139" y="30689"/>
                  </a:lnTo>
                  <a:cubicBezTo>
                    <a:pt x="7472" y="30088"/>
                    <a:pt x="7772" y="29488"/>
                    <a:pt x="8039" y="28887"/>
                  </a:cubicBezTo>
                  <a:cubicBezTo>
                    <a:pt x="8306" y="28287"/>
                    <a:pt x="8540" y="27653"/>
                    <a:pt x="8773" y="27019"/>
                  </a:cubicBezTo>
                  <a:cubicBezTo>
                    <a:pt x="9273" y="25785"/>
                    <a:pt x="9640" y="24484"/>
                    <a:pt x="9974" y="23183"/>
                  </a:cubicBezTo>
                  <a:cubicBezTo>
                    <a:pt x="10674" y="20415"/>
                    <a:pt x="10808" y="17546"/>
                    <a:pt x="10341" y="14744"/>
                  </a:cubicBezTo>
                  <a:cubicBezTo>
                    <a:pt x="10274" y="14377"/>
                    <a:pt x="10207" y="14010"/>
                    <a:pt x="10074" y="13643"/>
                  </a:cubicBezTo>
                  <a:lnTo>
                    <a:pt x="9907" y="13076"/>
                  </a:lnTo>
                  <a:lnTo>
                    <a:pt x="9774" y="12609"/>
                  </a:lnTo>
                  <a:cubicBezTo>
                    <a:pt x="9540" y="12009"/>
                    <a:pt x="9340" y="11375"/>
                    <a:pt x="9140" y="10741"/>
                  </a:cubicBezTo>
                  <a:cubicBezTo>
                    <a:pt x="8706" y="9507"/>
                    <a:pt x="8239" y="8306"/>
                    <a:pt x="7772" y="7105"/>
                  </a:cubicBezTo>
                  <a:cubicBezTo>
                    <a:pt x="6805" y="4703"/>
                    <a:pt x="5738" y="2368"/>
                    <a:pt x="4570"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3"/>
            <p:cNvSpPr/>
            <p:nvPr/>
          </p:nvSpPr>
          <p:spPr>
            <a:xfrm>
              <a:off x="4689675" y="1904375"/>
              <a:ext cx="296575" cy="367725"/>
            </a:xfrm>
            <a:custGeom>
              <a:rect b="b" l="l" r="r" t="t"/>
              <a:pathLst>
                <a:path extrusionOk="0" h="14709" w="11863">
                  <a:moveTo>
                    <a:pt x="4046" y="1"/>
                  </a:moveTo>
                  <a:cubicBezTo>
                    <a:pt x="1421" y="1"/>
                    <a:pt x="1" y="2233"/>
                    <a:pt x="1188" y="5769"/>
                  </a:cubicBezTo>
                  <a:cubicBezTo>
                    <a:pt x="2523" y="9705"/>
                    <a:pt x="4791" y="14708"/>
                    <a:pt x="4791" y="14708"/>
                  </a:cubicBezTo>
                  <a:lnTo>
                    <a:pt x="11863" y="11606"/>
                  </a:lnTo>
                  <a:cubicBezTo>
                    <a:pt x="11863" y="11606"/>
                    <a:pt x="8861" y="1265"/>
                    <a:pt x="5825" y="298"/>
                  </a:cubicBezTo>
                  <a:cubicBezTo>
                    <a:pt x="5189" y="97"/>
                    <a:pt x="4591" y="1"/>
                    <a:pt x="4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3"/>
            <p:cNvSpPr/>
            <p:nvPr/>
          </p:nvSpPr>
          <p:spPr>
            <a:xfrm>
              <a:off x="4826125" y="2691525"/>
              <a:ext cx="126775" cy="100100"/>
            </a:xfrm>
            <a:custGeom>
              <a:rect b="b" l="l" r="r" t="t"/>
              <a:pathLst>
                <a:path extrusionOk="0" h="4004" w="5071">
                  <a:moveTo>
                    <a:pt x="1668" y="1"/>
                  </a:moveTo>
                  <a:lnTo>
                    <a:pt x="0" y="3003"/>
                  </a:lnTo>
                  <a:lnTo>
                    <a:pt x="3903" y="4004"/>
                  </a:lnTo>
                  <a:cubicBezTo>
                    <a:pt x="3903" y="4004"/>
                    <a:pt x="5070" y="1102"/>
                    <a:pt x="3669" y="201"/>
                  </a:cubicBezTo>
                  <a:lnTo>
                    <a:pt x="1668"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3"/>
            <p:cNvSpPr/>
            <p:nvPr/>
          </p:nvSpPr>
          <p:spPr>
            <a:xfrm>
              <a:off x="4819450" y="2764219"/>
              <a:ext cx="104250" cy="91750"/>
            </a:xfrm>
            <a:custGeom>
              <a:rect b="b" l="l" r="r" t="t"/>
              <a:pathLst>
                <a:path extrusionOk="0" h="3670" w="4170">
                  <a:moveTo>
                    <a:pt x="267" y="0"/>
                  </a:moveTo>
                  <a:lnTo>
                    <a:pt x="0" y="3369"/>
                  </a:lnTo>
                  <a:lnTo>
                    <a:pt x="3570" y="3669"/>
                  </a:lnTo>
                  <a:lnTo>
                    <a:pt x="4170" y="1001"/>
                  </a:lnTo>
                  <a:lnTo>
                    <a:pt x="267"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5" name="Google Shape;1715;p33"/>
          <p:cNvGrpSpPr/>
          <p:nvPr/>
        </p:nvGrpSpPr>
        <p:grpSpPr>
          <a:xfrm>
            <a:off x="5508085" y="1309625"/>
            <a:ext cx="3099356" cy="3294875"/>
            <a:chOff x="5324700" y="1309625"/>
            <a:chExt cx="3099356" cy="3294875"/>
          </a:xfrm>
        </p:grpSpPr>
        <p:sp>
          <p:nvSpPr>
            <p:cNvPr id="1716" name="Google Shape;1716;p33"/>
            <p:cNvSpPr/>
            <p:nvPr/>
          </p:nvSpPr>
          <p:spPr>
            <a:xfrm>
              <a:off x="7656350" y="4274250"/>
              <a:ext cx="146800" cy="2525"/>
            </a:xfrm>
            <a:custGeom>
              <a:rect b="b" l="l" r="r" t="t"/>
              <a:pathLst>
                <a:path extrusionOk="0" h="101" w="5872">
                  <a:moveTo>
                    <a:pt x="1" y="0"/>
                  </a:moveTo>
                  <a:lnTo>
                    <a:pt x="1" y="101"/>
                  </a:lnTo>
                  <a:lnTo>
                    <a:pt x="5872" y="101"/>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3"/>
            <p:cNvSpPr/>
            <p:nvPr/>
          </p:nvSpPr>
          <p:spPr>
            <a:xfrm>
              <a:off x="7194350" y="4274250"/>
              <a:ext cx="369475" cy="2525"/>
            </a:xfrm>
            <a:custGeom>
              <a:rect b="b" l="l" r="r" t="t"/>
              <a:pathLst>
                <a:path extrusionOk="0" h="101" w="14779">
                  <a:moveTo>
                    <a:pt x="1" y="0"/>
                  </a:moveTo>
                  <a:lnTo>
                    <a:pt x="1" y="101"/>
                  </a:lnTo>
                  <a:lnTo>
                    <a:pt x="14778" y="101"/>
                  </a:lnTo>
                  <a:lnTo>
                    <a:pt x="147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3"/>
            <p:cNvSpPr/>
            <p:nvPr/>
          </p:nvSpPr>
          <p:spPr>
            <a:xfrm>
              <a:off x="5659925" y="4368475"/>
              <a:ext cx="2764131"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3"/>
            <p:cNvSpPr/>
            <p:nvPr/>
          </p:nvSpPr>
          <p:spPr>
            <a:xfrm>
              <a:off x="6091900" y="1315675"/>
              <a:ext cx="373625" cy="439675"/>
            </a:xfrm>
            <a:custGeom>
              <a:rect b="b" l="l" r="r" t="t"/>
              <a:pathLst>
                <a:path extrusionOk="0" h="17587" w="14945">
                  <a:moveTo>
                    <a:pt x="5712" y="0"/>
                  </a:moveTo>
                  <a:cubicBezTo>
                    <a:pt x="5088" y="0"/>
                    <a:pt x="4404" y="159"/>
                    <a:pt x="3670" y="526"/>
                  </a:cubicBezTo>
                  <a:cubicBezTo>
                    <a:pt x="1" y="2394"/>
                    <a:pt x="2036" y="6764"/>
                    <a:pt x="2036" y="6764"/>
                  </a:cubicBezTo>
                  <a:cubicBezTo>
                    <a:pt x="2036" y="6764"/>
                    <a:pt x="34" y="14369"/>
                    <a:pt x="3437" y="16771"/>
                  </a:cubicBezTo>
                  <a:cubicBezTo>
                    <a:pt x="4251" y="17337"/>
                    <a:pt x="5344" y="17587"/>
                    <a:pt x="6454" y="17587"/>
                  </a:cubicBezTo>
                  <a:cubicBezTo>
                    <a:pt x="9068" y="17587"/>
                    <a:pt x="11774" y="16199"/>
                    <a:pt x="11142" y="14302"/>
                  </a:cubicBezTo>
                  <a:cubicBezTo>
                    <a:pt x="10241" y="11634"/>
                    <a:pt x="14945" y="11567"/>
                    <a:pt x="13610" y="8765"/>
                  </a:cubicBezTo>
                  <a:cubicBezTo>
                    <a:pt x="12243" y="5930"/>
                    <a:pt x="9274" y="6864"/>
                    <a:pt x="9508" y="4462"/>
                  </a:cubicBezTo>
                  <a:cubicBezTo>
                    <a:pt x="9721" y="2541"/>
                    <a:pt x="8205" y="0"/>
                    <a:pt x="57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3"/>
            <p:cNvSpPr/>
            <p:nvPr/>
          </p:nvSpPr>
          <p:spPr>
            <a:xfrm>
              <a:off x="6189825" y="1319625"/>
              <a:ext cx="269875" cy="406150"/>
            </a:xfrm>
            <a:custGeom>
              <a:rect b="b" l="l" r="r" t="t"/>
              <a:pathLst>
                <a:path extrusionOk="0" h="16246" w="10795">
                  <a:moveTo>
                    <a:pt x="2328" y="1"/>
                  </a:moveTo>
                  <a:cubicBezTo>
                    <a:pt x="1610" y="1"/>
                    <a:pt x="853" y="209"/>
                    <a:pt x="87" y="635"/>
                  </a:cubicBezTo>
                  <a:cubicBezTo>
                    <a:pt x="1" y="692"/>
                    <a:pt x="63" y="848"/>
                    <a:pt x="145" y="848"/>
                  </a:cubicBezTo>
                  <a:cubicBezTo>
                    <a:pt x="159" y="848"/>
                    <a:pt x="173" y="844"/>
                    <a:pt x="187" y="835"/>
                  </a:cubicBezTo>
                  <a:cubicBezTo>
                    <a:pt x="1001" y="382"/>
                    <a:pt x="1726" y="216"/>
                    <a:pt x="2351" y="216"/>
                  </a:cubicBezTo>
                  <a:cubicBezTo>
                    <a:pt x="3108" y="216"/>
                    <a:pt x="3717" y="461"/>
                    <a:pt x="4156" y="735"/>
                  </a:cubicBezTo>
                  <a:cubicBezTo>
                    <a:pt x="5390" y="1535"/>
                    <a:pt x="6091" y="2936"/>
                    <a:pt x="6058" y="4371"/>
                  </a:cubicBezTo>
                  <a:cubicBezTo>
                    <a:pt x="5991" y="5672"/>
                    <a:pt x="6791" y="5938"/>
                    <a:pt x="7692" y="6272"/>
                  </a:cubicBezTo>
                  <a:cubicBezTo>
                    <a:pt x="8626" y="6606"/>
                    <a:pt x="9660" y="6973"/>
                    <a:pt x="10127" y="8440"/>
                  </a:cubicBezTo>
                  <a:cubicBezTo>
                    <a:pt x="10561" y="9674"/>
                    <a:pt x="9760" y="10442"/>
                    <a:pt x="8860" y="11276"/>
                  </a:cubicBezTo>
                  <a:cubicBezTo>
                    <a:pt x="7692" y="12376"/>
                    <a:pt x="6391" y="13611"/>
                    <a:pt x="7358" y="16179"/>
                  </a:cubicBezTo>
                  <a:cubicBezTo>
                    <a:pt x="7358" y="16212"/>
                    <a:pt x="7392" y="16246"/>
                    <a:pt x="7459" y="16246"/>
                  </a:cubicBezTo>
                  <a:lnTo>
                    <a:pt x="7492" y="16246"/>
                  </a:lnTo>
                  <a:cubicBezTo>
                    <a:pt x="7525" y="16212"/>
                    <a:pt x="7559" y="16146"/>
                    <a:pt x="7559" y="16079"/>
                  </a:cubicBezTo>
                  <a:cubicBezTo>
                    <a:pt x="6625" y="13644"/>
                    <a:pt x="7825" y="12510"/>
                    <a:pt x="8993" y="11442"/>
                  </a:cubicBezTo>
                  <a:cubicBezTo>
                    <a:pt x="9894" y="10575"/>
                    <a:pt x="10794" y="9741"/>
                    <a:pt x="10327" y="8340"/>
                  </a:cubicBezTo>
                  <a:cubicBezTo>
                    <a:pt x="9794" y="6806"/>
                    <a:pt x="8626" y="6372"/>
                    <a:pt x="7759" y="6072"/>
                  </a:cubicBezTo>
                  <a:cubicBezTo>
                    <a:pt x="6891" y="5772"/>
                    <a:pt x="6224" y="5505"/>
                    <a:pt x="6291" y="4404"/>
                  </a:cubicBezTo>
                  <a:cubicBezTo>
                    <a:pt x="6324" y="2870"/>
                    <a:pt x="5557" y="1402"/>
                    <a:pt x="4256" y="568"/>
                  </a:cubicBezTo>
                  <a:cubicBezTo>
                    <a:pt x="3668" y="192"/>
                    <a:pt x="3016" y="1"/>
                    <a:pt x="23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3"/>
            <p:cNvSpPr/>
            <p:nvPr/>
          </p:nvSpPr>
          <p:spPr>
            <a:xfrm>
              <a:off x="5383900" y="1885875"/>
              <a:ext cx="566275" cy="322750"/>
            </a:xfrm>
            <a:custGeom>
              <a:rect b="b" l="l" r="r" t="t"/>
              <a:pathLst>
                <a:path extrusionOk="0" h="12910" w="22651">
                  <a:moveTo>
                    <a:pt x="1735" y="0"/>
                  </a:moveTo>
                  <a:lnTo>
                    <a:pt x="1" y="901"/>
                  </a:lnTo>
                  <a:cubicBezTo>
                    <a:pt x="468" y="2035"/>
                    <a:pt x="968" y="3069"/>
                    <a:pt x="1502" y="4103"/>
                  </a:cubicBezTo>
                  <a:cubicBezTo>
                    <a:pt x="2069" y="5137"/>
                    <a:pt x="2669" y="6172"/>
                    <a:pt x="3303" y="7206"/>
                  </a:cubicBezTo>
                  <a:cubicBezTo>
                    <a:pt x="3970" y="8240"/>
                    <a:pt x="4737" y="9207"/>
                    <a:pt x="5538" y="10108"/>
                  </a:cubicBezTo>
                  <a:cubicBezTo>
                    <a:pt x="6005" y="10608"/>
                    <a:pt x="6472" y="11042"/>
                    <a:pt x="6972" y="11475"/>
                  </a:cubicBezTo>
                  <a:cubicBezTo>
                    <a:pt x="7573" y="11942"/>
                    <a:pt x="8273" y="12343"/>
                    <a:pt x="8974" y="12609"/>
                  </a:cubicBezTo>
                  <a:cubicBezTo>
                    <a:pt x="9207" y="12676"/>
                    <a:pt x="9441" y="12710"/>
                    <a:pt x="9641" y="12776"/>
                  </a:cubicBezTo>
                  <a:lnTo>
                    <a:pt x="9808" y="12810"/>
                  </a:lnTo>
                  <a:lnTo>
                    <a:pt x="10208" y="12810"/>
                  </a:lnTo>
                  <a:cubicBezTo>
                    <a:pt x="10541" y="12876"/>
                    <a:pt x="10875" y="12910"/>
                    <a:pt x="11242" y="12910"/>
                  </a:cubicBezTo>
                  <a:cubicBezTo>
                    <a:pt x="11942" y="12910"/>
                    <a:pt x="12610" y="12876"/>
                    <a:pt x="13310" y="12743"/>
                  </a:cubicBezTo>
                  <a:cubicBezTo>
                    <a:pt x="14678" y="12509"/>
                    <a:pt x="15979" y="12042"/>
                    <a:pt x="17146" y="11342"/>
                  </a:cubicBezTo>
                  <a:cubicBezTo>
                    <a:pt x="18280" y="10641"/>
                    <a:pt x="19348" y="9841"/>
                    <a:pt x="20248" y="8873"/>
                  </a:cubicBezTo>
                  <a:cubicBezTo>
                    <a:pt x="20715" y="8406"/>
                    <a:pt x="21149" y="7939"/>
                    <a:pt x="21549" y="7406"/>
                  </a:cubicBezTo>
                  <a:cubicBezTo>
                    <a:pt x="21716" y="7139"/>
                    <a:pt x="21916" y="6905"/>
                    <a:pt x="22116" y="6639"/>
                  </a:cubicBezTo>
                  <a:lnTo>
                    <a:pt x="22383" y="6205"/>
                  </a:lnTo>
                  <a:cubicBezTo>
                    <a:pt x="22483" y="6071"/>
                    <a:pt x="22550" y="5938"/>
                    <a:pt x="22650" y="5738"/>
                  </a:cubicBezTo>
                  <a:lnTo>
                    <a:pt x="19248" y="3837"/>
                  </a:lnTo>
                  <a:lnTo>
                    <a:pt x="19081" y="4103"/>
                  </a:lnTo>
                  <a:lnTo>
                    <a:pt x="18881" y="4404"/>
                  </a:lnTo>
                  <a:cubicBezTo>
                    <a:pt x="18714" y="4570"/>
                    <a:pt x="18580" y="4804"/>
                    <a:pt x="18414" y="5004"/>
                  </a:cubicBezTo>
                  <a:cubicBezTo>
                    <a:pt x="18113" y="5404"/>
                    <a:pt x="17780" y="5771"/>
                    <a:pt x="17446" y="6138"/>
                  </a:cubicBezTo>
                  <a:cubicBezTo>
                    <a:pt x="16779" y="6872"/>
                    <a:pt x="16012" y="7506"/>
                    <a:pt x="15178" y="8006"/>
                  </a:cubicBezTo>
                  <a:cubicBezTo>
                    <a:pt x="14377" y="8507"/>
                    <a:pt x="13510" y="8873"/>
                    <a:pt x="12610" y="9107"/>
                  </a:cubicBezTo>
                  <a:cubicBezTo>
                    <a:pt x="12176" y="9207"/>
                    <a:pt x="11709" y="9274"/>
                    <a:pt x="11242" y="9274"/>
                  </a:cubicBezTo>
                  <a:cubicBezTo>
                    <a:pt x="11125" y="9290"/>
                    <a:pt x="11008" y="9299"/>
                    <a:pt x="10892" y="9299"/>
                  </a:cubicBezTo>
                  <a:cubicBezTo>
                    <a:pt x="10775" y="9299"/>
                    <a:pt x="10658" y="9290"/>
                    <a:pt x="10541" y="9274"/>
                  </a:cubicBezTo>
                  <a:lnTo>
                    <a:pt x="10041" y="9274"/>
                  </a:lnTo>
                  <a:cubicBezTo>
                    <a:pt x="9674" y="9140"/>
                    <a:pt x="9307" y="8974"/>
                    <a:pt x="9007" y="8773"/>
                  </a:cubicBezTo>
                  <a:cubicBezTo>
                    <a:pt x="8607" y="8473"/>
                    <a:pt x="8206" y="8173"/>
                    <a:pt x="7839" y="7839"/>
                  </a:cubicBezTo>
                  <a:cubicBezTo>
                    <a:pt x="7072" y="7106"/>
                    <a:pt x="6338" y="6305"/>
                    <a:pt x="5671" y="5471"/>
                  </a:cubicBezTo>
                  <a:cubicBezTo>
                    <a:pt x="4971" y="4637"/>
                    <a:pt x="4304" y="3703"/>
                    <a:pt x="3636" y="2802"/>
                  </a:cubicBezTo>
                  <a:cubicBezTo>
                    <a:pt x="3003" y="1902"/>
                    <a:pt x="2336" y="934"/>
                    <a:pt x="1735" y="0"/>
                  </a:cubicBezTo>
                  <a:close/>
                </a:path>
              </a:pathLst>
            </a:custGeom>
            <a:solidFill>
              <a:srgbClr val="B6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3"/>
            <p:cNvSpPr/>
            <p:nvPr/>
          </p:nvSpPr>
          <p:spPr>
            <a:xfrm>
              <a:off x="5843400" y="1922450"/>
              <a:ext cx="169250" cy="215300"/>
            </a:xfrm>
            <a:custGeom>
              <a:rect b="b" l="l" r="r" t="t"/>
              <a:pathLst>
                <a:path extrusionOk="0" h="8612" w="6770">
                  <a:moveTo>
                    <a:pt x="4544" y="0"/>
                  </a:moveTo>
                  <a:cubicBezTo>
                    <a:pt x="4487" y="0"/>
                    <a:pt x="4430" y="2"/>
                    <a:pt x="4370" y="5"/>
                  </a:cubicBezTo>
                  <a:cubicBezTo>
                    <a:pt x="868" y="172"/>
                    <a:pt x="0" y="2440"/>
                    <a:pt x="0" y="2440"/>
                  </a:cubicBezTo>
                  <a:lnTo>
                    <a:pt x="4070" y="8611"/>
                  </a:lnTo>
                  <a:cubicBezTo>
                    <a:pt x="4070" y="8611"/>
                    <a:pt x="5804" y="6743"/>
                    <a:pt x="6271" y="4642"/>
                  </a:cubicBezTo>
                  <a:cubicBezTo>
                    <a:pt x="6727" y="2527"/>
                    <a:pt x="6770" y="0"/>
                    <a:pt x="45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3"/>
            <p:cNvSpPr/>
            <p:nvPr/>
          </p:nvSpPr>
          <p:spPr>
            <a:xfrm>
              <a:off x="5345550" y="1816650"/>
              <a:ext cx="86750" cy="112600"/>
            </a:xfrm>
            <a:custGeom>
              <a:rect b="b" l="l" r="r" t="t"/>
              <a:pathLst>
                <a:path extrusionOk="0" h="4504" w="3470">
                  <a:moveTo>
                    <a:pt x="3269" y="1"/>
                  </a:moveTo>
                  <a:lnTo>
                    <a:pt x="0" y="2436"/>
                  </a:lnTo>
                  <a:cubicBezTo>
                    <a:pt x="0" y="2436"/>
                    <a:pt x="834" y="4137"/>
                    <a:pt x="2368" y="4504"/>
                  </a:cubicBezTo>
                  <a:lnTo>
                    <a:pt x="3469" y="3337"/>
                  </a:lnTo>
                  <a:lnTo>
                    <a:pt x="3269"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3"/>
            <p:cNvSpPr/>
            <p:nvPr/>
          </p:nvSpPr>
          <p:spPr>
            <a:xfrm>
              <a:off x="5324700" y="1750775"/>
              <a:ext cx="102600" cy="126775"/>
            </a:xfrm>
            <a:custGeom>
              <a:rect b="b" l="l" r="r" t="t"/>
              <a:pathLst>
                <a:path extrusionOk="0" h="5071" w="4104">
                  <a:moveTo>
                    <a:pt x="2068" y="1"/>
                  </a:moveTo>
                  <a:lnTo>
                    <a:pt x="0" y="2235"/>
                  </a:lnTo>
                  <a:lnTo>
                    <a:pt x="834" y="5071"/>
                  </a:lnTo>
                  <a:lnTo>
                    <a:pt x="4103" y="2636"/>
                  </a:lnTo>
                  <a:lnTo>
                    <a:pt x="2068"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3"/>
            <p:cNvSpPr/>
            <p:nvPr/>
          </p:nvSpPr>
          <p:spPr>
            <a:xfrm>
              <a:off x="6272875" y="4165000"/>
              <a:ext cx="142625" cy="229350"/>
            </a:xfrm>
            <a:custGeom>
              <a:rect b="b" l="l" r="r" t="t"/>
              <a:pathLst>
                <a:path extrusionOk="0" h="9174" w="5705">
                  <a:moveTo>
                    <a:pt x="3803" y="1"/>
                  </a:moveTo>
                  <a:lnTo>
                    <a:pt x="0" y="368"/>
                  </a:lnTo>
                  <a:lnTo>
                    <a:pt x="1935" y="9174"/>
                  </a:lnTo>
                  <a:lnTo>
                    <a:pt x="5704" y="8807"/>
                  </a:lnTo>
                  <a:lnTo>
                    <a:pt x="3803"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3"/>
            <p:cNvSpPr/>
            <p:nvPr/>
          </p:nvSpPr>
          <p:spPr>
            <a:xfrm>
              <a:off x="7045075" y="3954025"/>
              <a:ext cx="241050" cy="209325"/>
            </a:xfrm>
            <a:custGeom>
              <a:rect b="b" l="l" r="r" t="t"/>
              <a:pathLst>
                <a:path extrusionOk="0" h="8373" w="9642">
                  <a:moveTo>
                    <a:pt x="2936" y="0"/>
                  </a:moveTo>
                  <a:lnTo>
                    <a:pt x="1" y="2569"/>
                  </a:lnTo>
                  <a:lnTo>
                    <a:pt x="6706" y="8373"/>
                  </a:lnTo>
                  <a:lnTo>
                    <a:pt x="9641" y="5838"/>
                  </a:lnTo>
                  <a:lnTo>
                    <a:pt x="2936"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3"/>
            <p:cNvSpPr/>
            <p:nvPr/>
          </p:nvSpPr>
          <p:spPr>
            <a:xfrm>
              <a:off x="7133000" y="4050750"/>
              <a:ext cx="203150" cy="272925"/>
            </a:xfrm>
            <a:custGeom>
              <a:rect b="b" l="l" r="r" t="t"/>
              <a:pathLst>
                <a:path extrusionOk="0" h="10917" w="8126">
                  <a:moveTo>
                    <a:pt x="4582" y="1"/>
                  </a:moveTo>
                  <a:cubicBezTo>
                    <a:pt x="4486" y="1"/>
                    <a:pt x="4390" y="45"/>
                    <a:pt x="4323" y="134"/>
                  </a:cubicBezTo>
                  <a:lnTo>
                    <a:pt x="1721" y="3603"/>
                  </a:lnTo>
                  <a:cubicBezTo>
                    <a:pt x="1554" y="3803"/>
                    <a:pt x="1488" y="4037"/>
                    <a:pt x="1488" y="4270"/>
                  </a:cubicBezTo>
                  <a:cubicBezTo>
                    <a:pt x="1554" y="5605"/>
                    <a:pt x="1488" y="7239"/>
                    <a:pt x="187" y="10041"/>
                  </a:cubicBezTo>
                  <a:cubicBezTo>
                    <a:pt x="0" y="10434"/>
                    <a:pt x="443" y="10917"/>
                    <a:pt x="1036" y="10917"/>
                  </a:cubicBezTo>
                  <a:cubicBezTo>
                    <a:pt x="1400" y="10917"/>
                    <a:pt x="1820" y="10736"/>
                    <a:pt x="2188" y="10241"/>
                  </a:cubicBezTo>
                  <a:cubicBezTo>
                    <a:pt x="3155" y="8940"/>
                    <a:pt x="4590" y="6739"/>
                    <a:pt x="5290" y="5805"/>
                  </a:cubicBezTo>
                  <a:cubicBezTo>
                    <a:pt x="6458" y="4270"/>
                    <a:pt x="6958" y="3737"/>
                    <a:pt x="7892" y="2536"/>
                  </a:cubicBezTo>
                  <a:cubicBezTo>
                    <a:pt x="8126" y="2269"/>
                    <a:pt x="8059" y="1835"/>
                    <a:pt x="7725" y="1635"/>
                  </a:cubicBezTo>
                  <a:lnTo>
                    <a:pt x="4723" y="34"/>
                  </a:lnTo>
                  <a:cubicBezTo>
                    <a:pt x="4679" y="12"/>
                    <a:pt x="4631" y="1"/>
                    <a:pt x="45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3"/>
            <p:cNvSpPr/>
            <p:nvPr/>
          </p:nvSpPr>
          <p:spPr>
            <a:xfrm>
              <a:off x="6130275" y="4365975"/>
              <a:ext cx="329425" cy="115125"/>
            </a:xfrm>
            <a:custGeom>
              <a:rect b="b" l="l" r="r" t="t"/>
              <a:pathLst>
                <a:path extrusionOk="0" h="4605" w="13177">
                  <a:moveTo>
                    <a:pt x="7172" y="1"/>
                  </a:moveTo>
                  <a:cubicBezTo>
                    <a:pt x="6938" y="1"/>
                    <a:pt x="6705" y="101"/>
                    <a:pt x="6538" y="234"/>
                  </a:cubicBezTo>
                  <a:cubicBezTo>
                    <a:pt x="5571" y="1135"/>
                    <a:pt x="3770" y="2102"/>
                    <a:pt x="701" y="2769"/>
                  </a:cubicBezTo>
                  <a:cubicBezTo>
                    <a:pt x="0" y="2936"/>
                    <a:pt x="300" y="4604"/>
                    <a:pt x="2002" y="4604"/>
                  </a:cubicBezTo>
                  <a:cubicBezTo>
                    <a:pt x="3703" y="4604"/>
                    <a:pt x="6905" y="4471"/>
                    <a:pt x="8139" y="4471"/>
                  </a:cubicBezTo>
                  <a:cubicBezTo>
                    <a:pt x="10141" y="4471"/>
                    <a:pt x="10908" y="4571"/>
                    <a:pt x="12509" y="4604"/>
                  </a:cubicBezTo>
                  <a:cubicBezTo>
                    <a:pt x="12876" y="4604"/>
                    <a:pt x="13176" y="4237"/>
                    <a:pt x="13076" y="3870"/>
                  </a:cubicBezTo>
                  <a:lnTo>
                    <a:pt x="12075" y="268"/>
                  </a:lnTo>
                  <a:cubicBezTo>
                    <a:pt x="12009" y="101"/>
                    <a:pt x="11875" y="1"/>
                    <a:pt x="117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3"/>
            <p:cNvSpPr/>
            <p:nvPr/>
          </p:nvSpPr>
          <p:spPr>
            <a:xfrm>
              <a:off x="6272875" y="4165000"/>
              <a:ext cx="121775" cy="122625"/>
            </a:xfrm>
            <a:custGeom>
              <a:rect b="b" l="l" r="r" t="t"/>
              <a:pathLst>
                <a:path extrusionOk="0" h="4905" w="4871">
                  <a:moveTo>
                    <a:pt x="3803" y="1"/>
                  </a:moveTo>
                  <a:lnTo>
                    <a:pt x="0" y="368"/>
                  </a:lnTo>
                  <a:lnTo>
                    <a:pt x="1001" y="4904"/>
                  </a:lnTo>
                  <a:lnTo>
                    <a:pt x="4870" y="4904"/>
                  </a:lnTo>
                  <a:lnTo>
                    <a:pt x="3803" y="1"/>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3"/>
            <p:cNvSpPr/>
            <p:nvPr/>
          </p:nvSpPr>
          <p:spPr>
            <a:xfrm>
              <a:off x="7045075" y="3954025"/>
              <a:ext cx="160150" cy="139275"/>
            </a:xfrm>
            <a:custGeom>
              <a:rect b="b" l="l" r="r" t="t"/>
              <a:pathLst>
                <a:path extrusionOk="0" h="5571" w="6406">
                  <a:moveTo>
                    <a:pt x="2936" y="0"/>
                  </a:moveTo>
                  <a:lnTo>
                    <a:pt x="1" y="2569"/>
                  </a:lnTo>
                  <a:lnTo>
                    <a:pt x="3470" y="5571"/>
                  </a:lnTo>
                  <a:lnTo>
                    <a:pt x="6406" y="3002"/>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3"/>
            <p:cNvSpPr/>
            <p:nvPr/>
          </p:nvSpPr>
          <p:spPr>
            <a:xfrm>
              <a:off x="5845900" y="1803325"/>
              <a:ext cx="605450" cy="683000"/>
            </a:xfrm>
            <a:custGeom>
              <a:rect b="b" l="l" r="r" t="t"/>
              <a:pathLst>
                <a:path extrusionOk="0" h="27320" w="24218">
                  <a:moveTo>
                    <a:pt x="21182" y="0"/>
                  </a:moveTo>
                  <a:cubicBezTo>
                    <a:pt x="18947" y="133"/>
                    <a:pt x="16712" y="434"/>
                    <a:pt x="14544" y="934"/>
                  </a:cubicBezTo>
                  <a:cubicBezTo>
                    <a:pt x="12209" y="1401"/>
                    <a:pt x="9907" y="2035"/>
                    <a:pt x="7673" y="2802"/>
                  </a:cubicBezTo>
                  <a:cubicBezTo>
                    <a:pt x="4770" y="3870"/>
                    <a:pt x="1635" y="5504"/>
                    <a:pt x="1635" y="5504"/>
                  </a:cubicBezTo>
                  <a:cubicBezTo>
                    <a:pt x="1635" y="5504"/>
                    <a:pt x="0" y="6605"/>
                    <a:pt x="9107" y="27320"/>
                  </a:cubicBezTo>
                  <a:lnTo>
                    <a:pt x="24218" y="23150"/>
                  </a:lnTo>
                  <a:cubicBezTo>
                    <a:pt x="22416" y="17112"/>
                    <a:pt x="21416" y="13343"/>
                    <a:pt x="211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3"/>
            <p:cNvSpPr/>
            <p:nvPr/>
          </p:nvSpPr>
          <p:spPr>
            <a:xfrm>
              <a:off x="5963475" y="1639025"/>
              <a:ext cx="284400" cy="538750"/>
            </a:xfrm>
            <a:custGeom>
              <a:rect b="b" l="l" r="r" t="t"/>
              <a:pathLst>
                <a:path extrusionOk="0" h="21550" w="11376">
                  <a:moveTo>
                    <a:pt x="7206" y="1"/>
                  </a:moveTo>
                  <a:lnTo>
                    <a:pt x="3904" y="4737"/>
                  </a:lnTo>
                  <a:cubicBezTo>
                    <a:pt x="4771" y="6339"/>
                    <a:pt x="5305" y="8140"/>
                    <a:pt x="2970" y="9374"/>
                  </a:cubicBezTo>
                  <a:cubicBezTo>
                    <a:pt x="2970" y="9374"/>
                    <a:pt x="1" y="16412"/>
                    <a:pt x="5838" y="21549"/>
                  </a:cubicBezTo>
                  <a:cubicBezTo>
                    <a:pt x="11376" y="14478"/>
                    <a:pt x="9841" y="7506"/>
                    <a:pt x="9841" y="7506"/>
                  </a:cubicBezTo>
                  <a:cubicBezTo>
                    <a:pt x="7940" y="6439"/>
                    <a:pt x="7339" y="2302"/>
                    <a:pt x="7206"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3"/>
            <p:cNvSpPr/>
            <p:nvPr/>
          </p:nvSpPr>
          <p:spPr>
            <a:xfrm>
              <a:off x="5962650" y="1826675"/>
              <a:ext cx="284375" cy="351100"/>
            </a:xfrm>
            <a:custGeom>
              <a:rect b="b" l="l" r="r" t="t"/>
              <a:pathLst>
                <a:path extrusionOk="0" h="14044" w="11375">
                  <a:moveTo>
                    <a:pt x="9874" y="0"/>
                  </a:moveTo>
                  <a:cubicBezTo>
                    <a:pt x="8973" y="2102"/>
                    <a:pt x="6705" y="4136"/>
                    <a:pt x="5604" y="4770"/>
                  </a:cubicBezTo>
                  <a:cubicBezTo>
                    <a:pt x="3870" y="4036"/>
                    <a:pt x="3003" y="1868"/>
                    <a:pt x="3003" y="1868"/>
                  </a:cubicBezTo>
                  <a:lnTo>
                    <a:pt x="3003" y="1868"/>
                  </a:lnTo>
                  <a:cubicBezTo>
                    <a:pt x="3002" y="1868"/>
                    <a:pt x="1" y="8907"/>
                    <a:pt x="5838" y="14043"/>
                  </a:cubicBezTo>
                  <a:cubicBezTo>
                    <a:pt x="11375" y="6972"/>
                    <a:pt x="9874" y="0"/>
                    <a:pt x="98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3"/>
            <p:cNvSpPr/>
            <p:nvPr/>
          </p:nvSpPr>
          <p:spPr>
            <a:xfrm>
              <a:off x="6114425" y="1816650"/>
              <a:ext cx="147625" cy="121775"/>
            </a:xfrm>
            <a:custGeom>
              <a:rect b="b" l="l" r="r" t="t"/>
              <a:pathLst>
                <a:path extrusionOk="0" h="4871" w="5905">
                  <a:moveTo>
                    <a:pt x="4937" y="1"/>
                  </a:moveTo>
                  <a:cubicBezTo>
                    <a:pt x="4537" y="1"/>
                    <a:pt x="4137" y="134"/>
                    <a:pt x="3803" y="368"/>
                  </a:cubicBezTo>
                  <a:lnTo>
                    <a:pt x="0" y="4871"/>
                  </a:lnTo>
                  <a:cubicBezTo>
                    <a:pt x="0" y="4871"/>
                    <a:pt x="1659" y="4265"/>
                    <a:pt x="3450" y="4265"/>
                  </a:cubicBezTo>
                  <a:cubicBezTo>
                    <a:pt x="4109" y="4265"/>
                    <a:pt x="4786" y="4347"/>
                    <a:pt x="5404" y="4571"/>
                  </a:cubicBezTo>
                  <a:cubicBezTo>
                    <a:pt x="5604" y="3337"/>
                    <a:pt x="5905" y="701"/>
                    <a:pt x="49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3"/>
            <p:cNvSpPr/>
            <p:nvPr/>
          </p:nvSpPr>
          <p:spPr>
            <a:xfrm>
              <a:off x="5986825" y="1867525"/>
              <a:ext cx="105100" cy="110100"/>
            </a:xfrm>
            <a:custGeom>
              <a:rect b="b" l="l" r="r" t="t"/>
              <a:pathLst>
                <a:path extrusionOk="0" h="4404" w="4204">
                  <a:moveTo>
                    <a:pt x="2236" y="1"/>
                  </a:moveTo>
                  <a:cubicBezTo>
                    <a:pt x="1835" y="67"/>
                    <a:pt x="1435" y="167"/>
                    <a:pt x="1102" y="334"/>
                  </a:cubicBezTo>
                  <a:cubicBezTo>
                    <a:pt x="67" y="1068"/>
                    <a:pt x="1" y="3136"/>
                    <a:pt x="134" y="4404"/>
                  </a:cubicBezTo>
                  <a:cubicBezTo>
                    <a:pt x="1499" y="3039"/>
                    <a:pt x="2894" y="2822"/>
                    <a:pt x="3644" y="2822"/>
                  </a:cubicBezTo>
                  <a:cubicBezTo>
                    <a:pt x="3994" y="2822"/>
                    <a:pt x="4204" y="2869"/>
                    <a:pt x="4204" y="2869"/>
                  </a:cubicBezTo>
                  <a:cubicBezTo>
                    <a:pt x="3370" y="2035"/>
                    <a:pt x="2703" y="1068"/>
                    <a:pt x="22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3"/>
            <p:cNvSpPr/>
            <p:nvPr/>
          </p:nvSpPr>
          <p:spPr>
            <a:xfrm>
              <a:off x="6061050" y="1651550"/>
              <a:ext cx="80925" cy="150125"/>
            </a:xfrm>
            <a:custGeom>
              <a:rect b="b" l="l" r="r" t="t"/>
              <a:pathLst>
                <a:path extrusionOk="0" h="6005" w="3237">
                  <a:moveTo>
                    <a:pt x="2936" y="0"/>
                  </a:moveTo>
                  <a:lnTo>
                    <a:pt x="1" y="4203"/>
                  </a:lnTo>
                  <a:cubicBezTo>
                    <a:pt x="301" y="4770"/>
                    <a:pt x="534" y="5371"/>
                    <a:pt x="668" y="6004"/>
                  </a:cubicBezTo>
                  <a:cubicBezTo>
                    <a:pt x="1768" y="5604"/>
                    <a:pt x="2769" y="4937"/>
                    <a:pt x="2969" y="4003"/>
                  </a:cubicBezTo>
                  <a:cubicBezTo>
                    <a:pt x="3236" y="2669"/>
                    <a:pt x="3236" y="1301"/>
                    <a:pt x="2936" y="0"/>
                  </a:cubicBez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3"/>
            <p:cNvSpPr/>
            <p:nvPr/>
          </p:nvSpPr>
          <p:spPr>
            <a:xfrm>
              <a:off x="5897675" y="1425800"/>
              <a:ext cx="270150" cy="274175"/>
            </a:xfrm>
            <a:custGeom>
              <a:rect b="b" l="l" r="r" t="t"/>
              <a:pathLst>
                <a:path extrusionOk="0" h="10967" w="10806">
                  <a:moveTo>
                    <a:pt x="4596" y="1"/>
                  </a:moveTo>
                  <a:cubicBezTo>
                    <a:pt x="4044" y="1"/>
                    <a:pt x="3567" y="201"/>
                    <a:pt x="3233" y="657"/>
                  </a:cubicBezTo>
                  <a:cubicBezTo>
                    <a:pt x="0" y="5078"/>
                    <a:pt x="3129" y="10967"/>
                    <a:pt x="5909" y="10967"/>
                  </a:cubicBezTo>
                  <a:cubicBezTo>
                    <a:pt x="5940" y="10967"/>
                    <a:pt x="5971" y="10966"/>
                    <a:pt x="6002" y="10965"/>
                  </a:cubicBezTo>
                  <a:cubicBezTo>
                    <a:pt x="8070" y="10865"/>
                    <a:pt x="10805" y="8229"/>
                    <a:pt x="10438" y="5861"/>
                  </a:cubicBezTo>
                  <a:cubicBezTo>
                    <a:pt x="10040" y="3047"/>
                    <a:pt x="6747" y="1"/>
                    <a:pt x="45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3"/>
            <p:cNvSpPr/>
            <p:nvPr/>
          </p:nvSpPr>
          <p:spPr>
            <a:xfrm>
              <a:off x="5935125" y="1415450"/>
              <a:ext cx="308275" cy="361975"/>
            </a:xfrm>
            <a:custGeom>
              <a:rect b="b" l="l" r="r" t="t"/>
              <a:pathLst>
                <a:path extrusionOk="0" h="14479" w="12331">
                  <a:moveTo>
                    <a:pt x="6659" y="1"/>
                  </a:moveTo>
                  <a:cubicBezTo>
                    <a:pt x="6194" y="1"/>
                    <a:pt x="5718" y="66"/>
                    <a:pt x="5238" y="204"/>
                  </a:cubicBezTo>
                  <a:cubicBezTo>
                    <a:pt x="1335" y="1238"/>
                    <a:pt x="1" y="6775"/>
                    <a:pt x="334" y="10278"/>
                  </a:cubicBezTo>
                  <a:cubicBezTo>
                    <a:pt x="558" y="12874"/>
                    <a:pt x="2613" y="14479"/>
                    <a:pt x="4939" y="14479"/>
                  </a:cubicBezTo>
                  <a:cubicBezTo>
                    <a:pt x="6080" y="14479"/>
                    <a:pt x="7286" y="14092"/>
                    <a:pt x="8373" y="13247"/>
                  </a:cubicBezTo>
                  <a:cubicBezTo>
                    <a:pt x="10541" y="11546"/>
                    <a:pt x="10808" y="9944"/>
                    <a:pt x="11576" y="6208"/>
                  </a:cubicBezTo>
                  <a:cubicBezTo>
                    <a:pt x="12330" y="2928"/>
                    <a:pt x="9775" y="1"/>
                    <a:pt x="6659"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3"/>
            <p:cNvSpPr/>
            <p:nvPr/>
          </p:nvSpPr>
          <p:spPr>
            <a:xfrm>
              <a:off x="6139450" y="1397600"/>
              <a:ext cx="158450" cy="132225"/>
            </a:xfrm>
            <a:custGeom>
              <a:rect b="b" l="l" r="r" t="t"/>
              <a:pathLst>
                <a:path extrusionOk="0" h="5289" w="6338">
                  <a:moveTo>
                    <a:pt x="1927" y="0"/>
                  </a:moveTo>
                  <a:cubicBezTo>
                    <a:pt x="1011" y="0"/>
                    <a:pt x="274" y="397"/>
                    <a:pt x="167" y="1118"/>
                  </a:cubicBezTo>
                  <a:cubicBezTo>
                    <a:pt x="1" y="2213"/>
                    <a:pt x="2244" y="5288"/>
                    <a:pt x="4730" y="5288"/>
                  </a:cubicBezTo>
                  <a:cubicBezTo>
                    <a:pt x="4743" y="5288"/>
                    <a:pt x="4757" y="5288"/>
                    <a:pt x="4770" y="5288"/>
                  </a:cubicBezTo>
                  <a:cubicBezTo>
                    <a:pt x="5971" y="5288"/>
                    <a:pt x="6338" y="3420"/>
                    <a:pt x="5170" y="1752"/>
                  </a:cubicBezTo>
                  <a:cubicBezTo>
                    <a:pt x="4324" y="546"/>
                    <a:pt x="3002"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3"/>
            <p:cNvSpPr/>
            <p:nvPr/>
          </p:nvSpPr>
          <p:spPr>
            <a:xfrm>
              <a:off x="6008575" y="1387975"/>
              <a:ext cx="271000" cy="227775"/>
            </a:xfrm>
            <a:custGeom>
              <a:rect b="b" l="l" r="r" t="t"/>
              <a:pathLst>
                <a:path extrusionOk="0" h="9111" w="10840">
                  <a:moveTo>
                    <a:pt x="3925" y="1"/>
                  </a:moveTo>
                  <a:cubicBezTo>
                    <a:pt x="2038" y="1"/>
                    <a:pt x="470" y="833"/>
                    <a:pt x="265" y="2237"/>
                  </a:cubicBezTo>
                  <a:cubicBezTo>
                    <a:pt x="1" y="4120"/>
                    <a:pt x="3956" y="9110"/>
                    <a:pt x="8211" y="9110"/>
                  </a:cubicBezTo>
                  <a:cubicBezTo>
                    <a:pt x="8253" y="9110"/>
                    <a:pt x="8295" y="9110"/>
                    <a:pt x="8337" y="9109"/>
                  </a:cubicBezTo>
                  <a:cubicBezTo>
                    <a:pt x="10439" y="9075"/>
                    <a:pt x="10839" y="4272"/>
                    <a:pt x="9271" y="2471"/>
                  </a:cubicBezTo>
                  <a:cubicBezTo>
                    <a:pt x="7794" y="750"/>
                    <a:pt x="5716" y="1"/>
                    <a:pt x="39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3"/>
            <p:cNvSpPr/>
            <p:nvPr/>
          </p:nvSpPr>
          <p:spPr>
            <a:xfrm>
              <a:off x="6153625" y="1587800"/>
              <a:ext cx="81225" cy="74600"/>
            </a:xfrm>
            <a:custGeom>
              <a:rect b="b" l="l" r="r" t="t"/>
              <a:pathLst>
                <a:path extrusionOk="0" h="2984" w="3249">
                  <a:moveTo>
                    <a:pt x="1716" y="1"/>
                  </a:moveTo>
                  <a:cubicBezTo>
                    <a:pt x="1593" y="1"/>
                    <a:pt x="1455" y="16"/>
                    <a:pt x="1301" y="48"/>
                  </a:cubicBezTo>
                  <a:cubicBezTo>
                    <a:pt x="0" y="315"/>
                    <a:pt x="767" y="2083"/>
                    <a:pt x="1568" y="2984"/>
                  </a:cubicBezTo>
                  <a:cubicBezTo>
                    <a:pt x="2494" y="2335"/>
                    <a:pt x="3249" y="1"/>
                    <a:pt x="17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3"/>
            <p:cNvSpPr/>
            <p:nvPr/>
          </p:nvSpPr>
          <p:spPr>
            <a:xfrm>
              <a:off x="5921775" y="1374150"/>
              <a:ext cx="248375" cy="116325"/>
            </a:xfrm>
            <a:custGeom>
              <a:rect b="b" l="l" r="r" t="t"/>
              <a:pathLst>
                <a:path extrusionOk="0" h="4653" w="9935">
                  <a:moveTo>
                    <a:pt x="5636" y="0"/>
                  </a:moveTo>
                  <a:cubicBezTo>
                    <a:pt x="3814" y="0"/>
                    <a:pt x="1767" y="881"/>
                    <a:pt x="380" y="881"/>
                  </a:cubicBezTo>
                  <a:cubicBezTo>
                    <a:pt x="247" y="881"/>
                    <a:pt x="121" y="873"/>
                    <a:pt x="1" y="855"/>
                  </a:cubicBezTo>
                  <a:lnTo>
                    <a:pt x="1" y="855"/>
                  </a:lnTo>
                  <a:cubicBezTo>
                    <a:pt x="759" y="2092"/>
                    <a:pt x="3056" y="4653"/>
                    <a:pt x="5655" y="4653"/>
                  </a:cubicBezTo>
                  <a:cubicBezTo>
                    <a:pt x="6142" y="4653"/>
                    <a:pt x="6639" y="4563"/>
                    <a:pt x="7139" y="4358"/>
                  </a:cubicBezTo>
                  <a:cubicBezTo>
                    <a:pt x="7139" y="4358"/>
                    <a:pt x="7295" y="4378"/>
                    <a:pt x="7522" y="4378"/>
                  </a:cubicBezTo>
                  <a:cubicBezTo>
                    <a:pt x="8306" y="4378"/>
                    <a:pt x="9935" y="4137"/>
                    <a:pt x="8874" y="1990"/>
                  </a:cubicBezTo>
                  <a:cubicBezTo>
                    <a:pt x="8124" y="449"/>
                    <a:pt x="6937" y="0"/>
                    <a:pt x="56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3"/>
            <p:cNvSpPr/>
            <p:nvPr/>
          </p:nvSpPr>
          <p:spPr>
            <a:xfrm>
              <a:off x="5917625" y="1396700"/>
              <a:ext cx="229350" cy="101150"/>
            </a:xfrm>
            <a:custGeom>
              <a:rect b="b" l="l" r="r" t="t"/>
              <a:pathLst>
                <a:path extrusionOk="0" h="4046" w="9174">
                  <a:moveTo>
                    <a:pt x="5348" y="1"/>
                  </a:moveTo>
                  <a:cubicBezTo>
                    <a:pt x="3378" y="1"/>
                    <a:pt x="1419" y="2115"/>
                    <a:pt x="0" y="2388"/>
                  </a:cubicBezTo>
                  <a:cubicBezTo>
                    <a:pt x="749" y="3024"/>
                    <a:pt x="2548" y="4045"/>
                    <a:pt x="4293" y="4045"/>
                  </a:cubicBezTo>
                  <a:cubicBezTo>
                    <a:pt x="5114" y="4045"/>
                    <a:pt x="5922" y="3820"/>
                    <a:pt x="6605" y="3222"/>
                  </a:cubicBezTo>
                  <a:cubicBezTo>
                    <a:pt x="6605" y="3222"/>
                    <a:pt x="9173" y="2689"/>
                    <a:pt x="7339" y="887"/>
                  </a:cubicBezTo>
                  <a:cubicBezTo>
                    <a:pt x="6687" y="245"/>
                    <a:pt x="6017" y="1"/>
                    <a:pt x="5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3"/>
            <p:cNvSpPr/>
            <p:nvPr/>
          </p:nvSpPr>
          <p:spPr>
            <a:xfrm>
              <a:off x="6178000" y="1601150"/>
              <a:ext cx="76025" cy="88050"/>
            </a:xfrm>
            <a:custGeom>
              <a:rect b="b" l="l" r="r" t="t"/>
              <a:pathLst>
                <a:path extrusionOk="0" h="3522" w="3041">
                  <a:moveTo>
                    <a:pt x="1644" y="1"/>
                  </a:moveTo>
                  <a:cubicBezTo>
                    <a:pt x="1584" y="1"/>
                    <a:pt x="1522" y="5"/>
                    <a:pt x="1460" y="15"/>
                  </a:cubicBezTo>
                  <a:cubicBezTo>
                    <a:pt x="526" y="181"/>
                    <a:pt x="26" y="1416"/>
                    <a:pt x="26" y="2250"/>
                  </a:cubicBezTo>
                  <a:cubicBezTo>
                    <a:pt x="0" y="2963"/>
                    <a:pt x="384" y="3521"/>
                    <a:pt x="939" y="3521"/>
                  </a:cubicBezTo>
                  <a:cubicBezTo>
                    <a:pt x="1110" y="3521"/>
                    <a:pt x="1297" y="3468"/>
                    <a:pt x="1494" y="3350"/>
                  </a:cubicBezTo>
                  <a:cubicBezTo>
                    <a:pt x="2127" y="2950"/>
                    <a:pt x="2594" y="2350"/>
                    <a:pt x="2761" y="1616"/>
                  </a:cubicBezTo>
                  <a:cubicBezTo>
                    <a:pt x="3041" y="808"/>
                    <a:pt x="2453" y="1"/>
                    <a:pt x="1644"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3"/>
            <p:cNvSpPr/>
            <p:nvPr/>
          </p:nvSpPr>
          <p:spPr>
            <a:xfrm>
              <a:off x="6034375" y="2409575"/>
              <a:ext cx="396975" cy="1844675"/>
            </a:xfrm>
            <a:custGeom>
              <a:rect b="b" l="l" r="r" t="t"/>
              <a:pathLst>
                <a:path extrusionOk="0" h="73787" w="15879">
                  <a:moveTo>
                    <a:pt x="12609" y="1"/>
                  </a:moveTo>
                  <a:lnTo>
                    <a:pt x="1568" y="3070"/>
                  </a:lnTo>
                  <a:cubicBezTo>
                    <a:pt x="1568" y="3070"/>
                    <a:pt x="0" y="33391"/>
                    <a:pt x="2168" y="44866"/>
                  </a:cubicBezTo>
                  <a:cubicBezTo>
                    <a:pt x="4403" y="56775"/>
                    <a:pt x="8673" y="73787"/>
                    <a:pt x="8673" y="73787"/>
                  </a:cubicBezTo>
                  <a:lnTo>
                    <a:pt x="15878" y="73453"/>
                  </a:lnTo>
                  <a:cubicBezTo>
                    <a:pt x="15878" y="73453"/>
                    <a:pt x="13176" y="51838"/>
                    <a:pt x="12542" y="42631"/>
                  </a:cubicBezTo>
                  <a:cubicBezTo>
                    <a:pt x="11675" y="29956"/>
                    <a:pt x="12609" y="1"/>
                    <a:pt x="126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3"/>
            <p:cNvSpPr/>
            <p:nvPr/>
          </p:nvSpPr>
          <p:spPr>
            <a:xfrm>
              <a:off x="6278700" y="2619100"/>
              <a:ext cx="64250" cy="437625"/>
            </a:xfrm>
            <a:custGeom>
              <a:rect b="b" l="l" r="r" t="t"/>
              <a:pathLst>
                <a:path extrusionOk="0" h="17505" w="2570">
                  <a:moveTo>
                    <a:pt x="878" y="0"/>
                  </a:moveTo>
                  <a:cubicBezTo>
                    <a:pt x="634" y="0"/>
                    <a:pt x="463" y="436"/>
                    <a:pt x="401" y="1460"/>
                  </a:cubicBezTo>
                  <a:cubicBezTo>
                    <a:pt x="1" y="7398"/>
                    <a:pt x="868" y="14169"/>
                    <a:pt x="2402" y="17505"/>
                  </a:cubicBezTo>
                  <a:cubicBezTo>
                    <a:pt x="2436" y="12501"/>
                    <a:pt x="2503" y="7364"/>
                    <a:pt x="2569" y="3028"/>
                  </a:cubicBezTo>
                  <a:cubicBezTo>
                    <a:pt x="1918" y="1263"/>
                    <a:pt x="1293" y="0"/>
                    <a:pt x="8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3"/>
            <p:cNvSpPr/>
            <p:nvPr/>
          </p:nvSpPr>
          <p:spPr>
            <a:xfrm>
              <a:off x="6214500" y="4172500"/>
              <a:ext cx="229350" cy="91775"/>
            </a:xfrm>
            <a:custGeom>
              <a:rect b="b" l="l" r="r" t="t"/>
              <a:pathLst>
                <a:path extrusionOk="0" h="3671" w="9174">
                  <a:moveTo>
                    <a:pt x="8873" y="1"/>
                  </a:moveTo>
                  <a:lnTo>
                    <a:pt x="0" y="668"/>
                  </a:lnTo>
                  <a:lnTo>
                    <a:pt x="968" y="3670"/>
                  </a:lnTo>
                  <a:lnTo>
                    <a:pt x="9173" y="3270"/>
                  </a:lnTo>
                  <a:lnTo>
                    <a:pt x="887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3"/>
            <p:cNvSpPr/>
            <p:nvPr/>
          </p:nvSpPr>
          <p:spPr>
            <a:xfrm>
              <a:off x="6172800" y="2381225"/>
              <a:ext cx="1021575" cy="1701250"/>
            </a:xfrm>
            <a:custGeom>
              <a:rect b="b" l="l" r="r" t="t"/>
              <a:pathLst>
                <a:path extrusionOk="0" h="68050" w="40863">
                  <a:moveTo>
                    <a:pt x="11142" y="1"/>
                  </a:moveTo>
                  <a:lnTo>
                    <a:pt x="0" y="3103"/>
                  </a:lnTo>
                  <a:cubicBezTo>
                    <a:pt x="0" y="3103"/>
                    <a:pt x="8673" y="27887"/>
                    <a:pt x="14544" y="41564"/>
                  </a:cubicBezTo>
                  <a:cubicBezTo>
                    <a:pt x="19314" y="52605"/>
                    <a:pt x="36727" y="68049"/>
                    <a:pt x="36727" y="68049"/>
                  </a:cubicBezTo>
                  <a:lnTo>
                    <a:pt x="40863" y="64647"/>
                  </a:lnTo>
                  <a:cubicBezTo>
                    <a:pt x="40863" y="64647"/>
                    <a:pt x="28421" y="47034"/>
                    <a:pt x="25118" y="39529"/>
                  </a:cubicBezTo>
                  <a:cubicBezTo>
                    <a:pt x="14544" y="15545"/>
                    <a:pt x="17680" y="5371"/>
                    <a:pt x="111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3"/>
            <p:cNvSpPr/>
            <p:nvPr/>
          </p:nvSpPr>
          <p:spPr>
            <a:xfrm>
              <a:off x="7030900" y="3940675"/>
              <a:ext cx="171825" cy="155150"/>
            </a:xfrm>
            <a:custGeom>
              <a:rect b="b" l="l" r="r" t="t"/>
              <a:pathLst>
                <a:path extrusionOk="0" h="6206" w="6873">
                  <a:moveTo>
                    <a:pt x="5405" y="1"/>
                  </a:moveTo>
                  <a:lnTo>
                    <a:pt x="1" y="4537"/>
                  </a:lnTo>
                  <a:lnTo>
                    <a:pt x="2236" y="6205"/>
                  </a:lnTo>
                  <a:lnTo>
                    <a:pt x="6872" y="2236"/>
                  </a:lnTo>
                  <a:lnTo>
                    <a:pt x="54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3"/>
            <p:cNvSpPr/>
            <p:nvPr/>
          </p:nvSpPr>
          <p:spPr>
            <a:xfrm>
              <a:off x="6056050" y="2356500"/>
              <a:ext cx="422825" cy="147650"/>
            </a:xfrm>
            <a:custGeom>
              <a:rect b="b" l="l" r="r" t="t"/>
              <a:pathLst>
                <a:path extrusionOk="0" h="5906" w="16913">
                  <a:moveTo>
                    <a:pt x="15667" y="0"/>
                  </a:moveTo>
                  <a:cubicBezTo>
                    <a:pt x="15628" y="0"/>
                    <a:pt x="15586" y="8"/>
                    <a:pt x="15545" y="22"/>
                  </a:cubicBezTo>
                  <a:lnTo>
                    <a:pt x="234" y="4259"/>
                  </a:lnTo>
                  <a:cubicBezTo>
                    <a:pt x="100" y="4292"/>
                    <a:pt x="0" y="4392"/>
                    <a:pt x="34" y="4492"/>
                  </a:cubicBezTo>
                  <a:lnTo>
                    <a:pt x="501" y="5793"/>
                  </a:lnTo>
                  <a:cubicBezTo>
                    <a:pt x="526" y="5868"/>
                    <a:pt x="607" y="5906"/>
                    <a:pt x="702" y="5906"/>
                  </a:cubicBezTo>
                  <a:cubicBezTo>
                    <a:pt x="734" y="5906"/>
                    <a:pt x="768" y="5901"/>
                    <a:pt x="801" y="5893"/>
                  </a:cubicBezTo>
                  <a:lnTo>
                    <a:pt x="16646" y="1490"/>
                  </a:lnTo>
                  <a:cubicBezTo>
                    <a:pt x="16846" y="1457"/>
                    <a:pt x="16912" y="1290"/>
                    <a:pt x="16846" y="1223"/>
                  </a:cubicBezTo>
                  <a:lnTo>
                    <a:pt x="15812" y="56"/>
                  </a:lnTo>
                  <a:cubicBezTo>
                    <a:pt x="15773" y="17"/>
                    <a:pt x="15722" y="0"/>
                    <a:pt x="156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3"/>
            <p:cNvSpPr/>
            <p:nvPr/>
          </p:nvSpPr>
          <p:spPr>
            <a:xfrm>
              <a:off x="6389625" y="2364550"/>
              <a:ext cx="35050" cy="50400"/>
            </a:xfrm>
            <a:custGeom>
              <a:rect b="b" l="l" r="r" t="t"/>
              <a:pathLst>
                <a:path extrusionOk="0" h="2016" w="1402">
                  <a:moveTo>
                    <a:pt x="567" y="0"/>
                  </a:moveTo>
                  <a:lnTo>
                    <a:pt x="134" y="134"/>
                  </a:lnTo>
                  <a:cubicBezTo>
                    <a:pt x="67" y="167"/>
                    <a:pt x="0" y="201"/>
                    <a:pt x="34" y="267"/>
                  </a:cubicBezTo>
                  <a:lnTo>
                    <a:pt x="667" y="1969"/>
                  </a:lnTo>
                  <a:cubicBezTo>
                    <a:pt x="667" y="1992"/>
                    <a:pt x="717" y="2016"/>
                    <a:pt x="770" y="2016"/>
                  </a:cubicBezTo>
                  <a:cubicBezTo>
                    <a:pt x="792" y="2016"/>
                    <a:pt x="815" y="2012"/>
                    <a:pt x="834" y="2002"/>
                  </a:cubicBezTo>
                  <a:lnTo>
                    <a:pt x="1268" y="1902"/>
                  </a:lnTo>
                  <a:cubicBezTo>
                    <a:pt x="1335" y="1902"/>
                    <a:pt x="1401" y="1802"/>
                    <a:pt x="1368" y="1768"/>
                  </a:cubicBezTo>
                  <a:lnTo>
                    <a:pt x="734" y="67"/>
                  </a:lnTo>
                  <a:cubicBezTo>
                    <a:pt x="734" y="0"/>
                    <a:pt x="634" y="0"/>
                    <a:pt x="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3"/>
            <p:cNvSpPr/>
            <p:nvPr/>
          </p:nvSpPr>
          <p:spPr>
            <a:xfrm>
              <a:off x="6389625" y="2364550"/>
              <a:ext cx="35050" cy="50400"/>
            </a:xfrm>
            <a:custGeom>
              <a:rect b="b" l="l" r="r" t="t"/>
              <a:pathLst>
                <a:path extrusionOk="0" h="2016" w="1402">
                  <a:moveTo>
                    <a:pt x="567" y="0"/>
                  </a:moveTo>
                  <a:lnTo>
                    <a:pt x="134" y="134"/>
                  </a:lnTo>
                  <a:cubicBezTo>
                    <a:pt x="67" y="167"/>
                    <a:pt x="0" y="201"/>
                    <a:pt x="34" y="267"/>
                  </a:cubicBezTo>
                  <a:lnTo>
                    <a:pt x="667" y="1969"/>
                  </a:lnTo>
                  <a:cubicBezTo>
                    <a:pt x="667" y="1992"/>
                    <a:pt x="717" y="2016"/>
                    <a:pt x="770" y="2016"/>
                  </a:cubicBezTo>
                  <a:cubicBezTo>
                    <a:pt x="792" y="2016"/>
                    <a:pt x="815" y="2012"/>
                    <a:pt x="834" y="2002"/>
                  </a:cubicBezTo>
                  <a:lnTo>
                    <a:pt x="1268" y="1902"/>
                  </a:lnTo>
                  <a:cubicBezTo>
                    <a:pt x="1335" y="1902"/>
                    <a:pt x="1401" y="1802"/>
                    <a:pt x="1368" y="1768"/>
                  </a:cubicBezTo>
                  <a:lnTo>
                    <a:pt x="734" y="67"/>
                  </a:lnTo>
                  <a:cubicBezTo>
                    <a:pt x="734" y="0"/>
                    <a:pt x="634"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3"/>
            <p:cNvSpPr/>
            <p:nvPr/>
          </p:nvSpPr>
          <p:spPr>
            <a:xfrm>
              <a:off x="6084400" y="2449275"/>
              <a:ext cx="35050" cy="49900"/>
            </a:xfrm>
            <a:custGeom>
              <a:rect b="b" l="l" r="r" t="t"/>
              <a:pathLst>
                <a:path extrusionOk="0" h="1996" w="1402">
                  <a:moveTo>
                    <a:pt x="631" y="0"/>
                  </a:moveTo>
                  <a:cubicBezTo>
                    <a:pt x="610" y="0"/>
                    <a:pt x="587" y="4"/>
                    <a:pt x="568" y="14"/>
                  </a:cubicBezTo>
                  <a:lnTo>
                    <a:pt x="134" y="114"/>
                  </a:lnTo>
                  <a:cubicBezTo>
                    <a:pt x="67" y="147"/>
                    <a:pt x="1" y="214"/>
                    <a:pt x="34" y="247"/>
                  </a:cubicBezTo>
                  <a:lnTo>
                    <a:pt x="668" y="1949"/>
                  </a:lnTo>
                  <a:cubicBezTo>
                    <a:pt x="691" y="1972"/>
                    <a:pt x="732" y="1996"/>
                    <a:pt x="777" y="1996"/>
                  </a:cubicBezTo>
                  <a:cubicBezTo>
                    <a:pt x="795" y="1996"/>
                    <a:pt x="815" y="1992"/>
                    <a:pt x="834" y="1982"/>
                  </a:cubicBezTo>
                  <a:lnTo>
                    <a:pt x="1268" y="1882"/>
                  </a:lnTo>
                  <a:cubicBezTo>
                    <a:pt x="1335" y="1849"/>
                    <a:pt x="1402" y="1815"/>
                    <a:pt x="1368" y="1748"/>
                  </a:cubicBezTo>
                  <a:lnTo>
                    <a:pt x="734" y="47"/>
                  </a:lnTo>
                  <a:cubicBezTo>
                    <a:pt x="734" y="24"/>
                    <a:pt x="684" y="0"/>
                    <a:pt x="6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3"/>
            <p:cNvSpPr/>
            <p:nvPr/>
          </p:nvSpPr>
          <p:spPr>
            <a:xfrm>
              <a:off x="6084400" y="2449275"/>
              <a:ext cx="35050" cy="49900"/>
            </a:xfrm>
            <a:custGeom>
              <a:rect b="b" l="l" r="r" t="t"/>
              <a:pathLst>
                <a:path extrusionOk="0" h="1996" w="1402">
                  <a:moveTo>
                    <a:pt x="631" y="0"/>
                  </a:moveTo>
                  <a:cubicBezTo>
                    <a:pt x="610" y="0"/>
                    <a:pt x="587" y="4"/>
                    <a:pt x="568" y="14"/>
                  </a:cubicBezTo>
                  <a:lnTo>
                    <a:pt x="134" y="114"/>
                  </a:lnTo>
                  <a:cubicBezTo>
                    <a:pt x="67" y="147"/>
                    <a:pt x="1" y="214"/>
                    <a:pt x="34" y="247"/>
                  </a:cubicBezTo>
                  <a:lnTo>
                    <a:pt x="668" y="1949"/>
                  </a:lnTo>
                  <a:cubicBezTo>
                    <a:pt x="691" y="1972"/>
                    <a:pt x="732" y="1996"/>
                    <a:pt x="777" y="1996"/>
                  </a:cubicBezTo>
                  <a:cubicBezTo>
                    <a:pt x="795" y="1996"/>
                    <a:pt x="815" y="1992"/>
                    <a:pt x="834" y="1982"/>
                  </a:cubicBezTo>
                  <a:lnTo>
                    <a:pt x="1268" y="1882"/>
                  </a:lnTo>
                  <a:cubicBezTo>
                    <a:pt x="1335" y="1849"/>
                    <a:pt x="1402" y="1815"/>
                    <a:pt x="1368" y="1748"/>
                  </a:cubicBezTo>
                  <a:lnTo>
                    <a:pt x="734" y="47"/>
                  </a:lnTo>
                  <a:cubicBezTo>
                    <a:pt x="734" y="24"/>
                    <a:pt x="684"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3"/>
            <p:cNvSpPr/>
            <p:nvPr/>
          </p:nvSpPr>
          <p:spPr>
            <a:xfrm>
              <a:off x="6237000" y="2407075"/>
              <a:ext cx="35050" cy="50075"/>
            </a:xfrm>
            <a:custGeom>
              <a:rect b="b" l="l" r="r" t="t"/>
              <a:pathLst>
                <a:path extrusionOk="0" h="2003" w="1402">
                  <a:moveTo>
                    <a:pt x="568" y="1"/>
                  </a:moveTo>
                  <a:lnTo>
                    <a:pt x="134" y="134"/>
                  </a:lnTo>
                  <a:cubicBezTo>
                    <a:pt x="68" y="134"/>
                    <a:pt x="1" y="201"/>
                    <a:pt x="34" y="268"/>
                  </a:cubicBezTo>
                  <a:lnTo>
                    <a:pt x="668" y="1935"/>
                  </a:lnTo>
                  <a:cubicBezTo>
                    <a:pt x="668" y="2002"/>
                    <a:pt x="768" y="2002"/>
                    <a:pt x="868" y="2002"/>
                  </a:cubicBezTo>
                  <a:lnTo>
                    <a:pt x="1268" y="1869"/>
                  </a:lnTo>
                  <a:cubicBezTo>
                    <a:pt x="1369" y="1869"/>
                    <a:pt x="1402" y="1802"/>
                    <a:pt x="1369" y="1735"/>
                  </a:cubicBezTo>
                  <a:lnTo>
                    <a:pt x="735" y="67"/>
                  </a:lnTo>
                  <a:cubicBezTo>
                    <a:pt x="735" y="1"/>
                    <a:pt x="635"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3"/>
            <p:cNvSpPr/>
            <p:nvPr/>
          </p:nvSpPr>
          <p:spPr>
            <a:xfrm>
              <a:off x="6237000" y="2407075"/>
              <a:ext cx="35050" cy="50075"/>
            </a:xfrm>
            <a:custGeom>
              <a:rect b="b" l="l" r="r" t="t"/>
              <a:pathLst>
                <a:path extrusionOk="0" h="2003" w="1402">
                  <a:moveTo>
                    <a:pt x="568" y="1"/>
                  </a:moveTo>
                  <a:lnTo>
                    <a:pt x="134" y="134"/>
                  </a:lnTo>
                  <a:cubicBezTo>
                    <a:pt x="68" y="134"/>
                    <a:pt x="1" y="201"/>
                    <a:pt x="34" y="268"/>
                  </a:cubicBezTo>
                  <a:lnTo>
                    <a:pt x="668" y="1935"/>
                  </a:lnTo>
                  <a:cubicBezTo>
                    <a:pt x="668" y="2002"/>
                    <a:pt x="768" y="2002"/>
                    <a:pt x="868" y="2002"/>
                  </a:cubicBezTo>
                  <a:lnTo>
                    <a:pt x="1268" y="1869"/>
                  </a:lnTo>
                  <a:cubicBezTo>
                    <a:pt x="1369" y="1869"/>
                    <a:pt x="1402" y="1802"/>
                    <a:pt x="1369" y="1735"/>
                  </a:cubicBezTo>
                  <a:lnTo>
                    <a:pt x="735" y="67"/>
                  </a:lnTo>
                  <a:cubicBezTo>
                    <a:pt x="735" y="1"/>
                    <a:pt x="635" y="1"/>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3"/>
            <p:cNvSpPr/>
            <p:nvPr/>
          </p:nvSpPr>
          <p:spPr>
            <a:xfrm>
              <a:off x="6058550" y="1564725"/>
              <a:ext cx="20875" cy="27700"/>
            </a:xfrm>
            <a:custGeom>
              <a:rect b="b" l="l" r="r" t="t"/>
              <a:pathLst>
                <a:path extrusionOk="0" h="1108" w="835">
                  <a:moveTo>
                    <a:pt x="462" y="1"/>
                  </a:moveTo>
                  <a:cubicBezTo>
                    <a:pt x="276" y="1"/>
                    <a:pt x="98" y="223"/>
                    <a:pt x="67" y="504"/>
                  </a:cubicBezTo>
                  <a:cubicBezTo>
                    <a:pt x="0" y="804"/>
                    <a:pt x="134" y="1071"/>
                    <a:pt x="334" y="1105"/>
                  </a:cubicBezTo>
                  <a:cubicBezTo>
                    <a:pt x="347" y="1107"/>
                    <a:pt x="360" y="1108"/>
                    <a:pt x="372" y="1108"/>
                  </a:cubicBezTo>
                  <a:cubicBezTo>
                    <a:pt x="559" y="1108"/>
                    <a:pt x="736" y="885"/>
                    <a:pt x="768" y="604"/>
                  </a:cubicBezTo>
                  <a:cubicBezTo>
                    <a:pt x="834" y="304"/>
                    <a:pt x="701" y="37"/>
                    <a:pt x="501" y="4"/>
                  </a:cubicBezTo>
                  <a:cubicBezTo>
                    <a:pt x="488" y="2"/>
                    <a:pt x="475" y="1"/>
                    <a:pt x="4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3"/>
            <p:cNvSpPr/>
            <p:nvPr/>
          </p:nvSpPr>
          <p:spPr>
            <a:xfrm>
              <a:off x="5971825" y="1553900"/>
              <a:ext cx="20875" cy="28450"/>
            </a:xfrm>
            <a:custGeom>
              <a:rect b="b" l="l" r="r" t="t"/>
              <a:pathLst>
                <a:path extrusionOk="0" h="1138" w="835">
                  <a:moveTo>
                    <a:pt x="462" y="0"/>
                  </a:moveTo>
                  <a:cubicBezTo>
                    <a:pt x="275" y="0"/>
                    <a:pt x="96" y="223"/>
                    <a:pt x="34" y="504"/>
                  </a:cubicBezTo>
                  <a:cubicBezTo>
                    <a:pt x="0" y="837"/>
                    <a:pt x="134" y="1104"/>
                    <a:pt x="334" y="1137"/>
                  </a:cubicBezTo>
                  <a:cubicBezTo>
                    <a:pt x="534" y="1137"/>
                    <a:pt x="734" y="904"/>
                    <a:pt x="768" y="604"/>
                  </a:cubicBezTo>
                  <a:cubicBezTo>
                    <a:pt x="834" y="303"/>
                    <a:pt x="701" y="37"/>
                    <a:pt x="501" y="3"/>
                  </a:cubicBezTo>
                  <a:cubicBezTo>
                    <a:pt x="488" y="1"/>
                    <a:pt x="475"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3"/>
            <p:cNvSpPr/>
            <p:nvPr/>
          </p:nvSpPr>
          <p:spPr>
            <a:xfrm>
              <a:off x="5968475" y="1548125"/>
              <a:ext cx="17550" cy="9650"/>
            </a:xfrm>
            <a:custGeom>
              <a:rect b="b" l="l" r="r" t="t"/>
              <a:pathLst>
                <a:path extrusionOk="0" h="386" w="702">
                  <a:moveTo>
                    <a:pt x="1" y="1"/>
                  </a:moveTo>
                  <a:lnTo>
                    <a:pt x="1" y="1"/>
                  </a:lnTo>
                  <a:cubicBezTo>
                    <a:pt x="1" y="1"/>
                    <a:pt x="193" y="385"/>
                    <a:pt x="475" y="385"/>
                  </a:cubicBezTo>
                  <a:cubicBezTo>
                    <a:pt x="545" y="385"/>
                    <a:pt x="621" y="361"/>
                    <a:pt x="701" y="3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3"/>
            <p:cNvSpPr/>
            <p:nvPr/>
          </p:nvSpPr>
          <p:spPr>
            <a:xfrm>
              <a:off x="5977650" y="1584825"/>
              <a:ext cx="35050" cy="54650"/>
            </a:xfrm>
            <a:custGeom>
              <a:rect b="b" l="l" r="r" t="t"/>
              <a:pathLst>
                <a:path extrusionOk="0" h="2186" w="1402">
                  <a:moveTo>
                    <a:pt x="1402" y="0"/>
                  </a:moveTo>
                  <a:lnTo>
                    <a:pt x="1402" y="0"/>
                  </a:lnTo>
                  <a:cubicBezTo>
                    <a:pt x="1002" y="668"/>
                    <a:pt x="535" y="1301"/>
                    <a:pt x="1" y="1835"/>
                  </a:cubicBezTo>
                  <a:cubicBezTo>
                    <a:pt x="250" y="2056"/>
                    <a:pt x="567" y="2186"/>
                    <a:pt x="877" y="2186"/>
                  </a:cubicBezTo>
                  <a:cubicBezTo>
                    <a:pt x="941" y="2186"/>
                    <a:pt x="1005" y="2180"/>
                    <a:pt x="1068" y="2169"/>
                  </a:cubicBezTo>
                  <a:lnTo>
                    <a:pt x="1402" y="0"/>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3"/>
            <p:cNvSpPr/>
            <p:nvPr/>
          </p:nvSpPr>
          <p:spPr>
            <a:xfrm>
              <a:off x="6025200" y="1650075"/>
              <a:ext cx="59225" cy="23675"/>
            </a:xfrm>
            <a:custGeom>
              <a:rect b="b" l="l" r="r" t="t"/>
              <a:pathLst>
                <a:path extrusionOk="0" h="947" w="2369">
                  <a:moveTo>
                    <a:pt x="2268" y="1"/>
                  </a:moveTo>
                  <a:cubicBezTo>
                    <a:pt x="2243" y="1"/>
                    <a:pt x="2218" y="9"/>
                    <a:pt x="2202" y="26"/>
                  </a:cubicBezTo>
                  <a:cubicBezTo>
                    <a:pt x="1742" y="485"/>
                    <a:pt x="1085" y="747"/>
                    <a:pt x="421" y="747"/>
                  </a:cubicBezTo>
                  <a:cubicBezTo>
                    <a:pt x="314" y="747"/>
                    <a:pt x="207" y="740"/>
                    <a:pt x="100" y="726"/>
                  </a:cubicBezTo>
                  <a:cubicBezTo>
                    <a:pt x="34" y="726"/>
                    <a:pt x="0" y="760"/>
                    <a:pt x="0" y="826"/>
                  </a:cubicBezTo>
                  <a:cubicBezTo>
                    <a:pt x="0" y="860"/>
                    <a:pt x="0" y="893"/>
                    <a:pt x="34" y="893"/>
                  </a:cubicBezTo>
                  <a:cubicBezTo>
                    <a:pt x="34" y="893"/>
                    <a:pt x="67" y="926"/>
                    <a:pt x="67" y="926"/>
                  </a:cubicBezTo>
                  <a:cubicBezTo>
                    <a:pt x="181" y="940"/>
                    <a:pt x="296" y="947"/>
                    <a:pt x="411" y="947"/>
                  </a:cubicBezTo>
                  <a:cubicBezTo>
                    <a:pt x="1133" y="947"/>
                    <a:pt x="1846" y="677"/>
                    <a:pt x="2335" y="159"/>
                  </a:cubicBezTo>
                  <a:cubicBezTo>
                    <a:pt x="2369" y="92"/>
                    <a:pt x="2369" y="59"/>
                    <a:pt x="2335" y="26"/>
                  </a:cubicBezTo>
                  <a:cubicBezTo>
                    <a:pt x="2318" y="9"/>
                    <a:pt x="2293" y="1"/>
                    <a:pt x="22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3"/>
            <p:cNvSpPr/>
            <p:nvPr/>
          </p:nvSpPr>
          <p:spPr>
            <a:xfrm>
              <a:off x="6081900" y="1514775"/>
              <a:ext cx="40575" cy="29900"/>
            </a:xfrm>
            <a:custGeom>
              <a:rect b="b" l="l" r="r" t="t"/>
              <a:pathLst>
                <a:path extrusionOk="0" h="1196" w="1623">
                  <a:moveTo>
                    <a:pt x="201" y="0"/>
                  </a:moveTo>
                  <a:cubicBezTo>
                    <a:pt x="101" y="0"/>
                    <a:pt x="0" y="67"/>
                    <a:pt x="0" y="167"/>
                  </a:cubicBezTo>
                  <a:cubicBezTo>
                    <a:pt x="0" y="267"/>
                    <a:pt x="67" y="334"/>
                    <a:pt x="167" y="367"/>
                  </a:cubicBezTo>
                  <a:cubicBezTo>
                    <a:pt x="634" y="401"/>
                    <a:pt x="1035" y="701"/>
                    <a:pt x="1235" y="1101"/>
                  </a:cubicBezTo>
                  <a:cubicBezTo>
                    <a:pt x="1235" y="1135"/>
                    <a:pt x="1268" y="1135"/>
                    <a:pt x="1301" y="1168"/>
                  </a:cubicBezTo>
                  <a:cubicBezTo>
                    <a:pt x="1333" y="1187"/>
                    <a:pt x="1364" y="1195"/>
                    <a:pt x="1394" y="1195"/>
                  </a:cubicBezTo>
                  <a:cubicBezTo>
                    <a:pt x="1523" y="1195"/>
                    <a:pt x="1622" y="1043"/>
                    <a:pt x="1568" y="934"/>
                  </a:cubicBezTo>
                  <a:cubicBezTo>
                    <a:pt x="1268" y="401"/>
                    <a:pt x="768" y="67"/>
                    <a:pt x="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3"/>
            <p:cNvSpPr/>
            <p:nvPr/>
          </p:nvSpPr>
          <p:spPr>
            <a:xfrm>
              <a:off x="5953475" y="1500525"/>
              <a:ext cx="44225" cy="24350"/>
            </a:xfrm>
            <a:custGeom>
              <a:rect b="b" l="l" r="r" t="t"/>
              <a:pathLst>
                <a:path extrusionOk="0" h="974" w="1769">
                  <a:moveTo>
                    <a:pt x="1506" y="1"/>
                  </a:moveTo>
                  <a:cubicBezTo>
                    <a:pt x="971" y="1"/>
                    <a:pt x="445" y="261"/>
                    <a:pt x="67" y="671"/>
                  </a:cubicBezTo>
                  <a:cubicBezTo>
                    <a:pt x="0" y="737"/>
                    <a:pt x="0" y="871"/>
                    <a:pt x="67" y="937"/>
                  </a:cubicBezTo>
                  <a:lnTo>
                    <a:pt x="101" y="937"/>
                  </a:lnTo>
                  <a:cubicBezTo>
                    <a:pt x="126" y="963"/>
                    <a:pt x="156" y="974"/>
                    <a:pt x="188" y="974"/>
                  </a:cubicBezTo>
                  <a:cubicBezTo>
                    <a:pt x="239" y="974"/>
                    <a:pt x="293" y="945"/>
                    <a:pt x="334" y="904"/>
                  </a:cubicBezTo>
                  <a:cubicBezTo>
                    <a:pt x="634" y="570"/>
                    <a:pt x="1101" y="370"/>
                    <a:pt x="1568" y="370"/>
                  </a:cubicBezTo>
                  <a:cubicBezTo>
                    <a:pt x="1586" y="376"/>
                    <a:pt x="1603" y="379"/>
                    <a:pt x="1618" y="379"/>
                  </a:cubicBezTo>
                  <a:cubicBezTo>
                    <a:pt x="1691" y="379"/>
                    <a:pt x="1741" y="319"/>
                    <a:pt x="1768" y="237"/>
                  </a:cubicBezTo>
                  <a:cubicBezTo>
                    <a:pt x="1768" y="137"/>
                    <a:pt x="1702" y="37"/>
                    <a:pt x="1602" y="3"/>
                  </a:cubicBezTo>
                  <a:cubicBezTo>
                    <a:pt x="1570" y="2"/>
                    <a:pt x="1538" y="1"/>
                    <a:pt x="15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3"/>
            <p:cNvSpPr/>
            <p:nvPr/>
          </p:nvSpPr>
          <p:spPr>
            <a:xfrm>
              <a:off x="6332075" y="1854175"/>
              <a:ext cx="666325" cy="347850"/>
            </a:xfrm>
            <a:custGeom>
              <a:rect b="b" l="l" r="r" t="t"/>
              <a:pathLst>
                <a:path extrusionOk="0" h="13914" w="26653">
                  <a:moveTo>
                    <a:pt x="3069" y="1"/>
                  </a:moveTo>
                  <a:lnTo>
                    <a:pt x="1" y="2469"/>
                  </a:lnTo>
                  <a:cubicBezTo>
                    <a:pt x="468" y="3003"/>
                    <a:pt x="868" y="3470"/>
                    <a:pt x="1302" y="3970"/>
                  </a:cubicBezTo>
                  <a:cubicBezTo>
                    <a:pt x="1735" y="4437"/>
                    <a:pt x="2169" y="4904"/>
                    <a:pt x="2602" y="5371"/>
                  </a:cubicBezTo>
                  <a:cubicBezTo>
                    <a:pt x="3503" y="6305"/>
                    <a:pt x="4470" y="7206"/>
                    <a:pt x="5438" y="8073"/>
                  </a:cubicBezTo>
                  <a:cubicBezTo>
                    <a:pt x="7406" y="9841"/>
                    <a:pt x="9574" y="11376"/>
                    <a:pt x="11909" y="12610"/>
                  </a:cubicBezTo>
                  <a:cubicBezTo>
                    <a:pt x="12543" y="12910"/>
                    <a:pt x="13177" y="13210"/>
                    <a:pt x="13844" y="13444"/>
                  </a:cubicBezTo>
                  <a:cubicBezTo>
                    <a:pt x="14578" y="13711"/>
                    <a:pt x="15378" y="13877"/>
                    <a:pt x="16145" y="13911"/>
                  </a:cubicBezTo>
                  <a:cubicBezTo>
                    <a:pt x="16216" y="13912"/>
                    <a:pt x="16285" y="13913"/>
                    <a:pt x="16355" y="13913"/>
                  </a:cubicBezTo>
                  <a:cubicBezTo>
                    <a:pt x="17814" y="13913"/>
                    <a:pt x="19210" y="13582"/>
                    <a:pt x="20515" y="12977"/>
                  </a:cubicBezTo>
                  <a:cubicBezTo>
                    <a:pt x="21749" y="12376"/>
                    <a:pt x="22917" y="11609"/>
                    <a:pt x="23951" y="10709"/>
                  </a:cubicBezTo>
                  <a:cubicBezTo>
                    <a:pt x="24451" y="10275"/>
                    <a:pt x="24918" y="9808"/>
                    <a:pt x="25385" y="9308"/>
                  </a:cubicBezTo>
                  <a:cubicBezTo>
                    <a:pt x="25852" y="8841"/>
                    <a:pt x="26286" y="8307"/>
                    <a:pt x="26653" y="7773"/>
                  </a:cubicBezTo>
                  <a:lnTo>
                    <a:pt x="25185" y="6539"/>
                  </a:lnTo>
                  <a:cubicBezTo>
                    <a:pt x="24785" y="6906"/>
                    <a:pt x="24318" y="7273"/>
                    <a:pt x="23851" y="7640"/>
                  </a:cubicBezTo>
                  <a:cubicBezTo>
                    <a:pt x="23384" y="8007"/>
                    <a:pt x="22884" y="8340"/>
                    <a:pt x="22383" y="8674"/>
                  </a:cubicBezTo>
                  <a:cubicBezTo>
                    <a:pt x="21449" y="9274"/>
                    <a:pt x="20449" y="9775"/>
                    <a:pt x="19381" y="10141"/>
                  </a:cubicBezTo>
                  <a:cubicBezTo>
                    <a:pt x="18624" y="10402"/>
                    <a:pt x="17847" y="10541"/>
                    <a:pt x="17065" y="10541"/>
                  </a:cubicBezTo>
                  <a:cubicBezTo>
                    <a:pt x="16848" y="10541"/>
                    <a:pt x="16630" y="10530"/>
                    <a:pt x="16412" y="10508"/>
                  </a:cubicBezTo>
                  <a:cubicBezTo>
                    <a:pt x="15979" y="10442"/>
                    <a:pt x="15512" y="10342"/>
                    <a:pt x="15111" y="10141"/>
                  </a:cubicBezTo>
                  <a:cubicBezTo>
                    <a:pt x="14611" y="9908"/>
                    <a:pt x="14111" y="9674"/>
                    <a:pt x="13644" y="9408"/>
                  </a:cubicBezTo>
                  <a:cubicBezTo>
                    <a:pt x="11609" y="8173"/>
                    <a:pt x="9741" y="6772"/>
                    <a:pt x="8040" y="5171"/>
                  </a:cubicBezTo>
                  <a:cubicBezTo>
                    <a:pt x="7139" y="4371"/>
                    <a:pt x="6272" y="3503"/>
                    <a:pt x="5471" y="2636"/>
                  </a:cubicBezTo>
                  <a:cubicBezTo>
                    <a:pt x="4637" y="1769"/>
                    <a:pt x="3803" y="868"/>
                    <a:pt x="3069" y="1"/>
                  </a:cubicBezTo>
                  <a:close/>
                </a:path>
              </a:pathLst>
            </a:custGeom>
            <a:solidFill>
              <a:srgbClr val="B6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3"/>
            <p:cNvSpPr/>
            <p:nvPr/>
          </p:nvSpPr>
          <p:spPr>
            <a:xfrm>
              <a:off x="6930850" y="1975950"/>
              <a:ext cx="101750" cy="90900"/>
            </a:xfrm>
            <a:custGeom>
              <a:rect b="b" l="l" r="r" t="t"/>
              <a:pathLst>
                <a:path extrusionOk="0" h="3636" w="4070">
                  <a:moveTo>
                    <a:pt x="1268" y="0"/>
                  </a:moveTo>
                  <a:cubicBezTo>
                    <a:pt x="1268" y="0"/>
                    <a:pt x="0" y="1668"/>
                    <a:pt x="367" y="3236"/>
                  </a:cubicBezTo>
                  <a:lnTo>
                    <a:pt x="1868" y="3636"/>
                  </a:lnTo>
                  <a:lnTo>
                    <a:pt x="4070" y="1901"/>
                  </a:lnTo>
                  <a:lnTo>
                    <a:pt x="1268"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3"/>
            <p:cNvSpPr/>
            <p:nvPr/>
          </p:nvSpPr>
          <p:spPr>
            <a:xfrm>
              <a:off x="6963350" y="1932575"/>
              <a:ext cx="112625" cy="90925"/>
            </a:xfrm>
            <a:custGeom>
              <a:rect b="b" l="l" r="r" t="t"/>
              <a:pathLst>
                <a:path extrusionOk="0" h="3637" w="4505">
                  <a:moveTo>
                    <a:pt x="2469" y="0"/>
                  </a:moveTo>
                  <a:lnTo>
                    <a:pt x="1" y="1735"/>
                  </a:lnTo>
                  <a:lnTo>
                    <a:pt x="2770" y="3636"/>
                  </a:lnTo>
                  <a:lnTo>
                    <a:pt x="4504" y="1635"/>
                  </a:lnTo>
                  <a:lnTo>
                    <a:pt x="2469"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3"/>
            <p:cNvSpPr/>
            <p:nvPr/>
          </p:nvSpPr>
          <p:spPr>
            <a:xfrm>
              <a:off x="6307900" y="1802475"/>
              <a:ext cx="132625" cy="206000"/>
            </a:xfrm>
            <a:custGeom>
              <a:rect b="b" l="l" r="r" t="t"/>
              <a:pathLst>
                <a:path extrusionOk="0" h="8240" w="5305">
                  <a:moveTo>
                    <a:pt x="2664" y="0"/>
                  </a:moveTo>
                  <a:cubicBezTo>
                    <a:pt x="827" y="0"/>
                    <a:pt x="300" y="2384"/>
                    <a:pt x="167" y="4571"/>
                  </a:cubicBezTo>
                  <a:cubicBezTo>
                    <a:pt x="0" y="6672"/>
                    <a:pt x="2535" y="8240"/>
                    <a:pt x="2535" y="8240"/>
                  </a:cubicBezTo>
                  <a:lnTo>
                    <a:pt x="5304" y="1669"/>
                  </a:lnTo>
                  <a:cubicBezTo>
                    <a:pt x="5304" y="1669"/>
                    <a:pt x="4303" y="34"/>
                    <a:pt x="2702" y="1"/>
                  </a:cubicBezTo>
                  <a:cubicBezTo>
                    <a:pt x="2689" y="0"/>
                    <a:pt x="2677" y="0"/>
                    <a:pt x="26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3"/>
            <p:cNvSpPr/>
            <p:nvPr/>
          </p:nvSpPr>
          <p:spPr>
            <a:xfrm>
              <a:off x="7139325" y="4151650"/>
              <a:ext cx="42550" cy="37900"/>
            </a:xfrm>
            <a:custGeom>
              <a:rect b="b" l="l" r="r" t="t"/>
              <a:pathLst>
                <a:path extrusionOk="0" h="1516" w="1702">
                  <a:moveTo>
                    <a:pt x="1468" y="268"/>
                  </a:moveTo>
                  <a:cubicBezTo>
                    <a:pt x="1134" y="902"/>
                    <a:pt x="834" y="1269"/>
                    <a:pt x="567" y="1335"/>
                  </a:cubicBezTo>
                  <a:cubicBezTo>
                    <a:pt x="534" y="1344"/>
                    <a:pt x="501" y="1348"/>
                    <a:pt x="468" y="1348"/>
                  </a:cubicBezTo>
                  <a:cubicBezTo>
                    <a:pt x="371" y="1348"/>
                    <a:pt x="284" y="1310"/>
                    <a:pt x="234" y="1235"/>
                  </a:cubicBezTo>
                  <a:cubicBezTo>
                    <a:pt x="200" y="1202"/>
                    <a:pt x="167" y="1135"/>
                    <a:pt x="200" y="1102"/>
                  </a:cubicBezTo>
                  <a:cubicBezTo>
                    <a:pt x="267" y="835"/>
                    <a:pt x="934" y="468"/>
                    <a:pt x="1435" y="268"/>
                  </a:cubicBezTo>
                  <a:close/>
                  <a:moveTo>
                    <a:pt x="1601" y="1"/>
                  </a:moveTo>
                  <a:cubicBezTo>
                    <a:pt x="1435" y="68"/>
                    <a:pt x="134" y="568"/>
                    <a:pt x="34" y="1035"/>
                  </a:cubicBezTo>
                  <a:cubicBezTo>
                    <a:pt x="0" y="1168"/>
                    <a:pt x="34" y="1269"/>
                    <a:pt x="134" y="1335"/>
                  </a:cubicBezTo>
                  <a:cubicBezTo>
                    <a:pt x="167" y="1369"/>
                    <a:pt x="200" y="1402"/>
                    <a:pt x="234" y="1435"/>
                  </a:cubicBezTo>
                  <a:cubicBezTo>
                    <a:pt x="307" y="1484"/>
                    <a:pt x="398" y="1515"/>
                    <a:pt x="481" y="1515"/>
                  </a:cubicBezTo>
                  <a:cubicBezTo>
                    <a:pt x="511" y="1515"/>
                    <a:pt x="541" y="1511"/>
                    <a:pt x="567" y="1502"/>
                  </a:cubicBezTo>
                  <a:cubicBezTo>
                    <a:pt x="1068" y="1402"/>
                    <a:pt x="1468" y="601"/>
                    <a:pt x="1702" y="134"/>
                  </a:cubicBezTo>
                  <a:cubicBezTo>
                    <a:pt x="1702" y="101"/>
                    <a:pt x="1702" y="68"/>
                    <a:pt x="1702" y="34"/>
                  </a:cubicBezTo>
                  <a:cubicBezTo>
                    <a:pt x="1668" y="1"/>
                    <a:pt x="1635" y="1"/>
                    <a:pt x="16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3"/>
            <p:cNvSpPr/>
            <p:nvPr/>
          </p:nvSpPr>
          <p:spPr>
            <a:xfrm>
              <a:off x="7134325" y="4137850"/>
              <a:ext cx="48375" cy="22125"/>
            </a:xfrm>
            <a:custGeom>
              <a:rect b="b" l="l" r="r" t="t"/>
              <a:pathLst>
                <a:path extrusionOk="0" h="885" w="1935">
                  <a:moveTo>
                    <a:pt x="434" y="186"/>
                  </a:moveTo>
                  <a:cubicBezTo>
                    <a:pt x="867" y="219"/>
                    <a:pt x="1268" y="353"/>
                    <a:pt x="1601" y="620"/>
                  </a:cubicBezTo>
                  <a:lnTo>
                    <a:pt x="1635" y="620"/>
                  </a:lnTo>
                  <a:cubicBezTo>
                    <a:pt x="1448" y="673"/>
                    <a:pt x="1213" y="700"/>
                    <a:pt x="988" y="700"/>
                  </a:cubicBezTo>
                  <a:cubicBezTo>
                    <a:pt x="650" y="700"/>
                    <a:pt x="334" y="640"/>
                    <a:pt x="234" y="520"/>
                  </a:cubicBezTo>
                  <a:cubicBezTo>
                    <a:pt x="200" y="486"/>
                    <a:pt x="167" y="453"/>
                    <a:pt x="234" y="353"/>
                  </a:cubicBezTo>
                  <a:cubicBezTo>
                    <a:pt x="267" y="253"/>
                    <a:pt x="367" y="219"/>
                    <a:pt x="434" y="186"/>
                  </a:cubicBezTo>
                  <a:close/>
                  <a:moveTo>
                    <a:pt x="595" y="1"/>
                  </a:moveTo>
                  <a:cubicBezTo>
                    <a:pt x="539" y="1"/>
                    <a:pt x="485" y="7"/>
                    <a:pt x="434" y="19"/>
                  </a:cubicBezTo>
                  <a:cubicBezTo>
                    <a:pt x="300" y="19"/>
                    <a:pt x="167" y="119"/>
                    <a:pt x="100" y="253"/>
                  </a:cubicBezTo>
                  <a:cubicBezTo>
                    <a:pt x="0" y="353"/>
                    <a:pt x="0" y="553"/>
                    <a:pt x="100" y="653"/>
                  </a:cubicBezTo>
                  <a:cubicBezTo>
                    <a:pt x="134" y="686"/>
                    <a:pt x="134" y="720"/>
                    <a:pt x="167" y="720"/>
                  </a:cubicBezTo>
                  <a:cubicBezTo>
                    <a:pt x="345" y="838"/>
                    <a:pt x="628" y="884"/>
                    <a:pt x="920" y="884"/>
                  </a:cubicBezTo>
                  <a:cubicBezTo>
                    <a:pt x="1285" y="884"/>
                    <a:pt x="1664" y="812"/>
                    <a:pt x="1868" y="720"/>
                  </a:cubicBezTo>
                  <a:cubicBezTo>
                    <a:pt x="1902" y="720"/>
                    <a:pt x="1935" y="686"/>
                    <a:pt x="1935" y="653"/>
                  </a:cubicBezTo>
                  <a:cubicBezTo>
                    <a:pt x="1935" y="620"/>
                    <a:pt x="1902" y="586"/>
                    <a:pt x="1902" y="553"/>
                  </a:cubicBezTo>
                  <a:cubicBezTo>
                    <a:pt x="1871" y="523"/>
                    <a:pt x="1131" y="1"/>
                    <a:pt x="5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3"/>
            <p:cNvSpPr/>
            <p:nvPr/>
          </p:nvSpPr>
          <p:spPr>
            <a:xfrm>
              <a:off x="6230350" y="4360800"/>
              <a:ext cx="61725" cy="23750"/>
            </a:xfrm>
            <a:custGeom>
              <a:rect b="b" l="l" r="r" t="t"/>
              <a:pathLst>
                <a:path extrusionOk="0" h="950" w="2469">
                  <a:moveTo>
                    <a:pt x="400" y="174"/>
                  </a:moveTo>
                  <a:cubicBezTo>
                    <a:pt x="967" y="241"/>
                    <a:pt x="1534" y="408"/>
                    <a:pt x="2035" y="675"/>
                  </a:cubicBezTo>
                  <a:cubicBezTo>
                    <a:pt x="1689" y="747"/>
                    <a:pt x="1374" y="782"/>
                    <a:pt x="1106" y="782"/>
                  </a:cubicBezTo>
                  <a:cubicBezTo>
                    <a:pt x="755" y="782"/>
                    <a:pt x="485" y="722"/>
                    <a:pt x="334" y="608"/>
                  </a:cubicBezTo>
                  <a:cubicBezTo>
                    <a:pt x="234" y="541"/>
                    <a:pt x="167" y="408"/>
                    <a:pt x="167" y="308"/>
                  </a:cubicBezTo>
                  <a:cubicBezTo>
                    <a:pt x="167" y="274"/>
                    <a:pt x="200" y="241"/>
                    <a:pt x="200" y="208"/>
                  </a:cubicBezTo>
                  <a:cubicBezTo>
                    <a:pt x="267" y="174"/>
                    <a:pt x="334" y="174"/>
                    <a:pt x="400" y="174"/>
                  </a:cubicBezTo>
                  <a:close/>
                  <a:moveTo>
                    <a:pt x="412" y="0"/>
                  </a:moveTo>
                  <a:cubicBezTo>
                    <a:pt x="283" y="0"/>
                    <a:pt x="175" y="22"/>
                    <a:pt x="100" y="74"/>
                  </a:cubicBezTo>
                  <a:cubicBezTo>
                    <a:pt x="33" y="108"/>
                    <a:pt x="0" y="208"/>
                    <a:pt x="0" y="308"/>
                  </a:cubicBezTo>
                  <a:cubicBezTo>
                    <a:pt x="0" y="475"/>
                    <a:pt x="100" y="641"/>
                    <a:pt x="234" y="741"/>
                  </a:cubicBezTo>
                  <a:cubicBezTo>
                    <a:pt x="456" y="880"/>
                    <a:pt x="701" y="950"/>
                    <a:pt x="970" y="950"/>
                  </a:cubicBezTo>
                  <a:cubicBezTo>
                    <a:pt x="1024" y="950"/>
                    <a:pt x="1079" y="947"/>
                    <a:pt x="1134" y="942"/>
                  </a:cubicBezTo>
                  <a:cubicBezTo>
                    <a:pt x="1534" y="942"/>
                    <a:pt x="1968" y="908"/>
                    <a:pt x="2368" y="808"/>
                  </a:cubicBezTo>
                  <a:cubicBezTo>
                    <a:pt x="2468" y="775"/>
                    <a:pt x="2468" y="641"/>
                    <a:pt x="2368" y="641"/>
                  </a:cubicBezTo>
                  <a:cubicBezTo>
                    <a:pt x="2120" y="503"/>
                    <a:pt x="1028" y="0"/>
                    <a:pt x="4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3"/>
            <p:cNvSpPr/>
            <p:nvPr/>
          </p:nvSpPr>
          <p:spPr>
            <a:xfrm>
              <a:off x="6249525" y="4337525"/>
              <a:ext cx="42550" cy="43500"/>
            </a:xfrm>
            <a:custGeom>
              <a:rect b="b" l="l" r="r" t="t"/>
              <a:pathLst>
                <a:path extrusionOk="0" h="1740" w="1702">
                  <a:moveTo>
                    <a:pt x="467" y="205"/>
                  </a:moveTo>
                  <a:cubicBezTo>
                    <a:pt x="1001" y="205"/>
                    <a:pt x="1335" y="1072"/>
                    <a:pt x="1468" y="1472"/>
                  </a:cubicBezTo>
                  <a:cubicBezTo>
                    <a:pt x="934" y="1172"/>
                    <a:pt x="234" y="538"/>
                    <a:pt x="267" y="271"/>
                  </a:cubicBezTo>
                  <a:cubicBezTo>
                    <a:pt x="267" y="238"/>
                    <a:pt x="300" y="205"/>
                    <a:pt x="401" y="205"/>
                  </a:cubicBezTo>
                  <a:close/>
                  <a:moveTo>
                    <a:pt x="477" y="0"/>
                  </a:moveTo>
                  <a:cubicBezTo>
                    <a:pt x="452" y="0"/>
                    <a:pt x="426" y="2"/>
                    <a:pt x="401" y="5"/>
                  </a:cubicBezTo>
                  <a:cubicBezTo>
                    <a:pt x="167" y="38"/>
                    <a:pt x="67" y="171"/>
                    <a:pt x="67" y="271"/>
                  </a:cubicBezTo>
                  <a:cubicBezTo>
                    <a:pt x="0" y="672"/>
                    <a:pt x="1068" y="1506"/>
                    <a:pt x="1568" y="1739"/>
                  </a:cubicBezTo>
                  <a:lnTo>
                    <a:pt x="1601" y="1739"/>
                  </a:lnTo>
                  <a:cubicBezTo>
                    <a:pt x="1635" y="1739"/>
                    <a:pt x="1635" y="1739"/>
                    <a:pt x="1668" y="1706"/>
                  </a:cubicBezTo>
                  <a:cubicBezTo>
                    <a:pt x="1701" y="1672"/>
                    <a:pt x="1701" y="1639"/>
                    <a:pt x="1701" y="1639"/>
                  </a:cubicBezTo>
                  <a:cubicBezTo>
                    <a:pt x="1669" y="1542"/>
                    <a:pt x="1291"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3"/>
            <p:cNvSpPr/>
            <p:nvPr/>
          </p:nvSpPr>
          <p:spPr>
            <a:xfrm>
              <a:off x="6055225" y="1558150"/>
              <a:ext cx="17525" cy="9625"/>
            </a:xfrm>
            <a:custGeom>
              <a:rect b="b" l="l" r="r" t="t"/>
              <a:pathLst>
                <a:path extrusionOk="0" h="385" w="701">
                  <a:moveTo>
                    <a:pt x="0" y="0"/>
                  </a:moveTo>
                  <a:lnTo>
                    <a:pt x="0" y="0"/>
                  </a:lnTo>
                  <a:cubicBezTo>
                    <a:pt x="0" y="0"/>
                    <a:pt x="192" y="384"/>
                    <a:pt x="474" y="384"/>
                  </a:cubicBezTo>
                  <a:cubicBezTo>
                    <a:pt x="544" y="384"/>
                    <a:pt x="620" y="360"/>
                    <a:pt x="701" y="300"/>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3"/>
            <p:cNvSpPr/>
            <p:nvPr/>
          </p:nvSpPr>
          <p:spPr>
            <a:xfrm>
              <a:off x="6695675" y="1309625"/>
              <a:ext cx="1504425" cy="3177300"/>
            </a:xfrm>
            <a:custGeom>
              <a:rect b="b" l="l" r="r" t="t"/>
              <a:pathLst>
                <a:path extrusionOk="0" h="127092" w="60177">
                  <a:moveTo>
                    <a:pt x="6105" y="1"/>
                  </a:moveTo>
                  <a:cubicBezTo>
                    <a:pt x="2702" y="1"/>
                    <a:pt x="0" y="2736"/>
                    <a:pt x="0" y="6105"/>
                  </a:cubicBezTo>
                  <a:lnTo>
                    <a:pt x="0" y="120987"/>
                  </a:lnTo>
                  <a:cubicBezTo>
                    <a:pt x="0" y="124356"/>
                    <a:pt x="2702" y="127092"/>
                    <a:pt x="6105" y="127092"/>
                  </a:cubicBezTo>
                  <a:lnTo>
                    <a:pt x="54072" y="127092"/>
                  </a:lnTo>
                  <a:cubicBezTo>
                    <a:pt x="57441" y="127092"/>
                    <a:pt x="60177" y="124356"/>
                    <a:pt x="60177" y="120987"/>
                  </a:cubicBezTo>
                  <a:lnTo>
                    <a:pt x="60177" y="6105"/>
                  </a:lnTo>
                  <a:cubicBezTo>
                    <a:pt x="60177" y="2736"/>
                    <a:pt x="57441" y="1"/>
                    <a:pt x="54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3"/>
            <p:cNvSpPr/>
            <p:nvPr/>
          </p:nvSpPr>
          <p:spPr>
            <a:xfrm>
              <a:off x="6676500" y="1845000"/>
              <a:ext cx="77575" cy="427000"/>
            </a:xfrm>
            <a:custGeom>
              <a:rect b="b" l="l" r="r" t="t"/>
              <a:pathLst>
                <a:path extrusionOk="0" h="17080" w="3103">
                  <a:moveTo>
                    <a:pt x="1134" y="1"/>
                  </a:moveTo>
                  <a:cubicBezTo>
                    <a:pt x="500" y="1"/>
                    <a:pt x="0" y="535"/>
                    <a:pt x="0" y="1168"/>
                  </a:cubicBezTo>
                  <a:lnTo>
                    <a:pt x="0" y="15946"/>
                  </a:lnTo>
                  <a:cubicBezTo>
                    <a:pt x="0" y="16546"/>
                    <a:pt x="500" y="17080"/>
                    <a:pt x="1134" y="17080"/>
                  </a:cubicBezTo>
                  <a:lnTo>
                    <a:pt x="1968" y="17080"/>
                  </a:lnTo>
                  <a:cubicBezTo>
                    <a:pt x="2602" y="17080"/>
                    <a:pt x="3102" y="16546"/>
                    <a:pt x="3102" y="15946"/>
                  </a:cubicBezTo>
                  <a:lnTo>
                    <a:pt x="3102" y="1168"/>
                  </a:lnTo>
                  <a:cubicBezTo>
                    <a:pt x="3102" y="535"/>
                    <a:pt x="2602" y="1"/>
                    <a:pt x="1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3"/>
            <p:cNvSpPr/>
            <p:nvPr/>
          </p:nvSpPr>
          <p:spPr>
            <a:xfrm>
              <a:off x="8175900" y="1845000"/>
              <a:ext cx="77575" cy="208525"/>
            </a:xfrm>
            <a:custGeom>
              <a:rect b="b" l="l" r="r" t="t"/>
              <a:pathLst>
                <a:path extrusionOk="0" h="8341" w="3103">
                  <a:moveTo>
                    <a:pt x="1101" y="1"/>
                  </a:moveTo>
                  <a:cubicBezTo>
                    <a:pt x="501" y="1"/>
                    <a:pt x="0" y="501"/>
                    <a:pt x="0" y="1102"/>
                  </a:cubicBezTo>
                  <a:lnTo>
                    <a:pt x="0" y="7273"/>
                  </a:lnTo>
                  <a:cubicBezTo>
                    <a:pt x="0" y="7873"/>
                    <a:pt x="501" y="8340"/>
                    <a:pt x="1101" y="8340"/>
                  </a:cubicBezTo>
                  <a:lnTo>
                    <a:pt x="2035" y="8340"/>
                  </a:lnTo>
                  <a:cubicBezTo>
                    <a:pt x="2635" y="8340"/>
                    <a:pt x="3102" y="7873"/>
                    <a:pt x="3102" y="7273"/>
                  </a:cubicBezTo>
                  <a:lnTo>
                    <a:pt x="3102" y="1102"/>
                  </a:lnTo>
                  <a:cubicBezTo>
                    <a:pt x="3102" y="501"/>
                    <a:pt x="2635" y="1"/>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3"/>
            <p:cNvSpPr/>
            <p:nvPr/>
          </p:nvSpPr>
          <p:spPr>
            <a:xfrm>
              <a:off x="8175900" y="2120200"/>
              <a:ext cx="77575" cy="208525"/>
            </a:xfrm>
            <a:custGeom>
              <a:rect b="b" l="l" r="r" t="t"/>
              <a:pathLst>
                <a:path extrusionOk="0" h="8341" w="3103">
                  <a:moveTo>
                    <a:pt x="1101" y="1"/>
                  </a:moveTo>
                  <a:cubicBezTo>
                    <a:pt x="501" y="1"/>
                    <a:pt x="0" y="501"/>
                    <a:pt x="0" y="1102"/>
                  </a:cubicBezTo>
                  <a:lnTo>
                    <a:pt x="0" y="7273"/>
                  </a:lnTo>
                  <a:cubicBezTo>
                    <a:pt x="0" y="7873"/>
                    <a:pt x="501" y="8340"/>
                    <a:pt x="1101" y="8340"/>
                  </a:cubicBezTo>
                  <a:lnTo>
                    <a:pt x="2035" y="8340"/>
                  </a:lnTo>
                  <a:cubicBezTo>
                    <a:pt x="2635" y="8340"/>
                    <a:pt x="3102" y="7873"/>
                    <a:pt x="3102" y="7273"/>
                  </a:cubicBezTo>
                  <a:lnTo>
                    <a:pt x="3102" y="1102"/>
                  </a:lnTo>
                  <a:cubicBezTo>
                    <a:pt x="3102" y="501"/>
                    <a:pt x="2635" y="1"/>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3"/>
            <p:cNvSpPr/>
            <p:nvPr/>
          </p:nvSpPr>
          <p:spPr>
            <a:xfrm>
              <a:off x="6727350" y="1314789"/>
              <a:ext cx="1504450" cy="3177300"/>
            </a:xfrm>
            <a:custGeom>
              <a:rect b="b" l="l" r="r" t="t"/>
              <a:pathLst>
                <a:path extrusionOk="0" h="127092" w="60178">
                  <a:moveTo>
                    <a:pt x="6105" y="1"/>
                  </a:moveTo>
                  <a:cubicBezTo>
                    <a:pt x="2703" y="1"/>
                    <a:pt x="1" y="2736"/>
                    <a:pt x="1" y="6105"/>
                  </a:cubicBezTo>
                  <a:lnTo>
                    <a:pt x="1" y="120987"/>
                  </a:lnTo>
                  <a:cubicBezTo>
                    <a:pt x="1" y="124356"/>
                    <a:pt x="2703" y="127092"/>
                    <a:pt x="6105" y="127092"/>
                  </a:cubicBezTo>
                  <a:lnTo>
                    <a:pt x="54073" y="127092"/>
                  </a:lnTo>
                  <a:cubicBezTo>
                    <a:pt x="57442" y="127092"/>
                    <a:pt x="60177" y="124356"/>
                    <a:pt x="60177" y="120987"/>
                  </a:cubicBezTo>
                  <a:lnTo>
                    <a:pt x="60177" y="6105"/>
                  </a:lnTo>
                  <a:cubicBezTo>
                    <a:pt x="60177" y="2736"/>
                    <a:pt x="57442" y="1"/>
                    <a:pt x="540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3"/>
            <p:cNvSpPr/>
            <p:nvPr/>
          </p:nvSpPr>
          <p:spPr>
            <a:xfrm>
              <a:off x="7393675" y="4207525"/>
              <a:ext cx="171800" cy="171000"/>
            </a:xfrm>
            <a:custGeom>
              <a:rect b="b" l="l" r="r" t="t"/>
              <a:pathLst>
                <a:path extrusionOk="0" h="6840" w="6872">
                  <a:moveTo>
                    <a:pt x="3436" y="1"/>
                  </a:moveTo>
                  <a:cubicBezTo>
                    <a:pt x="1535" y="1"/>
                    <a:pt x="0" y="1535"/>
                    <a:pt x="0" y="3437"/>
                  </a:cubicBezTo>
                  <a:cubicBezTo>
                    <a:pt x="0" y="5305"/>
                    <a:pt x="1535" y="6839"/>
                    <a:pt x="3436" y="6839"/>
                  </a:cubicBezTo>
                  <a:cubicBezTo>
                    <a:pt x="5337" y="6839"/>
                    <a:pt x="6872" y="5305"/>
                    <a:pt x="6872" y="3437"/>
                  </a:cubicBezTo>
                  <a:cubicBezTo>
                    <a:pt x="6872" y="1535"/>
                    <a:pt x="5337" y="1"/>
                    <a:pt x="3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3"/>
            <p:cNvSpPr/>
            <p:nvPr/>
          </p:nvSpPr>
          <p:spPr>
            <a:xfrm>
              <a:off x="7614650" y="1416550"/>
              <a:ext cx="66750" cy="56550"/>
            </a:xfrm>
            <a:custGeom>
              <a:rect b="b" l="l" r="r" t="t"/>
              <a:pathLst>
                <a:path extrusionOk="0" h="2262" w="2670">
                  <a:moveTo>
                    <a:pt x="1518" y="0"/>
                  </a:moveTo>
                  <a:cubicBezTo>
                    <a:pt x="1241" y="0"/>
                    <a:pt x="960" y="101"/>
                    <a:pt x="735" y="327"/>
                  </a:cubicBezTo>
                  <a:cubicBezTo>
                    <a:pt x="1" y="1027"/>
                    <a:pt x="535" y="2262"/>
                    <a:pt x="1535" y="2262"/>
                  </a:cubicBezTo>
                  <a:cubicBezTo>
                    <a:pt x="2136" y="2262"/>
                    <a:pt x="2669" y="1761"/>
                    <a:pt x="2669" y="1127"/>
                  </a:cubicBezTo>
                  <a:cubicBezTo>
                    <a:pt x="2669" y="449"/>
                    <a:pt x="2102" y="0"/>
                    <a:pt x="15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3"/>
            <p:cNvSpPr/>
            <p:nvPr/>
          </p:nvSpPr>
          <p:spPr>
            <a:xfrm>
              <a:off x="7292775" y="1416375"/>
              <a:ext cx="291050" cy="56725"/>
            </a:xfrm>
            <a:custGeom>
              <a:rect b="b" l="l" r="r" t="t"/>
              <a:pathLst>
                <a:path extrusionOk="0" h="2269" w="11642">
                  <a:moveTo>
                    <a:pt x="1134" y="0"/>
                  </a:moveTo>
                  <a:cubicBezTo>
                    <a:pt x="500" y="0"/>
                    <a:pt x="0" y="501"/>
                    <a:pt x="0" y="1134"/>
                  </a:cubicBezTo>
                  <a:cubicBezTo>
                    <a:pt x="0" y="1768"/>
                    <a:pt x="500" y="2269"/>
                    <a:pt x="1134" y="2269"/>
                  </a:cubicBezTo>
                  <a:lnTo>
                    <a:pt x="10508" y="2269"/>
                  </a:lnTo>
                  <a:cubicBezTo>
                    <a:pt x="11141" y="2269"/>
                    <a:pt x="11642" y="1768"/>
                    <a:pt x="11642" y="1134"/>
                  </a:cubicBezTo>
                  <a:cubicBezTo>
                    <a:pt x="11642" y="501"/>
                    <a:pt x="11141" y="0"/>
                    <a:pt x="105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1" name="Google Shape;1781;p33"/>
            <p:cNvGrpSpPr/>
            <p:nvPr/>
          </p:nvGrpSpPr>
          <p:grpSpPr>
            <a:xfrm>
              <a:off x="7002550" y="2486152"/>
              <a:ext cx="954050" cy="834575"/>
              <a:chOff x="7002550" y="2479000"/>
              <a:chExt cx="954050" cy="834575"/>
            </a:xfrm>
          </p:grpSpPr>
          <p:grpSp>
            <p:nvGrpSpPr>
              <p:cNvPr id="1782" name="Google Shape;1782;p33"/>
              <p:cNvGrpSpPr/>
              <p:nvPr/>
            </p:nvGrpSpPr>
            <p:grpSpPr>
              <a:xfrm>
                <a:off x="7002550" y="3131775"/>
                <a:ext cx="954050" cy="181800"/>
                <a:chOff x="7002550" y="3131775"/>
                <a:chExt cx="954050" cy="181800"/>
              </a:xfrm>
            </p:grpSpPr>
            <p:sp>
              <p:nvSpPr>
                <p:cNvPr id="1783" name="Google Shape;1783;p33"/>
                <p:cNvSpPr/>
                <p:nvPr/>
              </p:nvSpPr>
              <p:spPr>
                <a:xfrm>
                  <a:off x="7002550" y="3131775"/>
                  <a:ext cx="954050" cy="181800"/>
                </a:xfrm>
                <a:custGeom>
                  <a:rect b="b" l="l" r="r" t="t"/>
                  <a:pathLst>
                    <a:path extrusionOk="0" h="7272" w="38162">
                      <a:moveTo>
                        <a:pt x="37728" y="400"/>
                      </a:moveTo>
                      <a:lnTo>
                        <a:pt x="37728" y="6838"/>
                      </a:lnTo>
                      <a:lnTo>
                        <a:pt x="401" y="6838"/>
                      </a:lnTo>
                      <a:lnTo>
                        <a:pt x="401" y="400"/>
                      </a:lnTo>
                      <a:close/>
                      <a:moveTo>
                        <a:pt x="1" y="0"/>
                      </a:moveTo>
                      <a:lnTo>
                        <a:pt x="1" y="7272"/>
                      </a:lnTo>
                      <a:lnTo>
                        <a:pt x="38161" y="7272"/>
                      </a:lnTo>
                      <a:lnTo>
                        <a:pt x="3816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3"/>
                <p:cNvSpPr/>
                <p:nvPr/>
              </p:nvSpPr>
              <p:spPr>
                <a:xfrm>
                  <a:off x="7033400"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3"/>
                <p:cNvSpPr/>
                <p:nvPr/>
              </p:nvSpPr>
              <p:spPr>
                <a:xfrm>
                  <a:off x="7107625"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3"/>
                <p:cNvSpPr/>
                <p:nvPr/>
              </p:nvSpPr>
              <p:spPr>
                <a:xfrm>
                  <a:off x="7181025" y="3167625"/>
                  <a:ext cx="56725" cy="110100"/>
                </a:xfrm>
                <a:custGeom>
                  <a:rect b="b" l="l" r="r" t="t"/>
                  <a:pathLst>
                    <a:path extrusionOk="0" h="4404" w="2269">
                      <a:moveTo>
                        <a:pt x="0" y="0"/>
                      </a:moveTo>
                      <a:lnTo>
                        <a:pt x="0" y="4404"/>
                      </a:lnTo>
                      <a:lnTo>
                        <a:pt x="2268" y="4404"/>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3"/>
                <p:cNvSpPr/>
                <p:nvPr/>
              </p:nvSpPr>
              <p:spPr>
                <a:xfrm>
                  <a:off x="7255225"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3"/>
                <p:cNvSpPr/>
                <p:nvPr/>
              </p:nvSpPr>
              <p:spPr>
                <a:xfrm>
                  <a:off x="7329450" y="3167625"/>
                  <a:ext cx="55900" cy="110100"/>
                </a:xfrm>
                <a:custGeom>
                  <a:rect b="b" l="l" r="r" t="t"/>
                  <a:pathLst>
                    <a:path extrusionOk="0" h="4404" w="2236">
                      <a:moveTo>
                        <a:pt x="1" y="0"/>
                      </a:moveTo>
                      <a:lnTo>
                        <a:pt x="1" y="4404"/>
                      </a:lnTo>
                      <a:lnTo>
                        <a:pt x="2236" y="4404"/>
                      </a:lnTo>
                      <a:lnTo>
                        <a:pt x="22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3"/>
                <p:cNvSpPr/>
                <p:nvPr/>
              </p:nvSpPr>
              <p:spPr>
                <a:xfrm>
                  <a:off x="7402850" y="3167625"/>
                  <a:ext cx="56725" cy="110100"/>
                </a:xfrm>
                <a:custGeom>
                  <a:rect b="b" l="l" r="r" t="t"/>
                  <a:pathLst>
                    <a:path extrusionOk="0" h="4404" w="2269">
                      <a:moveTo>
                        <a:pt x="0" y="0"/>
                      </a:moveTo>
                      <a:lnTo>
                        <a:pt x="0" y="4404"/>
                      </a:lnTo>
                      <a:lnTo>
                        <a:pt x="2268" y="4404"/>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3"/>
                <p:cNvSpPr/>
                <p:nvPr/>
              </p:nvSpPr>
              <p:spPr>
                <a:xfrm>
                  <a:off x="7477050" y="3167625"/>
                  <a:ext cx="55900" cy="110100"/>
                </a:xfrm>
                <a:custGeom>
                  <a:rect b="b" l="l" r="r" t="t"/>
                  <a:pathLst>
                    <a:path extrusionOk="0" h="4404" w="2236">
                      <a:moveTo>
                        <a:pt x="1" y="0"/>
                      </a:moveTo>
                      <a:lnTo>
                        <a:pt x="1" y="4404"/>
                      </a:lnTo>
                      <a:lnTo>
                        <a:pt x="2236" y="4404"/>
                      </a:lnTo>
                      <a:lnTo>
                        <a:pt x="22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1" name="Google Shape;1791;p33"/>
              <p:cNvGrpSpPr/>
              <p:nvPr/>
            </p:nvGrpSpPr>
            <p:grpSpPr>
              <a:xfrm>
                <a:off x="7219375" y="2479000"/>
                <a:ext cx="520400" cy="520400"/>
                <a:chOff x="7219375" y="2021800"/>
                <a:chExt cx="520400" cy="520400"/>
              </a:xfrm>
            </p:grpSpPr>
            <p:sp>
              <p:nvSpPr>
                <p:cNvPr id="1792" name="Google Shape;1792;p33"/>
                <p:cNvSpPr/>
                <p:nvPr/>
              </p:nvSpPr>
              <p:spPr>
                <a:xfrm>
                  <a:off x="7219375" y="2021800"/>
                  <a:ext cx="520400" cy="520400"/>
                </a:xfrm>
                <a:custGeom>
                  <a:rect b="b" l="l" r="r" t="t"/>
                  <a:pathLst>
                    <a:path extrusionOk="0" h="20816" w="20816">
                      <a:moveTo>
                        <a:pt x="1769" y="1"/>
                      </a:moveTo>
                      <a:cubicBezTo>
                        <a:pt x="768" y="1"/>
                        <a:pt x="1" y="801"/>
                        <a:pt x="1" y="1769"/>
                      </a:cubicBezTo>
                      <a:lnTo>
                        <a:pt x="1" y="19048"/>
                      </a:lnTo>
                      <a:cubicBezTo>
                        <a:pt x="1" y="20048"/>
                        <a:pt x="768" y="20816"/>
                        <a:pt x="1769" y="20816"/>
                      </a:cubicBezTo>
                      <a:lnTo>
                        <a:pt x="19048" y="20816"/>
                      </a:lnTo>
                      <a:cubicBezTo>
                        <a:pt x="20015" y="20816"/>
                        <a:pt x="20815" y="20048"/>
                        <a:pt x="20815" y="19048"/>
                      </a:cubicBezTo>
                      <a:lnTo>
                        <a:pt x="20815" y="1769"/>
                      </a:lnTo>
                      <a:cubicBezTo>
                        <a:pt x="20815" y="801"/>
                        <a:pt x="20015" y="1"/>
                        <a:pt x="19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3" name="Google Shape;1793;p33"/>
                <p:cNvGrpSpPr/>
                <p:nvPr/>
              </p:nvGrpSpPr>
              <p:grpSpPr>
                <a:xfrm>
                  <a:off x="7276336" y="2126235"/>
                  <a:ext cx="396150" cy="311531"/>
                  <a:chOff x="1879750" y="604368"/>
                  <a:chExt cx="2510456" cy="1972963"/>
                </a:xfrm>
              </p:grpSpPr>
              <p:sp>
                <p:nvSpPr>
                  <p:cNvPr id="1794" name="Google Shape;1794;p33"/>
                  <p:cNvSpPr/>
                  <p:nvPr/>
                </p:nvSpPr>
                <p:spPr>
                  <a:xfrm>
                    <a:off x="2293551" y="694712"/>
                    <a:ext cx="2096655" cy="1790727"/>
                  </a:xfrm>
                  <a:custGeom>
                    <a:rect b="b" l="l" r="r" t="t"/>
                    <a:pathLst>
                      <a:path extrusionOk="0" h="21962" w="25714">
                        <a:moveTo>
                          <a:pt x="11047" y="1"/>
                        </a:moveTo>
                        <a:cubicBezTo>
                          <a:pt x="11005" y="1"/>
                          <a:pt x="10964" y="1"/>
                          <a:pt x="10922" y="1"/>
                        </a:cubicBezTo>
                        <a:cubicBezTo>
                          <a:pt x="4839" y="102"/>
                          <a:pt x="0" y="5076"/>
                          <a:pt x="67" y="11125"/>
                        </a:cubicBezTo>
                        <a:cubicBezTo>
                          <a:pt x="135" y="15561"/>
                          <a:pt x="2857" y="19526"/>
                          <a:pt x="6957" y="21173"/>
                        </a:cubicBezTo>
                        <a:cubicBezTo>
                          <a:pt x="8288" y="21703"/>
                          <a:pt x="9679" y="21962"/>
                          <a:pt x="11057" y="21962"/>
                        </a:cubicBezTo>
                        <a:cubicBezTo>
                          <a:pt x="13957" y="21962"/>
                          <a:pt x="16802" y="20817"/>
                          <a:pt x="18920" y="18653"/>
                        </a:cubicBezTo>
                        <a:cubicBezTo>
                          <a:pt x="25713" y="11692"/>
                          <a:pt x="20744"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3"/>
                  <p:cNvSpPr/>
                  <p:nvPr/>
                </p:nvSpPr>
                <p:spPr>
                  <a:xfrm>
                    <a:off x="1879750" y="604368"/>
                    <a:ext cx="2307267" cy="1972963"/>
                  </a:xfrm>
                  <a:custGeom>
                    <a:rect b="b" l="l" r="r" t="t"/>
                    <a:pathLst>
                      <a:path extrusionOk="0" h="24197" w="28297">
                        <a:moveTo>
                          <a:pt x="16131" y="2252"/>
                        </a:moveTo>
                        <a:cubicBezTo>
                          <a:pt x="21508" y="2252"/>
                          <a:pt x="25911" y="6587"/>
                          <a:pt x="25978" y="11998"/>
                        </a:cubicBezTo>
                        <a:cubicBezTo>
                          <a:pt x="26045" y="17442"/>
                          <a:pt x="21676" y="21911"/>
                          <a:pt x="16266" y="21979"/>
                        </a:cubicBezTo>
                        <a:lnTo>
                          <a:pt x="16131" y="21979"/>
                        </a:lnTo>
                        <a:cubicBezTo>
                          <a:pt x="10721" y="21945"/>
                          <a:pt x="6352" y="17610"/>
                          <a:pt x="6251" y="12233"/>
                        </a:cubicBezTo>
                        <a:cubicBezTo>
                          <a:pt x="6184" y="6789"/>
                          <a:pt x="10553" y="2319"/>
                          <a:pt x="15997" y="2252"/>
                        </a:cubicBezTo>
                        <a:close/>
                        <a:moveTo>
                          <a:pt x="15963" y="0"/>
                        </a:moveTo>
                        <a:cubicBezTo>
                          <a:pt x="12771" y="34"/>
                          <a:pt x="9713" y="1345"/>
                          <a:pt x="7461" y="3663"/>
                        </a:cubicBezTo>
                        <a:cubicBezTo>
                          <a:pt x="1" y="11326"/>
                          <a:pt x="5411" y="24197"/>
                          <a:pt x="16131" y="24197"/>
                        </a:cubicBezTo>
                        <a:lnTo>
                          <a:pt x="16266" y="24197"/>
                        </a:lnTo>
                        <a:cubicBezTo>
                          <a:pt x="22953" y="24129"/>
                          <a:pt x="28297" y="18652"/>
                          <a:pt x="28230" y="11964"/>
                        </a:cubicBezTo>
                        <a:cubicBezTo>
                          <a:pt x="28129" y="5344"/>
                          <a:pt x="22752" y="34"/>
                          <a:pt x="16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3"/>
                  <p:cNvSpPr/>
                  <p:nvPr/>
                </p:nvSpPr>
                <p:spPr>
                  <a:xfrm>
                    <a:off x="2271618" y="894804"/>
                    <a:ext cx="1624961" cy="1619498"/>
                  </a:xfrm>
                  <a:custGeom>
                    <a:rect b="b" l="l" r="r" t="t"/>
                    <a:pathLst>
                      <a:path extrusionOk="0" h="19862" w="19929">
                        <a:moveTo>
                          <a:pt x="11191" y="68"/>
                        </a:moveTo>
                        <a:cubicBezTo>
                          <a:pt x="3630" y="202"/>
                          <a:pt x="0" y="9377"/>
                          <a:pt x="5411" y="14619"/>
                        </a:cubicBezTo>
                        <a:cubicBezTo>
                          <a:pt x="10855" y="19862"/>
                          <a:pt x="19929" y="15930"/>
                          <a:pt x="19794" y="8402"/>
                        </a:cubicBezTo>
                        <a:cubicBezTo>
                          <a:pt x="19693" y="3731"/>
                          <a:pt x="15862" y="1"/>
                          <a:pt x="11191" y="68"/>
                        </a:cubicBezTo>
                        <a:close/>
                        <a:moveTo>
                          <a:pt x="13711" y="11595"/>
                        </a:moveTo>
                        <a:cubicBezTo>
                          <a:pt x="13308" y="11998"/>
                          <a:pt x="12771" y="12300"/>
                          <a:pt x="12233" y="12435"/>
                        </a:cubicBezTo>
                        <a:lnTo>
                          <a:pt x="12233" y="13174"/>
                        </a:lnTo>
                        <a:lnTo>
                          <a:pt x="10788" y="13174"/>
                        </a:lnTo>
                        <a:lnTo>
                          <a:pt x="10788" y="12536"/>
                        </a:lnTo>
                        <a:cubicBezTo>
                          <a:pt x="10385" y="12502"/>
                          <a:pt x="9981" y="12401"/>
                          <a:pt x="9612" y="12267"/>
                        </a:cubicBezTo>
                        <a:cubicBezTo>
                          <a:pt x="9108" y="12031"/>
                          <a:pt x="8671" y="11763"/>
                          <a:pt x="8301" y="11393"/>
                        </a:cubicBezTo>
                        <a:lnTo>
                          <a:pt x="9309" y="9713"/>
                        </a:lnTo>
                        <a:cubicBezTo>
                          <a:pt x="9578" y="10049"/>
                          <a:pt x="9914" y="10318"/>
                          <a:pt x="10284" y="10553"/>
                        </a:cubicBezTo>
                        <a:cubicBezTo>
                          <a:pt x="10452" y="10620"/>
                          <a:pt x="10620" y="10687"/>
                          <a:pt x="10788" y="10754"/>
                        </a:cubicBezTo>
                        <a:cubicBezTo>
                          <a:pt x="10956" y="10788"/>
                          <a:pt x="11124" y="10822"/>
                          <a:pt x="11325" y="10822"/>
                        </a:cubicBezTo>
                        <a:cubicBezTo>
                          <a:pt x="11561" y="10822"/>
                          <a:pt x="11830" y="10721"/>
                          <a:pt x="12031" y="10553"/>
                        </a:cubicBezTo>
                        <a:cubicBezTo>
                          <a:pt x="12098" y="10486"/>
                          <a:pt x="12166" y="10385"/>
                          <a:pt x="12233" y="10284"/>
                        </a:cubicBezTo>
                        <a:lnTo>
                          <a:pt x="12233" y="9578"/>
                        </a:lnTo>
                        <a:cubicBezTo>
                          <a:pt x="12166" y="9477"/>
                          <a:pt x="12132" y="9410"/>
                          <a:pt x="12031" y="9343"/>
                        </a:cubicBezTo>
                        <a:cubicBezTo>
                          <a:pt x="11729" y="9108"/>
                          <a:pt x="11359" y="8973"/>
                          <a:pt x="10956" y="8906"/>
                        </a:cubicBezTo>
                        <a:lnTo>
                          <a:pt x="10788" y="8839"/>
                        </a:lnTo>
                        <a:cubicBezTo>
                          <a:pt x="10183" y="8738"/>
                          <a:pt x="9645" y="8469"/>
                          <a:pt x="9175" y="8066"/>
                        </a:cubicBezTo>
                        <a:cubicBezTo>
                          <a:pt x="8805" y="7663"/>
                          <a:pt x="8637" y="7159"/>
                          <a:pt x="8671" y="6655"/>
                        </a:cubicBezTo>
                        <a:cubicBezTo>
                          <a:pt x="8637" y="5949"/>
                          <a:pt x="8872" y="5310"/>
                          <a:pt x="9343" y="4840"/>
                        </a:cubicBezTo>
                        <a:cubicBezTo>
                          <a:pt x="9746" y="4437"/>
                          <a:pt x="10250" y="4168"/>
                          <a:pt x="10821" y="4067"/>
                        </a:cubicBezTo>
                        <a:lnTo>
                          <a:pt x="10821" y="3160"/>
                        </a:lnTo>
                        <a:lnTo>
                          <a:pt x="12266" y="3160"/>
                        </a:lnTo>
                        <a:lnTo>
                          <a:pt x="12266" y="3966"/>
                        </a:lnTo>
                        <a:cubicBezTo>
                          <a:pt x="12502" y="4000"/>
                          <a:pt x="12771" y="4067"/>
                          <a:pt x="13006" y="4168"/>
                        </a:cubicBezTo>
                        <a:cubicBezTo>
                          <a:pt x="13342" y="4269"/>
                          <a:pt x="13644" y="4437"/>
                          <a:pt x="13947" y="4638"/>
                        </a:cubicBezTo>
                        <a:lnTo>
                          <a:pt x="13241" y="6251"/>
                        </a:lnTo>
                        <a:cubicBezTo>
                          <a:pt x="13006" y="6050"/>
                          <a:pt x="12737" y="5915"/>
                          <a:pt x="12434" y="5814"/>
                        </a:cubicBezTo>
                        <a:cubicBezTo>
                          <a:pt x="12367" y="5781"/>
                          <a:pt x="12300" y="5747"/>
                          <a:pt x="12233" y="5747"/>
                        </a:cubicBezTo>
                        <a:cubicBezTo>
                          <a:pt x="12031" y="5680"/>
                          <a:pt x="11830" y="5646"/>
                          <a:pt x="11628" y="5646"/>
                        </a:cubicBezTo>
                        <a:cubicBezTo>
                          <a:pt x="11393" y="5646"/>
                          <a:pt x="11191" y="5714"/>
                          <a:pt x="10989" y="5848"/>
                        </a:cubicBezTo>
                        <a:cubicBezTo>
                          <a:pt x="10821" y="5949"/>
                          <a:pt x="10754" y="6150"/>
                          <a:pt x="10754" y="6352"/>
                        </a:cubicBezTo>
                        <a:cubicBezTo>
                          <a:pt x="10754" y="6419"/>
                          <a:pt x="10754" y="6520"/>
                          <a:pt x="10788" y="6587"/>
                        </a:cubicBezTo>
                        <a:cubicBezTo>
                          <a:pt x="10821" y="6688"/>
                          <a:pt x="10889" y="6789"/>
                          <a:pt x="10989" y="6823"/>
                        </a:cubicBezTo>
                        <a:cubicBezTo>
                          <a:pt x="11258" y="7024"/>
                          <a:pt x="11527" y="7125"/>
                          <a:pt x="11863" y="7192"/>
                        </a:cubicBezTo>
                        <a:lnTo>
                          <a:pt x="11930" y="7192"/>
                        </a:lnTo>
                        <a:lnTo>
                          <a:pt x="12233" y="7293"/>
                        </a:lnTo>
                        <a:cubicBezTo>
                          <a:pt x="12804" y="7394"/>
                          <a:pt x="13308" y="7629"/>
                          <a:pt x="13745" y="7999"/>
                        </a:cubicBezTo>
                        <a:cubicBezTo>
                          <a:pt x="13947" y="8200"/>
                          <a:pt x="14115" y="8436"/>
                          <a:pt x="14216" y="8705"/>
                        </a:cubicBezTo>
                        <a:cubicBezTo>
                          <a:pt x="14316" y="9007"/>
                          <a:pt x="14384" y="9343"/>
                          <a:pt x="14384" y="9645"/>
                        </a:cubicBezTo>
                        <a:cubicBezTo>
                          <a:pt x="14417" y="10351"/>
                          <a:pt x="14182" y="11057"/>
                          <a:pt x="13711" y="1159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797" name="Google Shape;1797;p33"/>
          <p:cNvSpPr txBox="1"/>
          <p:nvPr>
            <p:ph idx="2" type="title"/>
          </p:nvPr>
        </p:nvSpPr>
        <p:spPr>
          <a:xfrm>
            <a:off x="2428425" y="1500475"/>
            <a:ext cx="2611200" cy="22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0"/>
              <a:buNone/>
            </a:pPr>
            <a:r>
              <a:rPr lang="en"/>
              <a:t>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34"/>
          <p:cNvSpPr txBox="1"/>
          <p:nvPr>
            <p:ph idx="1" type="body"/>
          </p:nvPr>
        </p:nvSpPr>
        <p:spPr>
          <a:xfrm>
            <a:off x="671750" y="1281934"/>
            <a:ext cx="4099154" cy="3411516"/>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lang="en"/>
              <a:t>Descriptive features</a:t>
            </a:r>
            <a:endParaRPr/>
          </a:p>
          <a:p>
            <a:pPr indent="-304800" lvl="1" marL="914400" rtl="0" algn="l">
              <a:lnSpc>
                <a:spcPct val="114999"/>
              </a:lnSpc>
              <a:spcBef>
                <a:spcPts val="1600"/>
              </a:spcBef>
              <a:spcAft>
                <a:spcPts val="0"/>
              </a:spcAft>
              <a:buSzPts val="1200"/>
              <a:buChar char="●"/>
            </a:pPr>
            <a:r>
              <a:rPr lang="en"/>
              <a:t>Date</a:t>
            </a:r>
            <a:endParaRPr/>
          </a:p>
          <a:p>
            <a:pPr indent="-304800" lvl="1" marL="914400" rtl="0" algn="l">
              <a:lnSpc>
                <a:spcPct val="114999"/>
              </a:lnSpc>
              <a:spcBef>
                <a:spcPts val="1600"/>
              </a:spcBef>
              <a:spcAft>
                <a:spcPts val="0"/>
              </a:spcAft>
              <a:buSzPts val="1200"/>
              <a:buChar char="●"/>
            </a:pPr>
            <a:r>
              <a:rPr lang="en"/>
              <a:t>Fund Size</a:t>
            </a:r>
            <a:endParaRPr/>
          </a:p>
          <a:p>
            <a:pPr indent="-304800" lvl="1" marL="914400" rtl="0" algn="l">
              <a:lnSpc>
                <a:spcPct val="114999"/>
              </a:lnSpc>
              <a:spcBef>
                <a:spcPts val="1600"/>
              </a:spcBef>
              <a:spcAft>
                <a:spcPts val="0"/>
              </a:spcAft>
              <a:buSzPts val="1200"/>
              <a:buChar char="●"/>
            </a:pPr>
            <a:r>
              <a:rPr lang="en"/>
              <a:t>Sharpe Ratio</a:t>
            </a:r>
            <a:endParaRPr/>
          </a:p>
          <a:p>
            <a:pPr indent="-304800" lvl="1" marL="914400" rtl="0" algn="l">
              <a:lnSpc>
                <a:spcPct val="114999"/>
              </a:lnSpc>
              <a:spcBef>
                <a:spcPts val="1600"/>
              </a:spcBef>
              <a:spcAft>
                <a:spcPts val="0"/>
              </a:spcAft>
              <a:buSzPts val="1200"/>
              <a:buChar char="●"/>
            </a:pPr>
            <a:r>
              <a:rPr lang="en"/>
              <a:t>Portfolio Info etc.</a:t>
            </a:r>
            <a:endParaRPr/>
          </a:p>
          <a:p>
            <a:pPr indent="-304800" lvl="0" marL="457200" rtl="0" algn="l">
              <a:lnSpc>
                <a:spcPct val="114999"/>
              </a:lnSpc>
              <a:spcBef>
                <a:spcPts val="1600"/>
              </a:spcBef>
              <a:spcAft>
                <a:spcPts val="0"/>
              </a:spcAft>
              <a:buSzPts val="1200"/>
              <a:buAutoNum type="arabicPeriod"/>
            </a:pPr>
            <a:r>
              <a:rPr lang="en"/>
              <a:t>Target feature</a:t>
            </a:r>
            <a:endParaRPr/>
          </a:p>
          <a:p>
            <a:pPr indent="-304800" lvl="1" marL="914400" rtl="0" algn="l">
              <a:lnSpc>
                <a:spcPct val="114999"/>
              </a:lnSpc>
              <a:spcBef>
                <a:spcPts val="1600"/>
              </a:spcBef>
              <a:spcAft>
                <a:spcPts val="0"/>
              </a:spcAft>
              <a:buSzPts val="1200"/>
              <a:buChar char="●"/>
            </a:pPr>
            <a:r>
              <a:rPr lang="en"/>
              <a:t>Return</a:t>
            </a:r>
            <a:endParaRPr/>
          </a:p>
          <a:p>
            <a:pPr indent="-304800" lvl="1" marL="914400" rtl="0" algn="l">
              <a:lnSpc>
                <a:spcPct val="114999"/>
              </a:lnSpc>
              <a:spcBef>
                <a:spcPts val="1600"/>
              </a:spcBef>
              <a:spcAft>
                <a:spcPts val="0"/>
              </a:spcAft>
              <a:buSzPts val="1200"/>
              <a:buChar char="●"/>
            </a:pPr>
            <a:r>
              <a:rPr lang="en"/>
              <a:t>Volatility</a:t>
            </a:r>
            <a:endParaRPr/>
          </a:p>
          <a:p>
            <a:pPr indent="-228600" lvl="1" marL="914400" rtl="0" algn="l">
              <a:lnSpc>
                <a:spcPct val="114999"/>
              </a:lnSpc>
              <a:spcBef>
                <a:spcPts val="1600"/>
              </a:spcBef>
              <a:spcAft>
                <a:spcPts val="0"/>
              </a:spcAft>
              <a:buSzPts val="1200"/>
              <a:buNone/>
            </a:pPr>
            <a:r>
              <a:t/>
            </a:r>
            <a:endParaRPr/>
          </a:p>
        </p:txBody>
      </p:sp>
      <p:sp>
        <p:nvSpPr>
          <p:cNvPr id="1803" name="Google Shape;1803;p34"/>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Analytical-based table(s) (ABT)</a:t>
            </a:r>
            <a:endParaRPr/>
          </a:p>
        </p:txBody>
      </p:sp>
      <p:sp>
        <p:nvSpPr>
          <p:cNvPr id="1804" name="Google Shape;1804;p34"/>
          <p:cNvSpPr txBox="1"/>
          <p:nvPr/>
        </p:nvSpPr>
        <p:spPr>
          <a:xfrm>
            <a:off x="4516919" y="1287796"/>
            <a:ext cx="4099154" cy="3411516"/>
          </a:xfrm>
          <a:prstGeom prst="rect">
            <a:avLst/>
          </a:prstGeom>
          <a:noFill/>
          <a:ln>
            <a:noFill/>
          </a:ln>
        </p:spPr>
        <p:txBody>
          <a:bodyPr anchorCtr="0" anchor="t" bIns="91425" lIns="91425" spcFirstLastPara="1" rIns="91425" wrap="square" tIns="91425">
            <a:noAutofit/>
          </a:bodyPr>
          <a:lstStyle/>
          <a:p>
            <a:pPr indent="0" lvl="1" marL="609600" marR="0" rtl="0" algn="l">
              <a:lnSpc>
                <a:spcPct val="114999"/>
              </a:lnSpc>
              <a:spcBef>
                <a:spcPts val="1600"/>
              </a:spcBef>
              <a:spcAft>
                <a:spcPts val="0"/>
              </a:spcAft>
              <a:buClr>
                <a:schemeClr val="dk1"/>
              </a:buClr>
              <a:buSzPts val="1200"/>
              <a:buFont typeface="Overpass"/>
              <a:buNone/>
            </a:pPr>
            <a:r>
              <a:rPr b="0" i="0" lang="en" sz="1200" u="none" cap="none" strike="noStrike">
                <a:solidFill>
                  <a:schemeClr val="dk1"/>
                </a:solidFill>
                <a:latin typeface="Overpass"/>
                <a:ea typeface="Overpass"/>
                <a:cs typeface="Overpass"/>
                <a:sym typeface="Overpass"/>
              </a:rPr>
              <a:t>Record = Instance -&gt; Predictive Subject</a:t>
            </a:r>
            <a:endParaRPr/>
          </a:p>
          <a:p>
            <a:pPr indent="0" lvl="1" marL="609600" marR="0" rtl="0" algn="l">
              <a:lnSpc>
                <a:spcPct val="114999"/>
              </a:lnSpc>
              <a:spcBef>
                <a:spcPts val="1600"/>
              </a:spcBef>
              <a:spcAft>
                <a:spcPts val="0"/>
              </a:spcAft>
              <a:buClr>
                <a:schemeClr val="dk1"/>
              </a:buClr>
              <a:buSzPts val="1200"/>
              <a:buFont typeface="Overpass"/>
              <a:buNone/>
            </a:pPr>
            <a:r>
              <a:t/>
            </a:r>
            <a:endParaRPr b="0" i="0" sz="1200" u="none" cap="none" strike="noStrike">
              <a:solidFill>
                <a:schemeClr val="dk1"/>
              </a:solidFill>
              <a:latin typeface="Overpass"/>
              <a:ea typeface="Overpass"/>
              <a:cs typeface="Overpass"/>
              <a:sym typeface="Overpass"/>
            </a:endParaRPr>
          </a:p>
          <a:p>
            <a:pPr indent="0" lvl="1" marL="609600" marR="0" rtl="0" algn="l">
              <a:lnSpc>
                <a:spcPct val="114999"/>
              </a:lnSpc>
              <a:spcBef>
                <a:spcPts val="1600"/>
              </a:spcBef>
              <a:spcAft>
                <a:spcPts val="0"/>
              </a:spcAft>
              <a:buClr>
                <a:schemeClr val="dk1"/>
              </a:buClr>
              <a:buSzPts val="1200"/>
              <a:buFont typeface="Overpass"/>
              <a:buNone/>
            </a:pPr>
            <a:r>
              <a:rPr b="0" i="0" lang="en" sz="1200" u="none" cap="none" strike="noStrike">
                <a:solidFill>
                  <a:schemeClr val="dk1"/>
                </a:solidFill>
                <a:latin typeface="Overpass"/>
                <a:ea typeface="Overpass"/>
                <a:cs typeface="Overpass"/>
                <a:sym typeface="Overpass"/>
              </a:rPr>
              <a:t>Using Descriptive features</a:t>
            </a:r>
            <a:endParaRPr/>
          </a:p>
          <a:p>
            <a:pPr indent="0" lvl="1" marL="609600" marR="0" rtl="0" algn="l">
              <a:lnSpc>
                <a:spcPct val="114999"/>
              </a:lnSpc>
              <a:spcBef>
                <a:spcPts val="1600"/>
              </a:spcBef>
              <a:spcAft>
                <a:spcPts val="0"/>
              </a:spcAft>
              <a:buClr>
                <a:schemeClr val="dk1"/>
              </a:buClr>
              <a:buSzPts val="1200"/>
              <a:buFont typeface="Overpass"/>
              <a:buNone/>
            </a:pPr>
            <a:r>
              <a:rPr b="0" i="0" lang="en" sz="1200" u="none" cap="none" strike="noStrike">
                <a:solidFill>
                  <a:schemeClr val="dk1"/>
                </a:solidFill>
                <a:latin typeface="Overpass"/>
                <a:ea typeface="Overpass"/>
                <a:cs typeface="Overpass"/>
                <a:sym typeface="Overpass"/>
              </a:rPr>
              <a:t>-&gt; Find the correlation between Descriptive features with the Target features</a:t>
            </a:r>
            <a:endParaRPr/>
          </a:p>
          <a:p>
            <a:pPr indent="0" lvl="1" marL="609600" marR="0" rtl="0" algn="l">
              <a:lnSpc>
                <a:spcPct val="114999"/>
              </a:lnSpc>
              <a:spcBef>
                <a:spcPts val="1600"/>
              </a:spcBef>
              <a:spcAft>
                <a:spcPts val="0"/>
              </a:spcAft>
              <a:buClr>
                <a:schemeClr val="dk1"/>
              </a:buClr>
              <a:buSzPts val="1200"/>
              <a:buFont typeface="Overpass"/>
              <a:buNone/>
            </a:pPr>
            <a:r>
              <a:rPr b="0" i="0" lang="en" sz="1200" u="none" cap="none" strike="noStrike">
                <a:solidFill>
                  <a:schemeClr val="dk1"/>
                </a:solidFill>
                <a:latin typeface="Overpass"/>
                <a:ea typeface="Overpass"/>
                <a:cs typeface="Overpass"/>
                <a:sym typeface="Overpass"/>
              </a:rPr>
              <a:t>-&gt; Find the suitable fund to build the Portfolio</a:t>
            </a:r>
            <a:endParaRPr/>
          </a:p>
          <a:p>
            <a:pPr indent="0" lvl="1" marL="609600" marR="0" rtl="0" algn="l">
              <a:lnSpc>
                <a:spcPct val="114999"/>
              </a:lnSpc>
              <a:spcBef>
                <a:spcPts val="1600"/>
              </a:spcBef>
              <a:spcAft>
                <a:spcPts val="0"/>
              </a:spcAft>
              <a:buClr>
                <a:schemeClr val="dk1"/>
              </a:buClr>
              <a:buSzPts val="1200"/>
              <a:buFont typeface="Overpass"/>
              <a:buNone/>
            </a:pPr>
            <a:r>
              <a:t/>
            </a:r>
            <a:endParaRPr b="0" i="0" sz="1200" u="none" cap="none" strike="noStrike">
              <a:solidFill>
                <a:schemeClr val="dk1"/>
              </a:solidFill>
              <a:latin typeface="Overpass"/>
              <a:ea typeface="Overpass"/>
              <a:cs typeface="Overpass"/>
              <a:sym typeface="Overpas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35"/>
          <p:cNvSpPr txBox="1"/>
          <p:nvPr>
            <p:ph idx="2" type="title"/>
          </p:nvPr>
        </p:nvSpPr>
        <p:spPr>
          <a:xfrm>
            <a:off x="1653096" y="1592250"/>
            <a:ext cx="30691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Modeling Discovery</a:t>
            </a:r>
            <a:endParaRPr/>
          </a:p>
        </p:txBody>
      </p:sp>
      <p:sp>
        <p:nvSpPr>
          <p:cNvPr id="1810" name="Google Shape;1810;p35"/>
          <p:cNvSpPr/>
          <p:nvPr/>
        </p:nvSpPr>
        <p:spPr>
          <a:xfrm>
            <a:off x="7435930" y="4271433"/>
            <a:ext cx="209103" cy="2638"/>
          </a:xfrm>
          <a:custGeom>
            <a:rect b="b" l="l" r="r" t="t"/>
            <a:pathLst>
              <a:path extrusionOk="0" h="101" w="8007">
                <a:moveTo>
                  <a:pt x="0" y="0"/>
                </a:moveTo>
                <a:lnTo>
                  <a:pt x="0" y="101"/>
                </a:lnTo>
                <a:lnTo>
                  <a:pt x="8006" y="101"/>
                </a:lnTo>
                <a:lnTo>
                  <a:pt x="800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1" name="Google Shape;1811;p35"/>
          <p:cNvGrpSpPr/>
          <p:nvPr/>
        </p:nvGrpSpPr>
        <p:grpSpPr>
          <a:xfrm flipH="1">
            <a:off x="2983950" y="799175"/>
            <a:ext cx="5630083" cy="3805049"/>
            <a:chOff x="2374350" y="799175"/>
            <a:chExt cx="5630083" cy="3805049"/>
          </a:xfrm>
        </p:grpSpPr>
        <p:sp>
          <p:nvSpPr>
            <p:cNvPr id="1812" name="Google Shape;1812;p35"/>
            <p:cNvSpPr/>
            <p:nvPr/>
          </p:nvSpPr>
          <p:spPr>
            <a:xfrm>
              <a:off x="2374350" y="4096151"/>
              <a:ext cx="5630083" cy="2728"/>
            </a:xfrm>
            <a:custGeom>
              <a:rect b="b" l="l" r="r" t="t"/>
              <a:pathLst>
                <a:path extrusionOk="0" h="101" w="208483">
                  <a:moveTo>
                    <a:pt x="0" y="0"/>
                  </a:moveTo>
                  <a:lnTo>
                    <a:pt x="0" y="101"/>
                  </a:lnTo>
                  <a:lnTo>
                    <a:pt x="208482" y="101"/>
                  </a:lnTo>
                  <a:lnTo>
                    <a:pt x="2084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5"/>
            <p:cNvSpPr/>
            <p:nvPr/>
          </p:nvSpPr>
          <p:spPr>
            <a:xfrm>
              <a:off x="2965276" y="4203334"/>
              <a:ext cx="372966" cy="2755"/>
            </a:xfrm>
            <a:custGeom>
              <a:rect b="b" l="l" r="r" t="t"/>
              <a:pathLst>
                <a:path extrusionOk="0" h="102" w="13811">
                  <a:moveTo>
                    <a:pt x="0" y="1"/>
                  </a:moveTo>
                  <a:lnTo>
                    <a:pt x="0" y="101"/>
                  </a:lnTo>
                  <a:lnTo>
                    <a:pt x="13810" y="101"/>
                  </a:lnTo>
                  <a:lnTo>
                    <a:pt x="138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5"/>
            <p:cNvSpPr/>
            <p:nvPr/>
          </p:nvSpPr>
          <p:spPr>
            <a:xfrm>
              <a:off x="4301163" y="4205143"/>
              <a:ext cx="607180" cy="2728"/>
            </a:xfrm>
            <a:custGeom>
              <a:rect b="b" l="l" r="r" t="t"/>
              <a:pathLst>
                <a:path extrusionOk="0" h="101" w="22484">
                  <a:moveTo>
                    <a:pt x="1" y="1"/>
                  </a:moveTo>
                  <a:lnTo>
                    <a:pt x="1" y="101"/>
                  </a:lnTo>
                  <a:lnTo>
                    <a:pt x="22484" y="101"/>
                  </a:lnTo>
                  <a:lnTo>
                    <a:pt x="2248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5"/>
            <p:cNvSpPr/>
            <p:nvPr/>
          </p:nvSpPr>
          <p:spPr>
            <a:xfrm>
              <a:off x="3565220" y="4260990"/>
              <a:ext cx="216202" cy="3646"/>
            </a:xfrm>
            <a:custGeom>
              <a:rect b="b" l="l" r="r" t="t"/>
              <a:pathLst>
                <a:path extrusionOk="0" h="135" w="8006">
                  <a:moveTo>
                    <a:pt x="0" y="1"/>
                  </a:moveTo>
                  <a:lnTo>
                    <a:pt x="0" y="134"/>
                  </a:lnTo>
                  <a:lnTo>
                    <a:pt x="8006" y="134"/>
                  </a:lnTo>
                  <a:lnTo>
                    <a:pt x="800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5"/>
            <p:cNvSpPr/>
            <p:nvPr/>
          </p:nvSpPr>
          <p:spPr>
            <a:xfrm>
              <a:off x="6738776" y="4260099"/>
              <a:ext cx="340533" cy="2728"/>
            </a:xfrm>
            <a:custGeom>
              <a:rect b="b" l="l" r="r" t="t"/>
              <a:pathLst>
                <a:path extrusionOk="0" h="101" w="12610">
                  <a:moveTo>
                    <a:pt x="0" y="0"/>
                  </a:moveTo>
                  <a:lnTo>
                    <a:pt x="0" y="101"/>
                  </a:lnTo>
                  <a:lnTo>
                    <a:pt x="12609" y="101"/>
                  </a:lnTo>
                  <a:lnTo>
                    <a:pt x="1260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5"/>
            <p:cNvSpPr/>
            <p:nvPr/>
          </p:nvSpPr>
          <p:spPr>
            <a:xfrm>
              <a:off x="6071265" y="4241168"/>
              <a:ext cx="479258" cy="2755"/>
            </a:xfrm>
            <a:custGeom>
              <a:rect b="b" l="l" r="r" t="t"/>
              <a:pathLst>
                <a:path extrusionOk="0" h="102" w="17747">
                  <a:moveTo>
                    <a:pt x="1" y="1"/>
                  </a:moveTo>
                  <a:lnTo>
                    <a:pt x="1" y="101"/>
                  </a:lnTo>
                  <a:lnTo>
                    <a:pt x="17747" y="101"/>
                  </a:lnTo>
                  <a:lnTo>
                    <a:pt x="1774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5"/>
            <p:cNvSpPr/>
            <p:nvPr/>
          </p:nvSpPr>
          <p:spPr>
            <a:xfrm>
              <a:off x="6367818" y="2693391"/>
              <a:ext cx="822464" cy="871726"/>
            </a:xfrm>
            <a:custGeom>
              <a:rect b="b" l="l" r="r" t="t"/>
              <a:pathLst>
                <a:path extrusionOk="0" h="38589" w="30456">
                  <a:moveTo>
                    <a:pt x="10117" y="0"/>
                  </a:moveTo>
                  <a:cubicBezTo>
                    <a:pt x="8086" y="0"/>
                    <a:pt x="6418" y="1239"/>
                    <a:pt x="6272" y="4330"/>
                  </a:cubicBezTo>
                  <a:cubicBezTo>
                    <a:pt x="5871" y="12802"/>
                    <a:pt x="1602" y="7265"/>
                    <a:pt x="668" y="16705"/>
                  </a:cubicBezTo>
                  <a:cubicBezTo>
                    <a:pt x="1" y="23210"/>
                    <a:pt x="9274" y="24144"/>
                    <a:pt x="6505" y="26179"/>
                  </a:cubicBezTo>
                  <a:cubicBezTo>
                    <a:pt x="4470" y="27680"/>
                    <a:pt x="3270" y="30248"/>
                    <a:pt x="6105" y="32016"/>
                  </a:cubicBezTo>
                  <a:cubicBezTo>
                    <a:pt x="9941" y="34451"/>
                    <a:pt x="6305" y="36319"/>
                    <a:pt x="8940" y="38020"/>
                  </a:cubicBezTo>
                  <a:cubicBezTo>
                    <a:pt x="9602" y="38444"/>
                    <a:pt x="10123" y="38588"/>
                    <a:pt x="10599" y="38588"/>
                  </a:cubicBezTo>
                  <a:cubicBezTo>
                    <a:pt x="11602" y="38588"/>
                    <a:pt x="12404" y="37949"/>
                    <a:pt x="13892" y="37949"/>
                  </a:cubicBezTo>
                  <a:cubicBezTo>
                    <a:pt x="14476" y="37949"/>
                    <a:pt x="15164" y="38047"/>
                    <a:pt x="16012" y="38321"/>
                  </a:cubicBezTo>
                  <a:cubicBezTo>
                    <a:pt x="16499" y="38477"/>
                    <a:pt x="16976" y="38548"/>
                    <a:pt x="17434" y="38548"/>
                  </a:cubicBezTo>
                  <a:cubicBezTo>
                    <a:pt x="20402" y="38548"/>
                    <a:pt x="22619" y="35586"/>
                    <a:pt x="21983" y="33651"/>
                  </a:cubicBezTo>
                  <a:cubicBezTo>
                    <a:pt x="21316" y="31582"/>
                    <a:pt x="22450" y="31549"/>
                    <a:pt x="24651" y="30815"/>
                  </a:cubicBezTo>
                  <a:cubicBezTo>
                    <a:pt x="26820" y="30081"/>
                    <a:pt x="28421" y="27980"/>
                    <a:pt x="27020" y="25812"/>
                  </a:cubicBezTo>
                  <a:cubicBezTo>
                    <a:pt x="24752" y="22242"/>
                    <a:pt x="30456" y="21475"/>
                    <a:pt x="28854" y="15538"/>
                  </a:cubicBezTo>
                  <a:cubicBezTo>
                    <a:pt x="26586" y="7098"/>
                    <a:pt x="19548" y="14403"/>
                    <a:pt x="17813" y="6331"/>
                  </a:cubicBezTo>
                  <a:cubicBezTo>
                    <a:pt x="17052" y="2804"/>
                    <a:pt x="13173" y="0"/>
                    <a:pt x="1011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5"/>
            <p:cNvSpPr/>
            <p:nvPr/>
          </p:nvSpPr>
          <p:spPr>
            <a:xfrm>
              <a:off x="6491059" y="3360180"/>
              <a:ext cx="633294" cy="735994"/>
            </a:xfrm>
            <a:custGeom>
              <a:rect b="b" l="l" r="r" t="t"/>
              <a:pathLst>
                <a:path extrusionOk="0" h="27254" w="23451">
                  <a:moveTo>
                    <a:pt x="0" y="1"/>
                  </a:moveTo>
                  <a:cubicBezTo>
                    <a:pt x="0" y="1"/>
                    <a:pt x="300" y="27253"/>
                    <a:pt x="11709" y="27253"/>
                  </a:cubicBezTo>
                  <a:cubicBezTo>
                    <a:pt x="23150" y="27253"/>
                    <a:pt x="23450" y="1"/>
                    <a:pt x="23450"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5"/>
            <p:cNvSpPr/>
            <p:nvPr/>
          </p:nvSpPr>
          <p:spPr>
            <a:xfrm>
              <a:off x="3151746" y="799175"/>
              <a:ext cx="1365643" cy="1461133"/>
            </a:xfrm>
            <a:custGeom>
              <a:rect b="b" l="l" r="r" t="t"/>
              <a:pathLst>
                <a:path extrusionOk="0" h="54106" w="50570">
                  <a:moveTo>
                    <a:pt x="0" y="0"/>
                  </a:moveTo>
                  <a:lnTo>
                    <a:pt x="0" y="54105"/>
                  </a:lnTo>
                  <a:lnTo>
                    <a:pt x="50570" y="54105"/>
                  </a:lnTo>
                  <a:lnTo>
                    <a:pt x="50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5"/>
            <p:cNvSpPr/>
            <p:nvPr/>
          </p:nvSpPr>
          <p:spPr>
            <a:xfrm>
              <a:off x="3183261" y="799175"/>
              <a:ext cx="1402586" cy="1461133"/>
            </a:xfrm>
            <a:custGeom>
              <a:rect b="b" l="l" r="r" t="t"/>
              <a:pathLst>
                <a:path extrusionOk="0" h="54106" w="51938">
                  <a:moveTo>
                    <a:pt x="1" y="0"/>
                  </a:moveTo>
                  <a:lnTo>
                    <a:pt x="1" y="54105"/>
                  </a:lnTo>
                  <a:lnTo>
                    <a:pt x="51938" y="54105"/>
                  </a:lnTo>
                  <a:lnTo>
                    <a:pt x="51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5"/>
            <p:cNvSpPr/>
            <p:nvPr/>
          </p:nvSpPr>
          <p:spPr>
            <a:xfrm>
              <a:off x="3151746" y="2260288"/>
              <a:ext cx="1365643" cy="127032"/>
            </a:xfrm>
            <a:custGeom>
              <a:rect b="b" l="l" r="r" t="t"/>
              <a:pathLst>
                <a:path extrusionOk="0" h="4704" w="50570">
                  <a:moveTo>
                    <a:pt x="0" y="0"/>
                  </a:moveTo>
                  <a:lnTo>
                    <a:pt x="0" y="4704"/>
                  </a:lnTo>
                  <a:lnTo>
                    <a:pt x="50570" y="4704"/>
                  </a:lnTo>
                  <a:lnTo>
                    <a:pt x="505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5"/>
            <p:cNvSpPr/>
            <p:nvPr/>
          </p:nvSpPr>
          <p:spPr>
            <a:xfrm>
              <a:off x="3296763" y="2260288"/>
              <a:ext cx="1402586" cy="127032"/>
            </a:xfrm>
            <a:custGeom>
              <a:rect b="b" l="l" r="r" t="t"/>
              <a:pathLst>
                <a:path extrusionOk="0" h="4704" w="51938">
                  <a:moveTo>
                    <a:pt x="1" y="0"/>
                  </a:moveTo>
                  <a:lnTo>
                    <a:pt x="1" y="4704"/>
                  </a:lnTo>
                  <a:lnTo>
                    <a:pt x="51938" y="4704"/>
                  </a:lnTo>
                  <a:lnTo>
                    <a:pt x="519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5"/>
            <p:cNvSpPr/>
            <p:nvPr/>
          </p:nvSpPr>
          <p:spPr>
            <a:xfrm>
              <a:off x="3278751" y="894638"/>
              <a:ext cx="1211606" cy="1270180"/>
            </a:xfrm>
            <a:custGeom>
              <a:rect b="b" l="l" r="r" t="t"/>
              <a:pathLst>
                <a:path extrusionOk="0" h="47035" w="44866">
                  <a:moveTo>
                    <a:pt x="1" y="1"/>
                  </a:moveTo>
                  <a:lnTo>
                    <a:pt x="1" y="47035"/>
                  </a:lnTo>
                  <a:lnTo>
                    <a:pt x="44866" y="47035"/>
                  </a:lnTo>
                  <a:lnTo>
                    <a:pt x="448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5"/>
            <p:cNvSpPr/>
            <p:nvPr/>
          </p:nvSpPr>
          <p:spPr>
            <a:xfrm>
              <a:off x="3315693" y="949594"/>
              <a:ext cx="14421" cy="1120653"/>
            </a:xfrm>
            <a:custGeom>
              <a:rect b="b" l="l" r="r" t="t"/>
              <a:pathLst>
                <a:path extrusionOk="0" h="41498" w="534">
                  <a:moveTo>
                    <a:pt x="267" y="1"/>
                  </a:moveTo>
                  <a:cubicBezTo>
                    <a:pt x="134" y="1"/>
                    <a:pt x="0" y="101"/>
                    <a:pt x="0" y="234"/>
                  </a:cubicBezTo>
                  <a:lnTo>
                    <a:pt x="0" y="41230"/>
                  </a:lnTo>
                  <a:cubicBezTo>
                    <a:pt x="0" y="41364"/>
                    <a:pt x="134" y="41497"/>
                    <a:pt x="267" y="41497"/>
                  </a:cubicBezTo>
                  <a:cubicBezTo>
                    <a:pt x="401" y="41497"/>
                    <a:pt x="501" y="41364"/>
                    <a:pt x="534" y="41230"/>
                  </a:cubicBezTo>
                  <a:lnTo>
                    <a:pt x="534" y="234"/>
                  </a:lnTo>
                  <a:cubicBezTo>
                    <a:pt x="501" y="101"/>
                    <a:pt x="401" y="1"/>
                    <a:pt x="2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5"/>
            <p:cNvSpPr/>
            <p:nvPr/>
          </p:nvSpPr>
          <p:spPr>
            <a:xfrm>
              <a:off x="4478640" y="893747"/>
              <a:ext cx="11720" cy="1271071"/>
            </a:xfrm>
            <a:custGeom>
              <a:rect b="b" l="l" r="r" t="t"/>
              <a:pathLst>
                <a:path extrusionOk="0" h="47068" w="434">
                  <a:moveTo>
                    <a:pt x="0" y="1"/>
                  </a:moveTo>
                  <a:lnTo>
                    <a:pt x="0" y="47068"/>
                  </a:lnTo>
                  <a:lnTo>
                    <a:pt x="434" y="47068"/>
                  </a:lnTo>
                  <a:lnTo>
                    <a:pt x="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5"/>
            <p:cNvSpPr/>
            <p:nvPr/>
          </p:nvSpPr>
          <p:spPr>
            <a:xfrm>
              <a:off x="3233706" y="931581"/>
              <a:ext cx="1374663" cy="106319"/>
            </a:xfrm>
            <a:custGeom>
              <a:rect b="b" l="l" r="r" t="t"/>
              <a:pathLst>
                <a:path extrusionOk="0" h="3937" w="50904">
                  <a:moveTo>
                    <a:pt x="1" y="1"/>
                  </a:moveTo>
                  <a:lnTo>
                    <a:pt x="301" y="3937"/>
                  </a:lnTo>
                  <a:lnTo>
                    <a:pt x="50904" y="3937"/>
                  </a:lnTo>
                  <a:lnTo>
                    <a:pt x="505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5"/>
            <p:cNvSpPr/>
            <p:nvPr/>
          </p:nvSpPr>
          <p:spPr>
            <a:xfrm>
              <a:off x="3233706" y="1106332"/>
              <a:ext cx="1374663" cy="106346"/>
            </a:xfrm>
            <a:custGeom>
              <a:rect b="b" l="l" r="r" t="t"/>
              <a:pathLst>
                <a:path extrusionOk="0" h="3938" w="50904">
                  <a:moveTo>
                    <a:pt x="1" y="1"/>
                  </a:moveTo>
                  <a:lnTo>
                    <a:pt x="301" y="3937"/>
                  </a:lnTo>
                  <a:lnTo>
                    <a:pt x="50904" y="3937"/>
                  </a:lnTo>
                  <a:lnTo>
                    <a:pt x="505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5"/>
            <p:cNvSpPr/>
            <p:nvPr/>
          </p:nvSpPr>
          <p:spPr>
            <a:xfrm>
              <a:off x="3233706" y="1281109"/>
              <a:ext cx="1374663" cy="107210"/>
            </a:xfrm>
            <a:custGeom>
              <a:rect b="b" l="l" r="r" t="t"/>
              <a:pathLst>
                <a:path extrusionOk="0" h="3970" w="50904">
                  <a:moveTo>
                    <a:pt x="1" y="0"/>
                  </a:moveTo>
                  <a:lnTo>
                    <a:pt x="301" y="3970"/>
                  </a:lnTo>
                  <a:lnTo>
                    <a:pt x="50904" y="3970"/>
                  </a:lnTo>
                  <a:lnTo>
                    <a:pt x="505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5"/>
            <p:cNvSpPr/>
            <p:nvPr/>
          </p:nvSpPr>
          <p:spPr>
            <a:xfrm>
              <a:off x="3233706" y="1455859"/>
              <a:ext cx="1374663" cy="107210"/>
            </a:xfrm>
            <a:custGeom>
              <a:rect b="b" l="l" r="r" t="t"/>
              <a:pathLst>
                <a:path extrusionOk="0" h="3970" w="50904">
                  <a:moveTo>
                    <a:pt x="1" y="0"/>
                  </a:moveTo>
                  <a:lnTo>
                    <a:pt x="301" y="3970"/>
                  </a:lnTo>
                  <a:lnTo>
                    <a:pt x="50904" y="3970"/>
                  </a:lnTo>
                  <a:lnTo>
                    <a:pt x="505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5"/>
            <p:cNvSpPr/>
            <p:nvPr/>
          </p:nvSpPr>
          <p:spPr>
            <a:xfrm>
              <a:off x="3233706" y="1630609"/>
              <a:ext cx="1374663" cy="107237"/>
            </a:xfrm>
            <a:custGeom>
              <a:rect b="b" l="l" r="r" t="t"/>
              <a:pathLst>
                <a:path extrusionOk="0" h="3971" w="50904">
                  <a:moveTo>
                    <a:pt x="1" y="1"/>
                  </a:moveTo>
                  <a:lnTo>
                    <a:pt x="301" y="3970"/>
                  </a:lnTo>
                  <a:lnTo>
                    <a:pt x="50904" y="3970"/>
                  </a:lnTo>
                  <a:lnTo>
                    <a:pt x="505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5"/>
            <p:cNvSpPr/>
            <p:nvPr/>
          </p:nvSpPr>
          <p:spPr>
            <a:xfrm>
              <a:off x="3233706" y="1806278"/>
              <a:ext cx="1374663" cy="106319"/>
            </a:xfrm>
            <a:custGeom>
              <a:rect b="b" l="l" r="r" t="t"/>
              <a:pathLst>
                <a:path extrusionOk="0" h="3937" w="50904">
                  <a:moveTo>
                    <a:pt x="1" y="0"/>
                  </a:moveTo>
                  <a:lnTo>
                    <a:pt x="301" y="3937"/>
                  </a:lnTo>
                  <a:lnTo>
                    <a:pt x="50904" y="3937"/>
                  </a:lnTo>
                  <a:lnTo>
                    <a:pt x="505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5"/>
            <p:cNvSpPr/>
            <p:nvPr/>
          </p:nvSpPr>
          <p:spPr>
            <a:xfrm>
              <a:off x="6162245" y="2788157"/>
              <a:ext cx="504480" cy="1308014"/>
            </a:xfrm>
            <a:custGeom>
              <a:rect b="b" l="l" r="r" t="t"/>
              <a:pathLst>
                <a:path extrusionOk="0" h="48436" w="18681">
                  <a:moveTo>
                    <a:pt x="1" y="1"/>
                  </a:moveTo>
                  <a:lnTo>
                    <a:pt x="1" y="48435"/>
                  </a:lnTo>
                  <a:lnTo>
                    <a:pt x="18681" y="48435"/>
                  </a:lnTo>
                  <a:lnTo>
                    <a:pt x="1868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5"/>
            <p:cNvSpPr/>
            <p:nvPr/>
          </p:nvSpPr>
          <p:spPr>
            <a:xfrm>
              <a:off x="6391059" y="3870955"/>
              <a:ext cx="275667" cy="225222"/>
            </a:xfrm>
            <a:custGeom>
              <a:rect b="b" l="l" r="r" t="t"/>
              <a:pathLst>
                <a:path extrusionOk="0" h="8340" w="10208">
                  <a:moveTo>
                    <a:pt x="1" y="0"/>
                  </a:moveTo>
                  <a:lnTo>
                    <a:pt x="5238" y="8339"/>
                  </a:lnTo>
                  <a:lnTo>
                    <a:pt x="10208" y="8339"/>
                  </a:lnTo>
                  <a:lnTo>
                    <a:pt x="102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5"/>
            <p:cNvSpPr/>
            <p:nvPr/>
          </p:nvSpPr>
          <p:spPr>
            <a:xfrm>
              <a:off x="4865974" y="2788157"/>
              <a:ext cx="504480" cy="1308014"/>
            </a:xfrm>
            <a:custGeom>
              <a:rect b="b" l="l" r="r" t="t"/>
              <a:pathLst>
                <a:path extrusionOk="0" h="48436" w="18681">
                  <a:moveTo>
                    <a:pt x="1" y="1"/>
                  </a:moveTo>
                  <a:lnTo>
                    <a:pt x="1" y="48435"/>
                  </a:lnTo>
                  <a:lnTo>
                    <a:pt x="18681" y="48435"/>
                  </a:lnTo>
                  <a:lnTo>
                    <a:pt x="1868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5"/>
            <p:cNvSpPr/>
            <p:nvPr/>
          </p:nvSpPr>
          <p:spPr>
            <a:xfrm>
              <a:off x="5252444" y="2788157"/>
              <a:ext cx="1414279" cy="1230537"/>
            </a:xfrm>
            <a:custGeom>
              <a:rect b="b" l="l" r="r" t="t"/>
              <a:pathLst>
                <a:path extrusionOk="0" h="45567" w="52371">
                  <a:moveTo>
                    <a:pt x="0" y="1"/>
                  </a:moveTo>
                  <a:lnTo>
                    <a:pt x="0" y="45567"/>
                  </a:lnTo>
                  <a:lnTo>
                    <a:pt x="52371" y="45567"/>
                  </a:lnTo>
                  <a:lnTo>
                    <a:pt x="523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5"/>
            <p:cNvSpPr/>
            <p:nvPr/>
          </p:nvSpPr>
          <p:spPr>
            <a:xfrm>
              <a:off x="5356926" y="2901660"/>
              <a:ext cx="1205314" cy="258573"/>
            </a:xfrm>
            <a:custGeom>
              <a:rect b="b" l="l" r="r" t="t"/>
              <a:pathLst>
                <a:path extrusionOk="0" h="9575" w="44633">
                  <a:moveTo>
                    <a:pt x="1" y="1"/>
                  </a:moveTo>
                  <a:lnTo>
                    <a:pt x="1" y="9574"/>
                  </a:lnTo>
                  <a:lnTo>
                    <a:pt x="44632" y="9574"/>
                  </a:lnTo>
                  <a:lnTo>
                    <a:pt x="44632"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5"/>
            <p:cNvSpPr/>
            <p:nvPr/>
          </p:nvSpPr>
          <p:spPr>
            <a:xfrm>
              <a:off x="5252444" y="3870955"/>
              <a:ext cx="276558" cy="225222"/>
            </a:xfrm>
            <a:custGeom>
              <a:rect b="b" l="l" r="r" t="t"/>
              <a:pathLst>
                <a:path extrusionOk="0" h="8340" w="10241">
                  <a:moveTo>
                    <a:pt x="0" y="0"/>
                  </a:moveTo>
                  <a:lnTo>
                    <a:pt x="0" y="8339"/>
                  </a:lnTo>
                  <a:lnTo>
                    <a:pt x="5004" y="8339"/>
                  </a:lnTo>
                  <a:lnTo>
                    <a:pt x="102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5"/>
            <p:cNvSpPr/>
            <p:nvPr/>
          </p:nvSpPr>
          <p:spPr>
            <a:xfrm>
              <a:off x="5356926" y="3273709"/>
              <a:ext cx="1205314" cy="258546"/>
            </a:xfrm>
            <a:custGeom>
              <a:rect b="b" l="l" r="r" t="t"/>
              <a:pathLst>
                <a:path extrusionOk="0" h="9574" w="44633">
                  <a:moveTo>
                    <a:pt x="1" y="0"/>
                  </a:moveTo>
                  <a:lnTo>
                    <a:pt x="1" y="9574"/>
                  </a:lnTo>
                  <a:lnTo>
                    <a:pt x="44632" y="9574"/>
                  </a:lnTo>
                  <a:lnTo>
                    <a:pt x="44632"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5"/>
            <p:cNvSpPr/>
            <p:nvPr/>
          </p:nvSpPr>
          <p:spPr>
            <a:xfrm>
              <a:off x="5356926" y="3646650"/>
              <a:ext cx="1205314" cy="257655"/>
            </a:xfrm>
            <a:custGeom>
              <a:rect b="b" l="l" r="r" t="t"/>
              <a:pathLst>
                <a:path extrusionOk="0" h="9541" w="44633">
                  <a:moveTo>
                    <a:pt x="1" y="0"/>
                  </a:moveTo>
                  <a:lnTo>
                    <a:pt x="1" y="9540"/>
                  </a:lnTo>
                  <a:lnTo>
                    <a:pt x="44632" y="9540"/>
                  </a:lnTo>
                  <a:lnTo>
                    <a:pt x="44632"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5"/>
            <p:cNvSpPr/>
            <p:nvPr/>
          </p:nvSpPr>
          <p:spPr>
            <a:xfrm>
              <a:off x="4690333" y="2788157"/>
              <a:ext cx="504480" cy="1308014"/>
            </a:xfrm>
            <a:custGeom>
              <a:rect b="b" l="l" r="r" t="t"/>
              <a:pathLst>
                <a:path extrusionOk="0" h="48436" w="18681">
                  <a:moveTo>
                    <a:pt x="0" y="1"/>
                  </a:moveTo>
                  <a:lnTo>
                    <a:pt x="0" y="48435"/>
                  </a:lnTo>
                  <a:lnTo>
                    <a:pt x="18680" y="48435"/>
                  </a:lnTo>
                  <a:lnTo>
                    <a:pt x="1868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5"/>
            <p:cNvSpPr/>
            <p:nvPr/>
          </p:nvSpPr>
          <p:spPr>
            <a:xfrm>
              <a:off x="4919120" y="3870955"/>
              <a:ext cx="275694" cy="225222"/>
            </a:xfrm>
            <a:custGeom>
              <a:rect b="b" l="l" r="r" t="t"/>
              <a:pathLst>
                <a:path extrusionOk="0" h="8340" w="10209">
                  <a:moveTo>
                    <a:pt x="1" y="0"/>
                  </a:moveTo>
                  <a:lnTo>
                    <a:pt x="5238" y="8339"/>
                  </a:lnTo>
                  <a:lnTo>
                    <a:pt x="10208" y="8339"/>
                  </a:lnTo>
                  <a:lnTo>
                    <a:pt x="1020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5"/>
            <p:cNvSpPr/>
            <p:nvPr/>
          </p:nvSpPr>
          <p:spPr>
            <a:xfrm>
              <a:off x="3394062" y="2864357"/>
              <a:ext cx="504480" cy="1308014"/>
            </a:xfrm>
            <a:custGeom>
              <a:rect b="b" l="l" r="r" t="t"/>
              <a:pathLst>
                <a:path extrusionOk="0" h="48436" w="18681">
                  <a:moveTo>
                    <a:pt x="0" y="1"/>
                  </a:moveTo>
                  <a:lnTo>
                    <a:pt x="0" y="48435"/>
                  </a:lnTo>
                  <a:lnTo>
                    <a:pt x="18680" y="48435"/>
                  </a:lnTo>
                  <a:lnTo>
                    <a:pt x="1868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5"/>
            <p:cNvSpPr/>
            <p:nvPr/>
          </p:nvSpPr>
          <p:spPr>
            <a:xfrm>
              <a:off x="3780505" y="2788157"/>
              <a:ext cx="1414306" cy="1230537"/>
            </a:xfrm>
            <a:custGeom>
              <a:rect b="b" l="l" r="r" t="t"/>
              <a:pathLst>
                <a:path extrusionOk="0" h="45567" w="52372">
                  <a:moveTo>
                    <a:pt x="1" y="1"/>
                  </a:moveTo>
                  <a:lnTo>
                    <a:pt x="1" y="45567"/>
                  </a:lnTo>
                  <a:lnTo>
                    <a:pt x="52371" y="45567"/>
                  </a:lnTo>
                  <a:lnTo>
                    <a:pt x="523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5"/>
            <p:cNvSpPr/>
            <p:nvPr/>
          </p:nvSpPr>
          <p:spPr>
            <a:xfrm>
              <a:off x="3884988" y="2901660"/>
              <a:ext cx="1205314" cy="258573"/>
            </a:xfrm>
            <a:custGeom>
              <a:rect b="b" l="l" r="r" t="t"/>
              <a:pathLst>
                <a:path extrusionOk="0" h="9575" w="44633">
                  <a:moveTo>
                    <a:pt x="1" y="1"/>
                  </a:moveTo>
                  <a:lnTo>
                    <a:pt x="1" y="9574"/>
                  </a:lnTo>
                  <a:lnTo>
                    <a:pt x="44633" y="9574"/>
                  </a:lnTo>
                  <a:lnTo>
                    <a:pt x="44633" y="1"/>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5"/>
            <p:cNvSpPr/>
            <p:nvPr/>
          </p:nvSpPr>
          <p:spPr>
            <a:xfrm>
              <a:off x="3780505" y="3870955"/>
              <a:ext cx="276585" cy="225222"/>
            </a:xfrm>
            <a:custGeom>
              <a:rect b="b" l="l" r="r" t="t"/>
              <a:pathLst>
                <a:path extrusionOk="0" h="8340" w="10242">
                  <a:moveTo>
                    <a:pt x="1" y="0"/>
                  </a:moveTo>
                  <a:lnTo>
                    <a:pt x="1" y="8339"/>
                  </a:lnTo>
                  <a:lnTo>
                    <a:pt x="5004" y="8339"/>
                  </a:lnTo>
                  <a:lnTo>
                    <a:pt x="102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5"/>
            <p:cNvSpPr/>
            <p:nvPr/>
          </p:nvSpPr>
          <p:spPr>
            <a:xfrm>
              <a:off x="3884988" y="3273709"/>
              <a:ext cx="1205314" cy="258546"/>
            </a:xfrm>
            <a:custGeom>
              <a:rect b="b" l="l" r="r" t="t"/>
              <a:pathLst>
                <a:path extrusionOk="0" h="9574" w="44633">
                  <a:moveTo>
                    <a:pt x="1" y="0"/>
                  </a:moveTo>
                  <a:lnTo>
                    <a:pt x="1" y="9574"/>
                  </a:lnTo>
                  <a:lnTo>
                    <a:pt x="44633" y="9574"/>
                  </a:lnTo>
                  <a:lnTo>
                    <a:pt x="4463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5"/>
            <p:cNvSpPr/>
            <p:nvPr/>
          </p:nvSpPr>
          <p:spPr>
            <a:xfrm>
              <a:off x="3884988" y="3646650"/>
              <a:ext cx="1205314" cy="257655"/>
            </a:xfrm>
            <a:custGeom>
              <a:rect b="b" l="l" r="r" t="t"/>
              <a:pathLst>
                <a:path extrusionOk="0" h="9541" w="44633">
                  <a:moveTo>
                    <a:pt x="1" y="0"/>
                  </a:moveTo>
                  <a:lnTo>
                    <a:pt x="1" y="9540"/>
                  </a:lnTo>
                  <a:lnTo>
                    <a:pt x="44633" y="9540"/>
                  </a:lnTo>
                  <a:lnTo>
                    <a:pt x="4463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5"/>
            <p:cNvSpPr/>
            <p:nvPr/>
          </p:nvSpPr>
          <p:spPr>
            <a:xfrm>
              <a:off x="3005810" y="4349270"/>
              <a:ext cx="4367141" cy="254954"/>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5"/>
            <p:cNvSpPr/>
            <p:nvPr/>
          </p:nvSpPr>
          <p:spPr>
            <a:xfrm>
              <a:off x="4113802" y="1170307"/>
              <a:ext cx="653116" cy="460570"/>
            </a:xfrm>
            <a:custGeom>
              <a:rect b="b" l="l" r="r" t="t"/>
              <a:pathLst>
                <a:path extrusionOk="0" h="17055" w="24185">
                  <a:moveTo>
                    <a:pt x="17486" y="181"/>
                  </a:moveTo>
                  <a:cubicBezTo>
                    <a:pt x="16948" y="181"/>
                    <a:pt x="16426" y="279"/>
                    <a:pt x="15945" y="467"/>
                  </a:cubicBezTo>
                  <a:cubicBezTo>
                    <a:pt x="13811" y="1301"/>
                    <a:pt x="9274" y="0"/>
                    <a:pt x="10508" y="3203"/>
                  </a:cubicBezTo>
                  <a:cubicBezTo>
                    <a:pt x="10243" y="3103"/>
                    <a:pt x="9950" y="3055"/>
                    <a:pt x="9649" y="3055"/>
                  </a:cubicBezTo>
                  <a:cubicBezTo>
                    <a:pt x="8130" y="3055"/>
                    <a:pt x="6388" y="4278"/>
                    <a:pt x="6806" y="6338"/>
                  </a:cubicBezTo>
                  <a:cubicBezTo>
                    <a:pt x="7306" y="8807"/>
                    <a:pt x="1302" y="5704"/>
                    <a:pt x="1" y="10741"/>
                  </a:cubicBezTo>
                  <a:cubicBezTo>
                    <a:pt x="1869" y="11175"/>
                    <a:pt x="3503" y="12376"/>
                    <a:pt x="4437" y="14044"/>
                  </a:cubicBezTo>
                  <a:cubicBezTo>
                    <a:pt x="5513" y="15980"/>
                    <a:pt x="10309" y="17054"/>
                    <a:pt x="14571" y="17054"/>
                  </a:cubicBezTo>
                  <a:cubicBezTo>
                    <a:pt x="18899" y="17054"/>
                    <a:pt x="22676" y="15947"/>
                    <a:pt x="21449" y="13510"/>
                  </a:cubicBezTo>
                  <a:cubicBezTo>
                    <a:pt x="18981" y="8673"/>
                    <a:pt x="24185" y="7439"/>
                    <a:pt x="22617" y="4003"/>
                  </a:cubicBezTo>
                  <a:cubicBezTo>
                    <a:pt x="21376" y="1341"/>
                    <a:pt x="19335" y="181"/>
                    <a:pt x="17486" y="18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5"/>
            <p:cNvSpPr/>
            <p:nvPr/>
          </p:nvSpPr>
          <p:spPr>
            <a:xfrm>
              <a:off x="4378640" y="1147785"/>
              <a:ext cx="181987" cy="110829"/>
            </a:xfrm>
            <a:custGeom>
              <a:rect b="b" l="l" r="r" t="t"/>
              <a:pathLst>
                <a:path extrusionOk="0" h="4104" w="6739">
                  <a:moveTo>
                    <a:pt x="6672" y="0"/>
                  </a:moveTo>
                  <a:cubicBezTo>
                    <a:pt x="5905" y="801"/>
                    <a:pt x="4437" y="1101"/>
                    <a:pt x="3036" y="1368"/>
                  </a:cubicBezTo>
                  <a:cubicBezTo>
                    <a:pt x="1635" y="1635"/>
                    <a:pt x="434" y="1868"/>
                    <a:pt x="167" y="2569"/>
                  </a:cubicBezTo>
                  <a:cubicBezTo>
                    <a:pt x="1" y="2969"/>
                    <a:pt x="167" y="3469"/>
                    <a:pt x="668" y="4070"/>
                  </a:cubicBezTo>
                  <a:cubicBezTo>
                    <a:pt x="668" y="4087"/>
                    <a:pt x="676" y="4095"/>
                    <a:pt x="684" y="4095"/>
                  </a:cubicBezTo>
                  <a:cubicBezTo>
                    <a:pt x="693" y="4095"/>
                    <a:pt x="701" y="4087"/>
                    <a:pt x="701" y="4070"/>
                  </a:cubicBezTo>
                  <a:cubicBezTo>
                    <a:pt x="701" y="4103"/>
                    <a:pt x="735" y="4103"/>
                    <a:pt x="735" y="4103"/>
                  </a:cubicBezTo>
                  <a:cubicBezTo>
                    <a:pt x="768" y="4070"/>
                    <a:pt x="768" y="4037"/>
                    <a:pt x="735" y="4003"/>
                  </a:cubicBezTo>
                  <a:cubicBezTo>
                    <a:pt x="268" y="3436"/>
                    <a:pt x="134" y="2969"/>
                    <a:pt x="268" y="2602"/>
                  </a:cubicBezTo>
                  <a:cubicBezTo>
                    <a:pt x="501" y="1968"/>
                    <a:pt x="1669" y="1735"/>
                    <a:pt x="3036" y="1468"/>
                  </a:cubicBezTo>
                  <a:cubicBezTo>
                    <a:pt x="4404" y="1201"/>
                    <a:pt x="5972" y="901"/>
                    <a:pt x="6739" y="67"/>
                  </a:cubicBezTo>
                  <a:cubicBezTo>
                    <a:pt x="6739" y="67"/>
                    <a:pt x="6739" y="34"/>
                    <a:pt x="67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5"/>
            <p:cNvSpPr/>
            <p:nvPr/>
          </p:nvSpPr>
          <p:spPr>
            <a:xfrm>
              <a:off x="4695734" y="1285592"/>
              <a:ext cx="492760" cy="499998"/>
            </a:xfrm>
            <a:custGeom>
              <a:rect b="b" l="l" r="r" t="t"/>
              <a:pathLst>
                <a:path extrusionOk="0" h="18515" w="18247">
                  <a:moveTo>
                    <a:pt x="16546" y="1"/>
                  </a:moveTo>
                  <a:cubicBezTo>
                    <a:pt x="16279" y="1002"/>
                    <a:pt x="15978" y="2036"/>
                    <a:pt x="15645" y="3036"/>
                  </a:cubicBezTo>
                  <a:cubicBezTo>
                    <a:pt x="15345" y="4071"/>
                    <a:pt x="14978" y="5038"/>
                    <a:pt x="14611" y="6005"/>
                  </a:cubicBezTo>
                  <a:cubicBezTo>
                    <a:pt x="14244" y="6939"/>
                    <a:pt x="13810" y="7840"/>
                    <a:pt x="13277" y="8707"/>
                  </a:cubicBezTo>
                  <a:cubicBezTo>
                    <a:pt x="13076" y="9074"/>
                    <a:pt x="12810" y="9408"/>
                    <a:pt x="12509" y="9741"/>
                  </a:cubicBezTo>
                  <a:lnTo>
                    <a:pt x="12309" y="9941"/>
                  </a:lnTo>
                  <a:cubicBezTo>
                    <a:pt x="12242" y="9975"/>
                    <a:pt x="12176" y="10041"/>
                    <a:pt x="12142" y="10075"/>
                  </a:cubicBezTo>
                  <a:cubicBezTo>
                    <a:pt x="12076" y="10108"/>
                    <a:pt x="11809" y="10275"/>
                    <a:pt x="11575" y="10375"/>
                  </a:cubicBezTo>
                  <a:cubicBezTo>
                    <a:pt x="9741" y="11409"/>
                    <a:pt x="7873" y="12276"/>
                    <a:pt x="5938" y="13044"/>
                  </a:cubicBezTo>
                  <a:cubicBezTo>
                    <a:pt x="4937" y="13444"/>
                    <a:pt x="3970" y="13811"/>
                    <a:pt x="2969" y="14144"/>
                  </a:cubicBezTo>
                  <a:cubicBezTo>
                    <a:pt x="2002" y="14511"/>
                    <a:pt x="968" y="14845"/>
                    <a:pt x="0" y="15145"/>
                  </a:cubicBezTo>
                  <a:lnTo>
                    <a:pt x="968" y="18514"/>
                  </a:lnTo>
                  <a:cubicBezTo>
                    <a:pt x="3103" y="17880"/>
                    <a:pt x="5204" y="17147"/>
                    <a:pt x="7239" y="16246"/>
                  </a:cubicBezTo>
                  <a:cubicBezTo>
                    <a:pt x="9340" y="15379"/>
                    <a:pt x="11342" y="14345"/>
                    <a:pt x="13210" y="13110"/>
                  </a:cubicBezTo>
                  <a:cubicBezTo>
                    <a:pt x="13510" y="12944"/>
                    <a:pt x="13777" y="12777"/>
                    <a:pt x="14044" y="12577"/>
                  </a:cubicBezTo>
                  <a:cubicBezTo>
                    <a:pt x="14177" y="12443"/>
                    <a:pt x="14344" y="12343"/>
                    <a:pt x="14444" y="12176"/>
                  </a:cubicBezTo>
                  <a:cubicBezTo>
                    <a:pt x="14577" y="12043"/>
                    <a:pt x="14711" y="11909"/>
                    <a:pt x="14811" y="11776"/>
                  </a:cubicBezTo>
                  <a:cubicBezTo>
                    <a:pt x="15211" y="11242"/>
                    <a:pt x="15578" y="10709"/>
                    <a:pt x="15845" y="10142"/>
                  </a:cubicBezTo>
                  <a:cubicBezTo>
                    <a:pt x="16379" y="9074"/>
                    <a:pt x="16779" y="7973"/>
                    <a:pt x="17113" y="6873"/>
                  </a:cubicBezTo>
                  <a:cubicBezTo>
                    <a:pt x="17713" y="4704"/>
                    <a:pt x="18080" y="2503"/>
                    <a:pt x="18247" y="268"/>
                  </a:cubicBezTo>
                  <a:lnTo>
                    <a:pt x="16546"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5"/>
            <p:cNvSpPr/>
            <p:nvPr/>
          </p:nvSpPr>
          <p:spPr>
            <a:xfrm>
              <a:off x="4611964" y="1633310"/>
              <a:ext cx="273858" cy="227625"/>
            </a:xfrm>
            <a:custGeom>
              <a:rect b="b" l="l" r="r" t="t"/>
              <a:pathLst>
                <a:path extrusionOk="0" h="8429" w="10141">
                  <a:moveTo>
                    <a:pt x="9040" y="1"/>
                  </a:moveTo>
                  <a:cubicBezTo>
                    <a:pt x="9040" y="1"/>
                    <a:pt x="1334" y="1002"/>
                    <a:pt x="801" y="2336"/>
                  </a:cubicBezTo>
                  <a:cubicBezTo>
                    <a:pt x="0" y="4304"/>
                    <a:pt x="834" y="6772"/>
                    <a:pt x="2235" y="8073"/>
                  </a:cubicBezTo>
                  <a:cubicBezTo>
                    <a:pt x="2515" y="8327"/>
                    <a:pt x="3000" y="8428"/>
                    <a:pt x="3595" y="8428"/>
                  </a:cubicBezTo>
                  <a:cubicBezTo>
                    <a:pt x="5978" y="8428"/>
                    <a:pt x="10141" y="6806"/>
                    <a:pt x="10141" y="6806"/>
                  </a:cubicBezTo>
                  <a:lnTo>
                    <a:pt x="90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5"/>
            <p:cNvSpPr/>
            <p:nvPr/>
          </p:nvSpPr>
          <p:spPr>
            <a:xfrm>
              <a:off x="5120902" y="1199121"/>
              <a:ext cx="87415" cy="119848"/>
            </a:xfrm>
            <a:custGeom>
              <a:rect b="b" l="l" r="r" t="t"/>
              <a:pathLst>
                <a:path extrusionOk="0" h="4438" w="3237">
                  <a:moveTo>
                    <a:pt x="1" y="1"/>
                  </a:moveTo>
                  <a:lnTo>
                    <a:pt x="568" y="2769"/>
                  </a:lnTo>
                  <a:cubicBezTo>
                    <a:pt x="735" y="3403"/>
                    <a:pt x="1135" y="3970"/>
                    <a:pt x="1736" y="4270"/>
                  </a:cubicBezTo>
                  <a:lnTo>
                    <a:pt x="2036" y="4437"/>
                  </a:lnTo>
                  <a:cubicBezTo>
                    <a:pt x="3237" y="3703"/>
                    <a:pt x="3137" y="1502"/>
                    <a:pt x="3137" y="1502"/>
                  </a:cubicBezTo>
                  <a:lnTo>
                    <a:pt x="1"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5"/>
            <p:cNvSpPr/>
            <p:nvPr/>
          </p:nvSpPr>
          <p:spPr>
            <a:xfrm>
              <a:off x="5120902" y="1135687"/>
              <a:ext cx="94626" cy="106319"/>
            </a:xfrm>
            <a:custGeom>
              <a:rect b="b" l="l" r="r" t="t"/>
              <a:pathLst>
                <a:path extrusionOk="0" h="3937" w="3504">
                  <a:moveTo>
                    <a:pt x="701" y="1"/>
                  </a:moveTo>
                  <a:lnTo>
                    <a:pt x="1" y="2436"/>
                  </a:lnTo>
                  <a:lnTo>
                    <a:pt x="3137" y="3937"/>
                  </a:lnTo>
                  <a:lnTo>
                    <a:pt x="3503" y="835"/>
                  </a:lnTo>
                  <a:lnTo>
                    <a:pt x="701"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5"/>
            <p:cNvSpPr/>
            <p:nvPr/>
          </p:nvSpPr>
          <p:spPr>
            <a:xfrm>
              <a:off x="4198490" y="3621428"/>
              <a:ext cx="201808" cy="215311"/>
            </a:xfrm>
            <a:custGeom>
              <a:rect b="b" l="l" r="r" t="t"/>
              <a:pathLst>
                <a:path extrusionOk="0" h="7973" w="7473">
                  <a:moveTo>
                    <a:pt x="4970" y="0"/>
                  </a:moveTo>
                  <a:lnTo>
                    <a:pt x="0" y="6171"/>
                  </a:lnTo>
                  <a:lnTo>
                    <a:pt x="2936" y="7973"/>
                  </a:lnTo>
                  <a:lnTo>
                    <a:pt x="7472" y="2302"/>
                  </a:lnTo>
                  <a:lnTo>
                    <a:pt x="4970"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5"/>
            <p:cNvSpPr/>
            <p:nvPr/>
          </p:nvSpPr>
          <p:spPr>
            <a:xfrm>
              <a:off x="4139943" y="3753483"/>
              <a:ext cx="225168" cy="265162"/>
            </a:xfrm>
            <a:custGeom>
              <a:rect b="b" l="l" r="r" t="t"/>
              <a:pathLst>
                <a:path extrusionOk="0" h="9819" w="8338">
                  <a:moveTo>
                    <a:pt x="3023" y="1"/>
                  </a:moveTo>
                  <a:cubicBezTo>
                    <a:pt x="2962" y="1"/>
                    <a:pt x="2895" y="17"/>
                    <a:pt x="2835" y="47"/>
                  </a:cubicBezTo>
                  <a:lnTo>
                    <a:pt x="300" y="1782"/>
                  </a:lnTo>
                  <a:cubicBezTo>
                    <a:pt x="67" y="1948"/>
                    <a:pt x="0" y="2349"/>
                    <a:pt x="234" y="2582"/>
                  </a:cubicBezTo>
                  <a:cubicBezTo>
                    <a:pt x="1134" y="3550"/>
                    <a:pt x="1635" y="3983"/>
                    <a:pt x="2769" y="5217"/>
                  </a:cubicBezTo>
                  <a:cubicBezTo>
                    <a:pt x="3469" y="5985"/>
                    <a:pt x="5404" y="8253"/>
                    <a:pt x="6371" y="9320"/>
                  </a:cubicBezTo>
                  <a:cubicBezTo>
                    <a:pt x="6700" y="9683"/>
                    <a:pt x="7044" y="9818"/>
                    <a:pt x="7343" y="9818"/>
                  </a:cubicBezTo>
                  <a:cubicBezTo>
                    <a:pt x="7925" y="9818"/>
                    <a:pt x="8337" y="9306"/>
                    <a:pt x="8139" y="8953"/>
                  </a:cubicBezTo>
                  <a:cubicBezTo>
                    <a:pt x="6738" y="6585"/>
                    <a:pt x="6071" y="4684"/>
                    <a:pt x="6004" y="3483"/>
                  </a:cubicBezTo>
                  <a:cubicBezTo>
                    <a:pt x="6004" y="3283"/>
                    <a:pt x="5938" y="3083"/>
                    <a:pt x="5804" y="2949"/>
                  </a:cubicBezTo>
                  <a:lnTo>
                    <a:pt x="3202" y="80"/>
                  </a:lnTo>
                  <a:cubicBezTo>
                    <a:pt x="3166" y="25"/>
                    <a:pt x="3099" y="1"/>
                    <a:pt x="302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5"/>
            <p:cNvSpPr/>
            <p:nvPr/>
          </p:nvSpPr>
          <p:spPr>
            <a:xfrm>
              <a:off x="4263329" y="3621428"/>
              <a:ext cx="136969" cy="136942"/>
            </a:xfrm>
            <a:custGeom>
              <a:rect b="b" l="l" r="r" t="t"/>
              <a:pathLst>
                <a:path extrusionOk="0" h="5071" w="5072">
                  <a:moveTo>
                    <a:pt x="2569" y="0"/>
                  </a:moveTo>
                  <a:lnTo>
                    <a:pt x="1" y="3203"/>
                  </a:lnTo>
                  <a:lnTo>
                    <a:pt x="2870" y="5071"/>
                  </a:lnTo>
                  <a:lnTo>
                    <a:pt x="5071" y="2302"/>
                  </a:lnTo>
                  <a:lnTo>
                    <a:pt x="2569"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5"/>
            <p:cNvSpPr/>
            <p:nvPr/>
          </p:nvSpPr>
          <p:spPr>
            <a:xfrm>
              <a:off x="4298462" y="1671441"/>
              <a:ext cx="527921" cy="586171"/>
            </a:xfrm>
            <a:custGeom>
              <a:rect b="b" l="l" r="r" t="t"/>
              <a:pathLst>
                <a:path extrusionOk="0" h="21706" w="19549">
                  <a:moveTo>
                    <a:pt x="8203" y="0"/>
                  </a:moveTo>
                  <a:cubicBezTo>
                    <a:pt x="7415" y="0"/>
                    <a:pt x="6626" y="19"/>
                    <a:pt x="5838" y="57"/>
                  </a:cubicBezTo>
                  <a:cubicBezTo>
                    <a:pt x="3870" y="123"/>
                    <a:pt x="1936" y="357"/>
                    <a:pt x="1" y="724"/>
                  </a:cubicBezTo>
                  <a:cubicBezTo>
                    <a:pt x="2503" y="12365"/>
                    <a:pt x="2403" y="15835"/>
                    <a:pt x="2102" y="21472"/>
                  </a:cubicBezTo>
                  <a:lnTo>
                    <a:pt x="15946" y="21705"/>
                  </a:lnTo>
                  <a:cubicBezTo>
                    <a:pt x="19548" y="1724"/>
                    <a:pt x="17914" y="1124"/>
                    <a:pt x="17914" y="1124"/>
                  </a:cubicBezTo>
                  <a:cubicBezTo>
                    <a:pt x="17914" y="1124"/>
                    <a:pt x="14878" y="457"/>
                    <a:pt x="12143" y="157"/>
                  </a:cubicBezTo>
                  <a:cubicBezTo>
                    <a:pt x="10829" y="52"/>
                    <a:pt x="9516" y="0"/>
                    <a:pt x="82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5"/>
            <p:cNvSpPr/>
            <p:nvPr/>
          </p:nvSpPr>
          <p:spPr>
            <a:xfrm>
              <a:off x="4337215" y="1845003"/>
              <a:ext cx="39643" cy="115338"/>
            </a:xfrm>
            <a:custGeom>
              <a:rect b="b" l="l" r="r" t="t"/>
              <a:pathLst>
                <a:path extrusionOk="0" h="4271" w="1468">
                  <a:moveTo>
                    <a:pt x="1468" y="1"/>
                  </a:moveTo>
                  <a:lnTo>
                    <a:pt x="0" y="1669"/>
                  </a:lnTo>
                  <a:cubicBezTo>
                    <a:pt x="167" y="2603"/>
                    <a:pt x="300" y="3470"/>
                    <a:pt x="401" y="4271"/>
                  </a:cubicBezTo>
                  <a:cubicBezTo>
                    <a:pt x="968" y="2903"/>
                    <a:pt x="1335" y="1469"/>
                    <a:pt x="14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5"/>
            <p:cNvSpPr/>
            <p:nvPr/>
          </p:nvSpPr>
          <p:spPr>
            <a:xfrm>
              <a:off x="4457009" y="1481973"/>
              <a:ext cx="225249" cy="248716"/>
            </a:xfrm>
            <a:custGeom>
              <a:rect b="b" l="l" r="r" t="t"/>
              <a:pathLst>
                <a:path extrusionOk="0" h="9210" w="8341">
                  <a:moveTo>
                    <a:pt x="735" y="1"/>
                  </a:moveTo>
                  <a:lnTo>
                    <a:pt x="735" y="1"/>
                  </a:lnTo>
                  <a:cubicBezTo>
                    <a:pt x="1102" y="2036"/>
                    <a:pt x="1435" y="5738"/>
                    <a:pt x="1" y="7073"/>
                  </a:cubicBezTo>
                  <a:cubicBezTo>
                    <a:pt x="1" y="7073"/>
                    <a:pt x="534" y="9174"/>
                    <a:pt x="4270" y="9207"/>
                  </a:cubicBezTo>
                  <a:cubicBezTo>
                    <a:pt x="4336" y="9208"/>
                    <a:pt x="4400" y="9209"/>
                    <a:pt x="4463" y="9209"/>
                  </a:cubicBezTo>
                  <a:cubicBezTo>
                    <a:pt x="8341" y="9209"/>
                    <a:pt x="6305" y="7206"/>
                    <a:pt x="6305" y="7206"/>
                  </a:cubicBezTo>
                  <a:cubicBezTo>
                    <a:pt x="4037" y="6606"/>
                    <a:pt x="4137" y="4938"/>
                    <a:pt x="4537" y="3370"/>
                  </a:cubicBezTo>
                  <a:lnTo>
                    <a:pt x="735"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5"/>
            <p:cNvSpPr/>
            <p:nvPr/>
          </p:nvSpPr>
          <p:spPr>
            <a:xfrm>
              <a:off x="4435405" y="1671441"/>
              <a:ext cx="219821" cy="151984"/>
            </a:xfrm>
            <a:custGeom>
              <a:rect b="b" l="l" r="r" t="t"/>
              <a:pathLst>
                <a:path extrusionOk="0" h="5628" w="8140">
                  <a:moveTo>
                    <a:pt x="3173" y="0"/>
                  </a:moveTo>
                  <a:cubicBezTo>
                    <a:pt x="2390" y="0"/>
                    <a:pt x="1610" y="19"/>
                    <a:pt x="834" y="57"/>
                  </a:cubicBezTo>
                  <a:cubicBezTo>
                    <a:pt x="534" y="57"/>
                    <a:pt x="234" y="90"/>
                    <a:pt x="0" y="90"/>
                  </a:cubicBezTo>
                  <a:cubicBezTo>
                    <a:pt x="1401" y="2458"/>
                    <a:pt x="6905" y="5627"/>
                    <a:pt x="6905" y="5627"/>
                  </a:cubicBezTo>
                  <a:cubicBezTo>
                    <a:pt x="8139" y="3492"/>
                    <a:pt x="8006" y="1157"/>
                    <a:pt x="7539" y="223"/>
                  </a:cubicBezTo>
                  <a:lnTo>
                    <a:pt x="7105" y="157"/>
                  </a:lnTo>
                  <a:cubicBezTo>
                    <a:pt x="5792" y="52"/>
                    <a:pt x="4478" y="0"/>
                    <a:pt x="3173"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5"/>
            <p:cNvSpPr/>
            <p:nvPr/>
          </p:nvSpPr>
          <p:spPr>
            <a:xfrm>
              <a:off x="4515556" y="1518916"/>
              <a:ext cx="64002" cy="83797"/>
            </a:xfrm>
            <a:custGeom>
              <a:rect b="b" l="l" r="r" t="t"/>
              <a:pathLst>
                <a:path extrusionOk="0" h="3103" w="2370">
                  <a:moveTo>
                    <a:pt x="134" y="0"/>
                  </a:moveTo>
                  <a:cubicBezTo>
                    <a:pt x="34" y="367"/>
                    <a:pt x="1" y="734"/>
                    <a:pt x="68" y="1101"/>
                  </a:cubicBezTo>
                  <a:cubicBezTo>
                    <a:pt x="134" y="2002"/>
                    <a:pt x="1302" y="2969"/>
                    <a:pt x="2169" y="3103"/>
                  </a:cubicBezTo>
                  <a:cubicBezTo>
                    <a:pt x="2203" y="2736"/>
                    <a:pt x="2269" y="2369"/>
                    <a:pt x="2369" y="2002"/>
                  </a:cubicBezTo>
                  <a:lnTo>
                    <a:pt x="134"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5"/>
            <p:cNvSpPr/>
            <p:nvPr/>
          </p:nvSpPr>
          <p:spPr>
            <a:xfrm>
              <a:off x="4400839" y="1233148"/>
              <a:ext cx="296731" cy="347284"/>
            </a:xfrm>
            <a:custGeom>
              <a:rect b="b" l="l" r="r" t="t"/>
              <a:pathLst>
                <a:path extrusionOk="0" h="12860" w="10988">
                  <a:moveTo>
                    <a:pt x="5177" y="1"/>
                  </a:moveTo>
                  <a:cubicBezTo>
                    <a:pt x="2302" y="1"/>
                    <a:pt x="0" y="2696"/>
                    <a:pt x="680" y="5679"/>
                  </a:cubicBezTo>
                  <a:cubicBezTo>
                    <a:pt x="1414" y="8981"/>
                    <a:pt x="1647" y="10382"/>
                    <a:pt x="3615" y="11850"/>
                  </a:cubicBezTo>
                  <a:cubicBezTo>
                    <a:pt x="4528" y="12543"/>
                    <a:pt x="5544" y="12859"/>
                    <a:pt x="6516" y="12859"/>
                  </a:cubicBezTo>
                  <a:cubicBezTo>
                    <a:pt x="8634" y="12859"/>
                    <a:pt x="10548" y="11359"/>
                    <a:pt x="10754" y="8981"/>
                  </a:cubicBezTo>
                  <a:cubicBezTo>
                    <a:pt x="10987" y="5846"/>
                    <a:pt x="9786" y="976"/>
                    <a:pt x="6317" y="142"/>
                  </a:cubicBezTo>
                  <a:cubicBezTo>
                    <a:pt x="5931" y="46"/>
                    <a:pt x="5549" y="1"/>
                    <a:pt x="5177"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5"/>
            <p:cNvSpPr/>
            <p:nvPr/>
          </p:nvSpPr>
          <p:spPr>
            <a:xfrm>
              <a:off x="4340374" y="1271954"/>
              <a:ext cx="163515" cy="204239"/>
            </a:xfrm>
            <a:custGeom>
              <a:rect b="b" l="l" r="r" t="t"/>
              <a:pathLst>
                <a:path extrusionOk="0" h="7563" w="6055">
                  <a:moveTo>
                    <a:pt x="2849" y="0"/>
                  </a:moveTo>
                  <a:cubicBezTo>
                    <a:pt x="903" y="0"/>
                    <a:pt x="1230" y="2277"/>
                    <a:pt x="484" y="4742"/>
                  </a:cubicBezTo>
                  <a:cubicBezTo>
                    <a:pt x="1" y="6337"/>
                    <a:pt x="1842" y="7563"/>
                    <a:pt x="3141" y="7563"/>
                  </a:cubicBezTo>
                  <a:cubicBezTo>
                    <a:pt x="3907" y="7563"/>
                    <a:pt x="4484" y="7137"/>
                    <a:pt x="4286" y="6110"/>
                  </a:cubicBezTo>
                  <a:cubicBezTo>
                    <a:pt x="3719" y="3341"/>
                    <a:pt x="5254" y="4609"/>
                    <a:pt x="5654" y="2708"/>
                  </a:cubicBezTo>
                  <a:cubicBezTo>
                    <a:pt x="6054" y="806"/>
                    <a:pt x="4420" y="106"/>
                    <a:pt x="3019" y="6"/>
                  </a:cubicBezTo>
                  <a:cubicBezTo>
                    <a:pt x="2960" y="2"/>
                    <a:pt x="2904"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5"/>
            <p:cNvSpPr/>
            <p:nvPr/>
          </p:nvSpPr>
          <p:spPr>
            <a:xfrm>
              <a:off x="4340779" y="1226694"/>
              <a:ext cx="333944" cy="114447"/>
            </a:xfrm>
            <a:custGeom>
              <a:rect b="b" l="l" r="r" t="t"/>
              <a:pathLst>
                <a:path extrusionOk="0" h="4238" w="12366">
                  <a:moveTo>
                    <a:pt x="7763" y="0"/>
                  </a:moveTo>
                  <a:cubicBezTo>
                    <a:pt x="4458" y="0"/>
                    <a:pt x="0" y="1884"/>
                    <a:pt x="2103" y="3816"/>
                  </a:cubicBezTo>
                  <a:cubicBezTo>
                    <a:pt x="2424" y="4116"/>
                    <a:pt x="2764" y="4237"/>
                    <a:pt x="3121" y="4237"/>
                  </a:cubicBezTo>
                  <a:cubicBezTo>
                    <a:pt x="4662" y="4237"/>
                    <a:pt x="6511" y="1968"/>
                    <a:pt x="8394" y="1968"/>
                  </a:cubicBezTo>
                  <a:cubicBezTo>
                    <a:pt x="8843" y="1968"/>
                    <a:pt x="9293" y="2096"/>
                    <a:pt x="9742" y="2415"/>
                  </a:cubicBezTo>
                  <a:cubicBezTo>
                    <a:pt x="10359" y="2849"/>
                    <a:pt x="10836" y="3023"/>
                    <a:pt x="11173" y="3023"/>
                  </a:cubicBezTo>
                  <a:cubicBezTo>
                    <a:pt x="12366" y="3023"/>
                    <a:pt x="11787" y="831"/>
                    <a:pt x="9342" y="181"/>
                  </a:cubicBezTo>
                  <a:cubicBezTo>
                    <a:pt x="8877" y="57"/>
                    <a:pt x="8338" y="0"/>
                    <a:pt x="77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5"/>
            <p:cNvSpPr/>
            <p:nvPr/>
          </p:nvSpPr>
          <p:spPr>
            <a:xfrm>
              <a:off x="4275562" y="2252186"/>
              <a:ext cx="493165" cy="1489056"/>
            </a:xfrm>
            <a:custGeom>
              <a:rect b="b" l="l" r="r" t="t"/>
              <a:pathLst>
                <a:path extrusionOk="0" h="55140" w="18262">
                  <a:moveTo>
                    <a:pt x="6653" y="0"/>
                  </a:moveTo>
                  <a:cubicBezTo>
                    <a:pt x="6653" y="0"/>
                    <a:pt x="8288" y="17346"/>
                    <a:pt x="9522" y="28888"/>
                  </a:cubicBezTo>
                  <a:cubicBezTo>
                    <a:pt x="10088" y="34320"/>
                    <a:pt x="0" y="52238"/>
                    <a:pt x="81" y="52238"/>
                  </a:cubicBezTo>
                  <a:cubicBezTo>
                    <a:pt x="81" y="52238"/>
                    <a:pt x="82" y="52238"/>
                    <a:pt x="82" y="52238"/>
                  </a:cubicBezTo>
                  <a:lnTo>
                    <a:pt x="3651" y="55140"/>
                  </a:lnTo>
                  <a:cubicBezTo>
                    <a:pt x="3651" y="55140"/>
                    <a:pt x="17461" y="41296"/>
                    <a:pt x="17894" y="30455"/>
                  </a:cubicBezTo>
                  <a:cubicBezTo>
                    <a:pt x="18261" y="20048"/>
                    <a:pt x="16794" y="200"/>
                    <a:pt x="16794" y="200"/>
                  </a:cubicBezTo>
                  <a:lnTo>
                    <a:pt x="66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5"/>
            <p:cNvSpPr/>
            <p:nvPr/>
          </p:nvSpPr>
          <p:spPr>
            <a:xfrm>
              <a:off x="4275562" y="2252186"/>
              <a:ext cx="493165" cy="1489056"/>
            </a:xfrm>
            <a:custGeom>
              <a:rect b="b" l="l" r="r" t="t"/>
              <a:pathLst>
                <a:path extrusionOk="0" h="55140" w="18262">
                  <a:moveTo>
                    <a:pt x="6653" y="0"/>
                  </a:moveTo>
                  <a:cubicBezTo>
                    <a:pt x="6653" y="0"/>
                    <a:pt x="8288" y="17346"/>
                    <a:pt x="9522" y="28888"/>
                  </a:cubicBezTo>
                  <a:cubicBezTo>
                    <a:pt x="10088" y="34320"/>
                    <a:pt x="0" y="52238"/>
                    <a:pt x="81" y="52238"/>
                  </a:cubicBezTo>
                  <a:cubicBezTo>
                    <a:pt x="81" y="52238"/>
                    <a:pt x="82" y="52238"/>
                    <a:pt x="82" y="52238"/>
                  </a:cubicBezTo>
                  <a:lnTo>
                    <a:pt x="3651" y="55140"/>
                  </a:lnTo>
                  <a:cubicBezTo>
                    <a:pt x="3651" y="55140"/>
                    <a:pt x="17461" y="41296"/>
                    <a:pt x="17894" y="30455"/>
                  </a:cubicBezTo>
                  <a:cubicBezTo>
                    <a:pt x="18261" y="20048"/>
                    <a:pt x="16794" y="200"/>
                    <a:pt x="16794" y="200"/>
                  </a:cubicBezTo>
                  <a:lnTo>
                    <a:pt x="66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5"/>
            <p:cNvSpPr/>
            <p:nvPr/>
          </p:nvSpPr>
          <p:spPr>
            <a:xfrm>
              <a:off x="4252527" y="3633121"/>
              <a:ext cx="158573" cy="125249"/>
            </a:xfrm>
            <a:custGeom>
              <a:rect b="b" l="l" r="r" t="t"/>
              <a:pathLst>
                <a:path extrusionOk="0" h="4638" w="5872">
                  <a:moveTo>
                    <a:pt x="835" y="1"/>
                  </a:moveTo>
                  <a:lnTo>
                    <a:pt x="1" y="1769"/>
                  </a:lnTo>
                  <a:lnTo>
                    <a:pt x="4637" y="4638"/>
                  </a:lnTo>
                  <a:lnTo>
                    <a:pt x="5872" y="3370"/>
                  </a:lnTo>
                  <a:lnTo>
                    <a:pt x="8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5"/>
            <p:cNvSpPr/>
            <p:nvPr/>
          </p:nvSpPr>
          <p:spPr>
            <a:xfrm>
              <a:off x="4472321" y="2400499"/>
              <a:ext cx="179286" cy="612905"/>
            </a:xfrm>
            <a:custGeom>
              <a:rect b="b" l="l" r="r" t="t"/>
              <a:pathLst>
                <a:path extrusionOk="0" h="22696" w="6639">
                  <a:moveTo>
                    <a:pt x="1056" y="0"/>
                  </a:moveTo>
                  <a:cubicBezTo>
                    <a:pt x="651" y="0"/>
                    <a:pt x="302" y="344"/>
                    <a:pt x="1" y="946"/>
                  </a:cubicBezTo>
                  <a:cubicBezTo>
                    <a:pt x="568" y="6850"/>
                    <a:pt x="1435" y="15723"/>
                    <a:pt x="2169" y="22695"/>
                  </a:cubicBezTo>
                  <a:cubicBezTo>
                    <a:pt x="3804" y="17591"/>
                    <a:pt x="6639" y="8352"/>
                    <a:pt x="2803" y="1680"/>
                  </a:cubicBezTo>
                  <a:cubicBezTo>
                    <a:pt x="2126" y="509"/>
                    <a:pt x="1549"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5"/>
            <p:cNvSpPr/>
            <p:nvPr/>
          </p:nvSpPr>
          <p:spPr>
            <a:xfrm>
              <a:off x="3629168" y="3169200"/>
              <a:ext cx="243234" cy="123440"/>
            </a:xfrm>
            <a:custGeom>
              <a:rect b="b" l="l" r="r" t="t"/>
              <a:pathLst>
                <a:path extrusionOk="0" h="4571" w="9007">
                  <a:moveTo>
                    <a:pt x="7906" y="1"/>
                  </a:moveTo>
                  <a:lnTo>
                    <a:pt x="1" y="1335"/>
                  </a:lnTo>
                  <a:lnTo>
                    <a:pt x="1101" y="4571"/>
                  </a:lnTo>
                  <a:lnTo>
                    <a:pt x="9007" y="3237"/>
                  </a:lnTo>
                  <a:lnTo>
                    <a:pt x="7906"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5"/>
            <p:cNvSpPr/>
            <p:nvPr/>
          </p:nvSpPr>
          <p:spPr>
            <a:xfrm>
              <a:off x="3569811" y="3176329"/>
              <a:ext cx="122441" cy="292626"/>
            </a:xfrm>
            <a:custGeom>
              <a:rect b="b" l="l" r="r" t="t"/>
              <a:pathLst>
                <a:path extrusionOk="0" h="10836" w="4534">
                  <a:moveTo>
                    <a:pt x="541" y="1"/>
                  </a:moveTo>
                  <a:cubicBezTo>
                    <a:pt x="235" y="1"/>
                    <a:pt x="1" y="256"/>
                    <a:pt x="64" y="571"/>
                  </a:cubicBezTo>
                  <a:cubicBezTo>
                    <a:pt x="264" y="1872"/>
                    <a:pt x="431" y="2506"/>
                    <a:pt x="664" y="4207"/>
                  </a:cubicBezTo>
                  <a:cubicBezTo>
                    <a:pt x="831" y="5207"/>
                    <a:pt x="1131" y="8176"/>
                    <a:pt x="1331" y="9577"/>
                  </a:cubicBezTo>
                  <a:cubicBezTo>
                    <a:pt x="1456" y="10473"/>
                    <a:pt x="2062" y="10835"/>
                    <a:pt x="2508" y="10835"/>
                  </a:cubicBezTo>
                  <a:cubicBezTo>
                    <a:pt x="2776" y="10835"/>
                    <a:pt x="2987" y="10704"/>
                    <a:pt x="2999" y="10478"/>
                  </a:cubicBezTo>
                  <a:cubicBezTo>
                    <a:pt x="3199" y="7809"/>
                    <a:pt x="3733" y="5941"/>
                    <a:pt x="4367" y="5041"/>
                  </a:cubicBezTo>
                  <a:cubicBezTo>
                    <a:pt x="4500" y="4874"/>
                    <a:pt x="4534" y="4674"/>
                    <a:pt x="4534" y="4474"/>
                  </a:cubicBezTo>
                  <a:lnTo>
                    <a:pt x="3966" y="671"/>
                  </a:lnTo>
                  <a:cubicBezTo>
                    <a:pt x="3966" y="537"/>
                    <a:pt x="3833" y="404"/>
                    <a:pt x="3700" y="404"/>
                  </a:cubicBezTo>
                  <a:lnTo>
                    <a:pt x="597" y="4"/>
                  </a:lnTo>
                  <a:cubicBezTo>
                    <a:pt x="578" y="2"/>
                    <a:pt x="560" y="1"/>
                    <a:pt x="5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5"/>
            <p:cNvSpPr/>
            <p:nvPr/>
          </p:nvSpPr>
          <p:spPr>
            <a:xfrm>
              <a:off x="3732760" y="3169200"/>
              <a:ext cx="139643" cy="106346"/>
            </a:xfrm>
            <a:custGeom>
              <a:rect b="b" l="l" r="r" t="t"/>
              <a:pathLst>
                <a:path extrusionOk="0" h="3938" w="5171">
                  <a:moveTo>
                    <a:pt x="4070" y="1"/>
                  </a:moveTo>
                  <a:lnTo>
                    <a:pt x="1" y="701"/>
                  </a:lnTo>
                  <a:lnTo>
                    <a:pt x="1101" y="3937"/>
                  </a:lnTo>
                  <a:lnTo>
                    <a:pt x="5171" y="3237"/>
                  </a:lnTo>
                  <a:lnTo>
                    <a:pt x="4070" y="1"/>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5"/>
            <p:cNvSpPr/>
            <p:nvPr/>
          </p:nvSpPr>
          <p:spPr>
            <a:xfrm>
              <a:off x="3738161" y="2252186"/>
              <a:ext cx="888221" cy="1026946"/>
            </a:xfrm>
            <a:custGeom>
              <a:rect b="b" l="l" r="r" t="t"/>
              <a:pathLst>
                <a:path extrusionOk="0" h="38028" w="32891">
                  <a:moveTo>
                    <a:pt x="22750" y="0"/>
                  </a:moveTo>
                  <a:cubicBezTo>
                    <a:pt x="22750" y="0"/>
                    <a:pt x="21383" y="11675"/>
                    <a:pt x="19214" y="22650"/>
                  </a:cubicBezTo>
                  <a:cubicBezTo>
                    <a:pt x="19014" y="23651"/>
                    <a:pt x="18280" y="24484"/>
                    <a:pt x="17346" y="24851"/>
                  </a:cubicBezTo>
                  <a:cubicBezTo>
                    <a:pt x="13010" y="26453"/>
                    <a:pt x="1" y="33858"/>
                    <a:pt x="301" y="33858"/>
                  </a:cubicBezTo>
                  <a:lnTo>
                    <a:pt x="2269" y="38027"/>
                  </a:lnTo>
                  <a:cubicBezTo>
                    <a:pt x="2269" y="38027"/>
                    <a:pt x="24652" y="32423"/>
                    <a:pt x="26553" y="28287"/>
                  </a:cubicBezTo>
                  <a:cubicBezTo>
                    <a:pt x="30990" y="18747"/>
                    <a:pt x="32891" y="167"/>
                    <a:pt x="32891" y="167"/>
                  </a:cubicBezTo>
                  <a:lnTo>
                    <a:pt x="227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5"/>
            <p:cNvSpPr/>
            <p:nvPr/>
          </p:nvSpPr>
          <p:spPr>
            <a:xfrm>
              <a:off x="3738161" y="2252186"/>
              <a:ext cx="888221" cy="1026946"/>
            </a:xfrm>
            <a:custGeom>
              <a:rect b="b" l="l" r="r" t="t"/>
              <a:pathLst>
                <a:path extrusionOk="0" h="38028" w="32891">
                  <a:moveTo>
                    <a:pt x="22750" y="0"/>
                  </a:moveTo>
                  <a:cubicBezTo>
                    <a:pt x="22750" y="0"/>
                    <a:pt x="21383" y="11675"/>
                    <a:pt x="19214" y="22650"/>
                  </a:cubicBezTo>
                  <a:cubicBezTo>
                    <a:pt x="19014" y="23651"/>
                    <a:pt x="18280" y="24484"/>
                    <a:pt x="17346" y="24851"/>
                  </a:cubicBezTo>
                  <a:cubicBezTo>
                    <a:pt x="13010" y="26453"/>
                    <a:pt x="1" y="33858"/>
                    <a:pt x="301" y="33858"/>
                  </a:cubicBezTo>
                  <a:lnTo>
                    <a:pt x="2269" y="38027"/>
                  </a:lnTo>
                  <a:cubicBezTo>
                    <a:pt x="2269" y="38027"/>
                    <a:pt x="24652" y="32423"/>
                    <a:pt x="26553" y="28287"/>
                  </a:cubicBezTo>
                  <a:cubicBezTo>
                    <a:pt x="30990" y="18747"/>
                    <a:pt x="32891" y="167"/>
                    <a:pt x="32891" y="167"/>
                  </a:cubicBezTo>
                  <a:lnTo>
                    <a:pt x="2275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5"/>
            <p:cNvSpPr/>
            <p:nvPr/>
          </p:nvSpPr>
          <p:spPr>
            <a:xfrm>
              <a:off x="3739079" y="3132284"/>
              <a:ext cx="95490" cy="163056"/>
            </a:xfrm>
            <a:custGeom>
              <a:rect b="b" l="l" r="r" t="t"/>
              <a:pathLst>
                <a:path extrusionOk="0" h="6038" w="3536">
                  <a:moveTo>
                    <a:pt x="1768" y="0"/>
                  </a:moveTo>
                  <a:lnTo>
                    <a:pt x="0" y="868"/>
                  </a:lnTo>
                  <a:lnTo>
                    <a:pt x="1701" y="6005"/>
                  </a:lnTo>
                  <a:lnTo>
                    <a:pt x="3536" y="6038"/>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5"/>
            <p:cNvSpPr/>
            <p:nvPr/>
          </p:nvSpPr>
          <p:spPr>
            <a:xfrm>
              <a:off x="3678723" y="3301633"/>
              <a:ext cx="32460" cy="56116"/>
            </a:xfrm>
            <a:custGeom>
              <a:rect b="b" l="l" r="r" t="t"/>
              <a:pathLst>
                <a:path extrusionOk="0" h="2078" w="1202">
                  <a:moveTo>
                    <a:pt x="200" y="301"/>
                  </a:moveTo>
                  <a:lnTo>
                    <a:pt x="200" y="301"/>
                  </a:lnTo>
                  <a:cubicBezTo>
                    <a:pt x="501" y="734"/>
                    <a:pt x="701" y="1201"/>
                    <a:pt x="867" y="1702"/>
                  </a:cubicBezTo>
                  <a:cubicBezTo>
                    <a:pt x="867" y="1735"/>
                    <a:pt x="867" y="1802"/>
                    <a:pt x="867" y="1835"/>
                  </a:cubicBezTo>
                  <a:cubicBezTo>
                    <a:pt x="867" y="1868"/>
                    <a:pt x="834" y="1902"/>
                    <a:pt x="801" y="1902"/>
                  </a:cubicBezTo>
                  <a:cubicBezTo>
                    <a:pt x="701" y="1902"/>
                    <a:pt x="601" y="1868"/>
                    <a:pt x="501" y="1802"/>
                  </a:cubicBezTo>
                  <a:cubicBezTo>
                    <a:pt x="300" y="1602"/>
                    <a:pt x="167" y="1068"/>
                    <a:pt x="200" y="301"/>
                  </a:cubicBezTo>
                  <a:close/>
                  <a:moveTo>
                    <a:pt x="100" y="0"/>
                  </a:moveTo>
                  <a:cubicBezTo>
                    <a:pt x="67" y="0"/>
                    <a:pt x="34" y="34"/>
                    <a:pt x="34" y="67"/>
                  </a:cubicBezTo>
                  <a:cubicBezTo>
                    <a:pt x="0" y="401"/>
                    <a:pt x="34" y="768"/>
                    <a:pt x="67" y="1101"/>
                  </a:cubicBezTo>
                  <a:cubicBezTo>
                    <a:pt x="67" y="1401"/>
                    <a:pt x="200" y="1702"/>
                    <a:pt x="400" y="1935"/>
                  </a:cubicBezTo>
                  <a:cubicBezTo>
                    <a:pt x="483" y="2017"/>
                    <a:pt x="610" y="2077"/>
                    <a:pt x="727" y="2077"/>
                  </a:cubicBezTo>
                  <a:cubicBezTo>
                    <a:pt x="752" y="2077"/>
                    <a:pt x="777" y="2074"/>
                    <a:pt x="801" y="2069"/>
                  </a:cubicBezTo>
                  <a:cubicBezTo>
                    <a:pt x="901" y="2069"/>
                    <a:pt x="968" y="2002"/>
                    <a:pt x="1001" y="1935"/>
                  </a:cubicBezTo>
                  <a:cubicBezTo>
                    <a:pt x="1201" y="1535"/>
                    <a:pt x="300" y="167"/>
                    <a:pt x="167" y="34"/>
                  </a:cubicBezTo>
                  <a:cubicBezTo>
                    <a:pt x="167" y="0"/>
                    <a:pt x="134"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5"/>
            <p:cNvSpPr/>
            <p:nvPr/>
          </p:nvSpPr>
          <p:spPr>
            <a:xfrm>
              <a:off x="3679614" y="3300742"/>
              <a:ext cx="45071" cy="34350"/>
            </a:xfrm>
            <a:custGeom>
              <a:rect b="b" l="l" r="r" t="t"/>
              <a:pathLst>
                <a:path extrusionOk="0" h="1272" w="1669">
                  <a:moveTo>
                    <a:pt x="234" y="200"/>
                  </a:moveTo>
                  <a:lnTo>
                    <a:pt x="234" y="200"/>
                  </a:lnTo>
                  <a:cubicBezTo>
                    <a:pt x="634" y="234"/>
                    <a:pt x="1035" y="367"/>
                    <a:pt x="1368" y="600"/>
                  </a:cubicBezTo>
                  <a:cubicBezTo>
                    <a:pt x="1435" y="667"/>
                    <a:pt x="1468" y="767"/>
                    <a:pt x="1502" y="867"/>
                  </a:cubicBezTo>
                  <a:lnTo>
                    <a:pt x="1502" y="901"/>
                  </a:lnTo>
                  <a:lnTo>
                    <a:pt x="1502" y="934"/>
                  </a:lnTo>
                  <a:cubicBezTo>
                    <a:pt x="1502" y="1067"/>
                    <a:pt x="1468" y="1101"/>
                    <a:pt x="1435" y="1101"/>
                  </a:cubicBezTo>
                  <a:cubicBezTo>
                    <a:pt x="1428" y="1102"/>
                    <a:pt x="1420" y="1102"/>
                    <a:pt x="1413" y="1102"/>
                  </a:cubicBezTo>
                  <a:cubicBezTo>
                    <a:pt x="1162" y="1102"/>
                    <a:pt x="525" y="588"/>
                    <a:pt x="234" y="200"/>
                  </a:cubicBezTo>
                  <a:close/>
                  <a:moveTo>
                    <a:pt x="67" y="0"/>
                  </a:moveTo>
                  <a:cubicBezTo>
                    <a:pt x="34" y="0"/>
                    <a:pt x="1" y="33"/>
                    <a:pt x="1" y="33"/>
                  </a:cubicBezTo>
                  <a:cubicBezTo>
                    <a:pt x="1" y="67"/>
                    <a:pt x="1" y="100"/>
                    <a:pt x="1" y="100"/>
                  </a:cubicBezTo>
                  <a:lnTo>
                    <a:pt x="1" y="133"/>
                  </a:lnTo>
                  <a:cubicBezTo>
                    <a:pt x="225" y="518"/>
                    <a:pt x="1034" y="1272"/>
                    <a:pt x="1422" y="1272"/>
                  </a:cubicBezTo>
                  <a:cubicBezTo>
                    <a:pt x="1438" y="1272"/>
                    <a:pt x="1454" y="1270"/>
                    <a:pt x="1468" y="1268"/>
                  </a:cubicBezTo>
                  <a:cubicBezTo>
                    <a:pt x="1568" y="1268"/>
                    <a:pt x="1668" y="1168"/>
                    <a:pt x="1668" y="934"/>
                  </a:cubicBezTo>
                  <a:cubicBezTo>
                    <a:pt x="1668" y="767"/>
                    <a:pt x="1568" y="634"/>
                    <a:pt x="1468" y="500"/>
                  </a:cubicBezTo>
                  <a:cubicBezTo>
                    <a:pt x="1035" y="100"/>
                    <a:pt x="101" y="33"/>
                    <a:pt x="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5"/>
            <p:cNvSpPr/>
            <p:nvPr/>
          </p:nvSpPr>
          <p:spPr>
            <a:xfrm>
              <a:off x="4575021" y="1373790"/>
              <a:ext cx="19849" cy="26330"/>
            </a:xfrm>
            <a:custGeom>
              <a:rect b="b" l="l" r="r" t="t"/>
              <a:pathLst>
                <a:path extrusionOk="0" h="975" w="735">
                  <a:moveTo>
                    <a:pt x="337" y="0"/>
                  </a:moveTo>
                  <a:cubicBezTo>
                    <a:pt x="325" y="0"/>
                    <a:pt x="313" y="2"/>
                    <a:pt x="301" y="4"/>
                  </a:cubicBezTo>
                  <a:cubicBezTo>
                    <a:pt x="101" y="4"/>
                    <a:pt x="1" y="271"/>
                    <a:pt x="34" y="538"/>
                  </a:cubicBezTo>
                  <a:cubicBezTo>
                    <a:pt x="65" y="785"/>
                    <a:pt x="239" y="975"/>
                    <a:pt x="397" y="975"/>
                  </a:cubicBezTo>
                  <a:cubicBezTo>
                    <a:pt x="410" y="975"/>
                    <a:pt x="422" y="974"/>
                    <a:pt x="434" y="971"/>
                  </a:cubicBezTo>
                  <a:cubicBezTo>
                    <a:pt x="601" y="938"/>
                    <a:pt x="734" y="704"/>
                    <a:pt x="668" y="438"/>
                  </a:cubicBezTo>
                  <a:cubicBezTo>
                    <a:pt x="637" y="190"/>
                    <a:pt x="491" y="0"/>
                    <a:pt x="3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5"/>
            <p:cNvSpPr/>
            <p:nvPr/>
          </p:nvSpPr>
          <p:spPr>
            <a:xfrm>
              <a:off x="4657900" y="1360369"/>
              <a:ext cx="19849" cy="27140"/>
            </a:xfrm>
            <a:custGeom>
              <a:rect b="b" l="l" r="r" t="t"/>
              <a:pathLst>
                <a:path extrusionOk="0" h="1005" w="735">
                  <a:moveTo>
                    <a:pt x="301" y="1"/>
                  </a:moveTo>
                  <a:cubicBezTo>
                    <a:pt x="100" y="34"/>
                    <a:pt x="0" y="301"/>
                    <a:pt x="34" y="568"/>
                  </a:cubicBezTo>
                  <a:cubicBezTo>
                    <a:pt x="96" y="815"/>
                    <a:pt x="243" y="1005"/>
                    <a:pt x="424" y="1005"/>
                  </a:cubicBezTo>
                  <a:cubicBezTo>
                    <a:pt x="438" y="1005"/>
                    <a:pt x="453" y="1004"/>
                    <a:pt x="467" y="1001"/>
                  </a:cubicBezTo>
                  <a:cubicBezTo>
                    <a:pt x="668" y="968"/>
                    <a:pt x="734" y="734"/>
                    <a:pt x="701" y="468"/>
                  </a:cubicBezTo>
                  <a:cubicBezTo>
                    <a:pt x="668" y="201"/>
                    <a:pt x="501" y="1"/>
                    <a:pt x="30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5"/>
            <p:cNvSpPr/>
            <p:nvPr/>
          </p:nvSpPr>
          <p:spPr>
            <a:xfrm>
              <a:off x="4663301" y="1354077"/>
              <a:ext cx="17148" cy="9236"/>
            </a:xfrm>
            <a:custGeom>
              <a:rect b="b" l="l" r="r" t="t"/>
              <a:pathLst>
                <a:path extrusionOk="0" h="342" w="635">
                  <a:moveTo>
                    <a:pt x="634" y="0"/>
                  </a:moveTo>
                  <a:lnTo>
                    <a:pt x="1" y="267"/>
                  </a:lnTo>
                  <a:cubicBezTo>
                    <a:pt x="74" y="320"/>
                    <a:pt x="143" y="342"/>
                    <a:pt x="207" y="342"/>
                  </a:cubicBezTo>
                  <a:cubicBezTo>
                    <a:pt x="464" y="342"/>
                    <a:pt x="634" y="0"/>
                    <a:pt x="6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5"/>
            <p:cNvSpPr/>
            <p:nvPr/>
          </p:nvSpPr>
          <p:spPr>
            <a:xfrm>
              <a:off x="4626358" y="1392802"/>
              <a:ext cx="34269" cy="51499"/>
            </a:xfrm>
            <a:custGeom>
              <a:rect b="b" l="l" r="r" t="t"/>
              <a:pathLst>
                <a:path extrusionOk="0" h="1907" w="1269">
                  <a:moveTo>
                    <a:pt x="1" y="0"/>
                  </a:moveTo>
                  <a:lnTo>
                    <a:pt x="301" y="1902"/>
                  </a:lnTo>
                  <a:cubicBezTo>
                    <a:pt x="339" y="1905"/>
                    <a:pt x="376" y="1907"/>
                    <a:pt x="412" y="1907"/>
                  </a:cubicBezTo>
                  <a:cubicBezTo>
                    <a:pt x="735" y="1907"/>
                    <a:pt x="1029" y="1778"/>
                    <a:pt x="1268" y="1568"/>
                  </a:cubicBezTo>
                  <a:cubicBezTo>
                    <a:pt x="768" y="1101"/>
                    <a:pt x="334" y="568"/>
                    <a:pt x="1" y="0"/>
                  </a:cubicBez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5"/>
            <p:cNvSpPr/>
            <p:nvPr/>
          </p:nvSpPr>
          <p:spPr>
            <a:xfrm>
              <a:off x="4553822" y="1457965"/>
              <a:ext cx="58169" cy="21334"/>
            </a:xfrm>
            <a:custGeom>
              <a:rect b="b" l="l" r="r" t="t"/>
              <a:pathLst>
                <a:path extrusionOk="0" h="790" w="2154">
                  <a:moveTo>
                    <a:pt x="117" y="1"/>
                  </a:moveTo>
                  <a:cubicBezTo>
                    <a:pt x="48" y="1"/>
                    <a:pt x="0" y="71"/>
                    <a:pt x="52" y="123"/>
                  </a:cubicBezTo>
                  <a:cubicBezTo>
                    <a:pt x="485" y="556"/>
                    <a:pt x="1052" y="790"/>
                    <a:pt x="1653" y="790"/>
                  </a:cubicBezTo>
                  <a:cubicBezTo>
                    <a:pt x="1820" y="790"/>
                    <a:pt x="1953" y="790"/>
                    <a:pt x="2086" y="756"/>
                  </a:cubicBezTo>
                  <a:cubicBezTo>
                    <a:pt x="2120" y="756"/>
                    <a:pt x="2153" y="723"/>
                    <a:pt x="2153" y="656"/>
                  </a:cubicBezTo>
                  <a:cubicBezTo>
                    <a:pt x="2153" y="623"/>
                    <a:pt x="2086" y="590"/>
                    <a:pt x="2053" y="590"/>
                  </a:cubicBezTo>
                  <a:cubicBezTo>
                    <a:pt x="1928" y="615"/>
                    <a:pt x="1801" y="627"/>
                    <a:pt x="1674" y="627"/>
                  </a:cubicBezTo>
                  <a:cubicBezTo>
                    <a:pt x="1129" y="627"/>
                    <a:pt x="591" y="402"/>
                    <a:pt x="185" y="23"/>
                  </a:cubicBezTo>
                  <a:cubicBezTo>
                    <a:pt x="162" y="7"/>
                    <a:pt x="139" y="1"/>
                    <a:pt x="1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5"/>
            <p:cNvSpPr/>
            <p:nvPr/>
          </p:nvSpPr>
          <p:spPr>
            <a:xfrm>
              <a:off x="4395762" y="1426829"/>
              <a:ext cx="84823" cy="78855"/>
            </a:xfrm>
            <a:custGeom>
              <a:rect b="b" l="l" r="r" t="t"/>
              <a:pathLst>
                <a:path extrusionOk="0" h="2920" w="3141">
                  <a:moveTo>
                    <a:pt x="1325" y="1"/>
                  </a:moveTo>
                  <a:cubicBezTo>
                    <a:pt x="1284" y="1"/>
                    <a:pt x="1243" y="3"/>
                    <a:pt x="1201" y="8"/>
                  </a:cubicBezTo>
                  <a:cubicBezTo>
                    <a:pt x="401" y="108"/>
                    <a:pt x="0" y="1009"/>
                    <a:pt x="434" y="1709"/>
                  </a:cubicBezTo>
                  <a:cubicBezTo>
                    <a:pt x="768" y="2276"/>
                    <a:pt x="1301" y="2677"/>
                    <a:pt x="1935" y="2877"/>
                  </a:cubicBezTo>
                  <a:cubicBezTo>
                    <a:pt x="2039" y="2906"/>
                    <a:pt x="2136" y="2919"/>
                    <a:pt x="2226" y="2919"/>
                  </a:cubicBezTo>
                  <a:cubicBezTo>
                    <a:pt x="2859" y="2919"/>
                    <a:pt x="3140" y="2248"/>
                    <a:pt x="2936" y="1576"/>
                  </a:cubicBezTo>
                  <a:cubicBezTo>
                    <a:pt x="2746" y="879"/>
                    <a:pt x="2104" y="1"/>
                    <a:pt x="1325"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5"/>
            <p:cNvSpPr/>
            <p:nvPr/>
          </p:nvSpPr>
          <p:spPr>
            <a:xfrm>
              <a:off x="4526385" y="1337523"/>
              <a:ext cx="44153" cy="39103"/>
            </a:xfrm>
            <a:custGeom>
              <a:rect b="b" l="l" r="r" t="t"/>
              <a:pathLst>
                <a:path extrusionOk="0" h="1448" w="1635">
                  <a:moveTo>
                    <a:pt x="1456" y="0"/>
                  </a:moveTo>
                  <a:cubicBezTo>
                    <a:pt x="1437" y="0"/>
                    <a:pt x="1418" y="4"/>
                    <a:pt x="1401" y="13"/>
                  </a:cubicBezTo>
                  <a:cubicBezTo>
                    <a:pt x="1335" y="13"/>
                    <a:pt x="300" y="346"/>
                    <a:pt x="34" y="1214"/>
                  </a:cubicBezTo>
                  <a:cubicBezTo>
                    <a:pt x="0" y="1314"/>
                    <a:pt x="34" y="1380"/>
                    <a:pt x="134" y="1414"/>
                  </a:cubicBezTo>
                  <a:cubicBezTo>
                    <a:pt x="134" y="1414"/>
                    <a:pt x="167" y="1447"/>
                    <a:pt x="167" y="1447"/>
                  </a:cubicBezTo>
                  <a:cubicBezTo>
                    <a:pt x="234" y="1414"/>
                    <a:pt x="300" y="1380"/>
                    <a:pt x="334" y="1314"/>
                  </a:cubicBezTo>
                  <a:cubicBezTo>
                    <a:pt x="567" y="613"/>
                    <a:pt x="1468" y="313"/>
                    <a:pt x="1501" y="313"/>
                  </a:cubicBezTo>
                  <a:cubicBezTo>
                    <a:pt x="1568" y="280"/>
                    <a:pt x="1635" y="213"/>
                    <a:pt x="1601" y="113"/>
                  </a:cubicBezTo>
                  <a:cubicBezTo>
                    <a:pt x="1576" y="38"/>
                    <a:pt x="1514" y="0"/>
                    <a:pt x="145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5"/>
            <p:cNvSpPr/>
            <p:nvPr/>
          </p:nvSpPr>
          <p:spPr>
            <a:xfrm>
              <a:off x="4627951" y="1318241"/>
              <a:ext cx="47097" cy="15123"/>
            </a:xfrm>
            <a:custGeom>
              <a:rect b="b" l="l" r="r" t="t"/>
              <a:pathLst>
                <a:path extrusionOk="0" h="560" w="1744">
                  <a:moveTo>
                    <a:pt x="760" y="0"/>
                  </a:moveTo>
                  <a:cubicBezTo>
                    <a:pt x="548" y="0"/>
                    <a:pt x="336" y="43"/>
                    <a:pt x="142" y="126"/>
                  </a:cubicBezTo>
                  <a:cubicBezTo>
                    <a:pt x="1" y="211"/>
                    <a:pt x="51" y="415"/>
                    <a:pt x="191" y="415"/>
                  </a:cubicBezTo>
                  <a:cubicBezTo>
                    <a:pt x="216" y="415"/>
                    <a:pt x="245" y="408"/>
                    <a:pt x="275" y="393"/>
                  </a:cubicBezTo>
                  <a:cubicBezTo>
                    <a:pt x="430" y="342"/>
                    <a:pt x="589" y="315"/>
                    <a:pt x="745" y="315"/>
                  </a:cubicBezTo>
                  <a:cubicBezTo>
                    <a:pt x="995" y="315"/>
                    <a:pt x="1238" y="383"/>
                    <a:pt x="1443" y="527"/>
                  </a:cubicBezTo>
                  <a:cubicBezTo>
                    <a:pt x="1476" y="527"/>
                    <a:pt x="1510" y="560"/>
                    <a:pt x="1543" y="560"/>
                  </a:cubicBezTo>
                  <a:cubicBezTo>
                    <a:pt x="1676" y="527"/>
                    <a:pt x="1743" y="326"/>
                    <a:pt x="1610" y="260"/>
                  </a:cubicBezTo>
                  <a:cubicBezTo>
                    <a:pt x="1357" y="84"/>
                    <a:pt x="1058" y="0"/>
                    <a:pt x="76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5"/>
            <p:cNvSpPr/>
            <p:nvPr/>
          </p:nvSpPr>
          <p:spPr>
            <a:xfrm>
              <a:off x="4062465" y="1749513"/>
              <a:ext cx="276558" cy="597270"/>
            </a:xfrm>
            <a:custGeom>
              <a:rect b="b" l="l" r="r" t="t"/>
              <a:pathLst>
                <a:path extrusionOk="0" h="22117" w="10241">
                  <a:moveTo>
                    <a:pt x="7739" y="1"/>
                  </a:moveTo>
                  <a:cubicBezTo>
                    <a:pt x="6338" y="1435"/>
                    <a:pt x="5004" y="2970"/>
                    <a:pt x="3803" y="4571"/>
                  </a:cubicBezTo>
                  <a:cubicBezTo>
                    <a:pt x="3203" y="5405"/>
                    <a:pt x="2602" y="6205"/>
                    <a:pt x="2068" y="7073"/>
                  </a:cubicBezTo>
                  <a:cubicBezTo>
                    <a:pt x="1501" y="7940"/>
                    <a:pt x="1001" y="8874"/>
                    <a:pt x="567" y="9808"/>
                  </a:cubicBezTo>
                  <a:lnTo>
                    <a:pt x="401" y="10142"/>
                  </a:lnTo>
                  <a:cubicBezTo>
                    <a:pt x="367" y="10208"/>
                    <a:pt x="334" y="10242"/>
                    <a:pt x="301" y="10375"/>
                  </a:cubicBezTo>
                  <a:cubicBezTo>
                    <a:pt x="234" y="10475"/>
                    <a:pt x="200" y="10609"/>
                    <a:pt x="167" y="10709"/>
                  </a:cubicBezTo>
                  <a:cubicBezTo>
                    <a:pt x="67" y="11042"/>
                    <a:pt x="34" y="11409"/>
                    <a:pt x="0" y="11776"/>
                  </a:cubicBezTo>
                  <a:cubicBezTo>
                    <a:pt x="0" y="12343"/>
                    <a:pt x="34" y="12944"/>
                    <a:pt x="100" y="13511"/>
                  </a:cubicBezTo>
                  <a:cubicBezTo>
                    <a:pt x="267" y="14545"/>
                    <a:pt x="501" y="15545"/>
                    <a:pt x="834" y="16546"/>
                  </a:cubicBezTo>
                  <a:cubicBezTo>
                    <a:pt x="1401" y="18447"/>
                    <a:pt x="2135" y="20315"/>
                    <a:pt x="3002" y="22117"/>
                  </a:cubicBezTo>
                  <a:lnTo>
                    <a:pt x="4637" y="21516"/>
                  </a:lnTo>
                  <a:cubicBezTo>
                    <a:pt x="4403" y="20582"/>
                    <a:pt x="4203" y="19648"/>
                    <a:pt x="3970" y="18714"/>
                  </a:cubicBezTo>
                  <a:cubicBezTo>
                    <a:pt x="3736" y="17780"/>
                    <a:pt x="3570" y="16846"/>
                    <a:pt x="3403" y="15912"/>
                  </a:cubicBezTo>
                  <a:cubicBezTo>
                    <a:pt x="3236" y="15012"/>
                    <a:pt x="3103" y="14111"/>
                    <a:pt x="3069" y="13210"/>
                  </a:cubicBezTo>
                  <a:cubicBezTo>
                    <a:pt x="3036" y="12810"/>
                    <a:pt x="3036" y="12410"/>
                    <a:pt x="3069" y="12043"/>
                  </a:cubicBezTo>
                  <a:cubicBezTo>
                    <a:pt x="3103" y="11909"/>
                    <a:pt x="3136" y="11776"/>
                    <a:pt x="3169" y="11676"/>
                  </a:cubicBezTo>
                  <a:cubicBezTo>
                    <a:pt x="3203" y="11643"/>
                    <a:pt x="3203" y="11576"/>
                    <a:pt x="3236" y="11543"/>
                  </a:cubicBezTo>
                  <a:lnTo>
                    <a:pt x="3403" y="11276"/>
                  </a:lnTo>
                  <a:cubicBezTo>
                    <a:pt x="4337" y="9675"/>
                    <a:pt x="5371" y="8140"/>
                    <a:pt x="6538" y="6706"/>
                  </a:cubicBezTo>
                  <a:cubicBezTo>
                    <a:pt x="7105" y="5972"/>
                    <a:pt x="7739" y="5238"/>
                    <a:pt x="8373" y="4538"/>
                  </a:cubicBezTo>
                  <a:cubicBezTo>
                    <a:pt x="8973" y="3837"/>
                    <a:pt x="9641" y="3103"/>
                    <a:pt x="10241" y="2469"/>
                  </a:cubicBezTo>
                  <a:lnTo>
                    <a:pt x="7739"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5"/>
            <p:cNvSpPr/>
            <p:nvPr/>
          </p:nvSpPr>
          <p:spPr>
            <a:xfrm>
              <a:off x="4187660" y="1690237"/>
              <a:ext cx="215338" cy="248473"/>
            </a:xfrm>
            <a:custGeom>
              <a:rect b="b" l="l" r="r" t="t"/>
              <a:pathLst>
                <a:path extrusionOk="0" h="9201" w="7974">
                  <a:moveTo>
                    <a:pt x="4375" y="1"/>
                  </a:moveTo>
                  <a:cubicBezTo>
                    <a:pt x="4284" y="1"/>
                    <a:pt x="4193" y="10"/>
                    <a:pt x="4104" y="28"/>
                  </a:cubicBezTo>
                  <a:cubicBezTo>
                    <a:pt x="2703" y="328"/>
                    <a:pt x="1" y="4798"/>
                    <a:pt x="1" y="4798"/>
                  </a:cubicBezTo>
                  <a:lnTo>
                    <a:pt x="4604" y="9201"/>
                  </a:lnTo>
                  <a:cubicBezTo>
                    <a:pt x="4604" y="9201"/>
                    <a:pt x="7973" y="6399"/>
                    <a:pt x="7907" y="4498"/>
                  </a:cubicBezTo>
                  <a:cubicBezTo>
                    <a:pt x="7844" y="2637"/>
                    <a:pt x="5962" y="1"/>
                    <a:pt x="43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5"/>
            <p:cNvSpPr/>
            <p:nvPr/>
          </p:nvSpPr>
          <p:spPr>
            <a:xfrm>
              <a:off x="4290361" y="3841708"/>
              <a:ext cx="49581" cy="40075"/>
            </a:xfrm>
            <a:custGeom>
              <a:rect b="b" l="l" r="r" t="t"/>
              <a:pathLst>
                <a:path extrusionOk="0" h="1484" w="1836">
                  <a:moveTo>
                    <a:pt x="268" y="249"/>
                  </a:moveTo>
                  <a:lnTo>
                    <a:pt x="268" y="249"/>
                  </a:lnTo>
                  <a:cubicBezTo>
                    <a:pt x="735" y="416"/>
                    <a:pt x="1168" y="650"/>
                    <a:pt x="1568" y="983"/>
                  </a:cubicBezTo>
                  <a:cubicBezTo>
                    <a:pt x="1602" y="1016"/>
                    <a:pt x="1635" y="1050"/>
                    <a:pt x="1635" y="1117"/>
                  </a:cubicBezTo>
                  <a:cubicBezTo>
                    <a:pt x="1669" y="1150"/>
                    <a:pt x="1635" y="1183"/>
                    <a:pt x="1635" y="1217"/>
                  </a:cubicBezTo>
                  <a:cubicBezTo>
                    <a:pt x="1568" y="1283"/>
                    <a:pt x="1468" y="1317"/>
                    <a:pt x="1368" y="1317"/>
                  </a:cubicBezTo>
                  <a:cubicBezTo>
                    <a:pt x="1101" y="1283"/>
                    <a:pt x="701" y="883"/>
                    <a:pt x="268" y="249"/>
                  </a:cubicBezTo>
                  <a:close/>
                  <a:moveTo>
                    <a:pt x="69" y="1"/>
                  </a:moveTo>
                  <a:cubicBezTo>
                    <a:pt x="49" y="1"/>
                    <a:pt x="34" y="16"/>
                    <a:pt x="34" y="16"/>
                  </a:cubicBezTo>
                  <a:cubicBezTo>
                    <a:pt x="1" y="49"/>
                    <a:pt x="1" y="82"/>
                    <a:pt x="34" y="116"/>
                  </a:cubicBezTo>
                  <a:cubicBezTo>
                    <a:pt x="201" y="416"/>
                    <a:pt x="401" y="716"/>
                    <a:pt x="634" y="983"/>
                  </a:cubicBezTo>
                  <a:cubicBezTo>
                    <a:pt x="801" y="1217"/>
                    <a:pt x="1068" y="1383"/>
                    <a:pt x="1368" y="1483"/>
                  </a:cubicBezTo>
                  <a:cubicBezTo>
                    <a:pt x="1502" y="1483"/>
                    <a:pt x="1635" y="1417"/>
                    <a:pt x="1735" y="1317"/>
                  </a:cubicBezTo>
                  <a:cubicBezTo>
                    <a:pt x="1802" y="1250"/>
                    <a:pt x="1835" y="1150"/>
                    <a:pt x="1802" y="1083"/>
                  </a:cubicBezTo>
                  <a:cubicBezTo>
                    <a:pt x="1702" y="616"/>
                    <a:pt x="268" y="49"/>
                    <a:pt x="101" y="16"/>
                  </a:cubicBezTo>
                  <a:cubicBezTo>
                    <a:pt x="90" y="5"/>
                    <a:pt x="79" y="1"/>
                    <a:pt x="6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5"/>
            <p:cNvSpPr/>
            <p:nvPr/>
          </p:nvSpPr>
          <p:spPr>
            <a:xfrm>
              <a:off x="4290361" y="3828449"/>
              <a:ext cx="50472" cy="21604"/>
            </a:xfrm>
            <a:custGeom>
              <a:rect b="b" l="l" r="r" t="t"/>
              <a:pathLst>
                <a:path extrusionOk="0" h="800" w="1869">
                  <a:moveTo>
                    <a:pt x="1335" y="140"/>
                  </a:moveTo>
                  <a:cubicBezTo>
                    <a:pt x="1435" y="173"/>
                    <a:pt x="1535" y="207"/>
                    <a:pt x="1602" y="307"/>
                  </a:cubicBezTo>
                  <a:lnTo>
                    <a:pt x="1635" y="340"/>
                  </a:lnTo>
                  <a:cubicBezTo>
                    <a:pt x="1702" y="440"/>
                    <a:pt x="1669" y="507"/>
                    <a:pt x="1669" y="507"/>
                  </a:cubicBezTo>
                  <a:cubicBezTo>
                    <a:pt x="1585" y="607"/>
                    <a:pt x="1352" y="649"/>
                    <a:pt x="1081" y="649"/>
                  </a:cubicBezTo>
                  <a:cubicBezTo>
                    <a:pt x="810" y="649"/>
                    <a:pt x="501" y="607"/>
                    <a:pt x="268" y="540"/>
                  </a:cubicBezTo>
                  <a:cubicBezTo>
                    <a:pt x="568" y="307"/>
                    <a:pt x="935" y="173"/>
                    <a:pt x="1335" y="140"/>
                  </a:cubicBezTo>
                  <a:close/>
                  <a:moveTo>
                    <a:pt x="1234" y="1"/>
                  </a:moveTo>
                  <a:cubicBezTo>
                    <a:pt x="684" y="1"/>
                    <a:pt x="34" y="475"/>
                    <a:pt x="34" y="507"/>
                  </a:cubicBezTo>
                  <a:cubicBezTo>
                    <a:pt x="1" y="507"/>
                    <a:pt x="1" y="540"/>
                    <a:pt x="1" y="573"/>
                  </a:cubicBezTo>
                  <a:cubicBezTo>
                    <a:pt x="1" y="607"/>
                    <a:pt x="1" y="607"/>
                    <a:pt x="34" y="640"/>
                  </a:cubicBezTo>
                  <a:cubicBezTo>
                    <a:pt x="266" y="729"/>
                    <a:pt x="679" y="799"/>
                    <a:pt x="1049" y="799"/>
                  </a:cubicBezTo>
                  <a:cubicBezTo>
                    <a:pt x="1371" y="799"/>
                    <a:pt x="1660" y="746"/>
                    <a:pt x="1769" y="607"/>
                  </a:cubicBezTo>
                  <a:cubicBezTo>
                    <a:pt x="1869" y="507"/>
                    <a:pt x="1869" y="340"/>
                    <a:pt x="1735" y="240"/>
                  </a:cubicBezTo>
                  <a:cubicBezTo>
                    <a:pt x="1669" y="106"/>
                    <a:pt x="1502" y="6"/>
                    <a:pt x="1335" y="6"/>
                  </a:cubicBezTo>
                  <a:cubicBezTo>
                    <a:pt x="1302" y="2"/>
                    <a:pt x="1268" y="1"/>
                    <a:pt x="12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5"/>
            <p:cNvSpPr/>
            <p:nvPr/>
          </p:nvSpPr>
          <p:spPr>
            <a:xfrm>
              <a:off x="4580422" y="1366688"/>
              <a:ext cx="17148" cy="9587"/>
            </a:xfrm>
            <a:custGeom>
              <a:rect b="b" l="l" r="r" t="t"/>
              <a:pathLst>
                <a:path extrusionOk="0" h="355" w="635">
                  <a:moveTo>
                    <a:pt x="634" y="0"/>
                  </a:moveTo>
                  <a:lnTo>
                    <a:pt x="1" y="267"/>
                  </a:lnTo>
                  <a:cubicBezTo>
                    <a:pt x="77" y="330"/>
                    <a:pt x="150" y="355"/>
                    <a:pt x="216" y="355"/>
                  </a:cubicBezTo>
                  <a:cubicBezTo>
                    <a:pt x="468" y="355"/>
                    <a:pt x="634" y="0"/>
                    <a:pt x="6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5"/>
            <p:cNvSpPr/>
            <p:nvPr/>
          </p:nvSpPr>
          <p:spPr>
            <a:xfrm>
              <a:off x="4338106" y="2226613"/>
              <a:ext cx="403590" cy="48123"/>
            </a:xfrm>
            <a:custGeom>
              <a:rect b="b" l="l" r="r" t="t"/>
              <a:pathLst>
                <a:path extrusionOk="0" h="1782" w="14945">
                  <a:moveTo>
                    <a:pt x="594" y="1"/>
                  </a:moveTo>
                  <a:cubicBezTo>
                    <a:pt x="522" y="1"/>
                    <a:pt x="459" y="38"/>
                    <a:pt x="434" y="113"/>
                  </a:cubicBezTo>
                  <a:lnTo>
                    <a:pt x="67" y="1348"/>
                  </a:lnTo>
                  <a:cubicBezTo>
                    <a:pt x="1" y="1448"/>
                    <a:pt x="134" y="1548"/>
                    <a:pt x="267" y="1548"/>
                  </a:cubicBezTo>
                  <a:lnTo>
                    <a:pt x="14544" y="1781"/>
                  </a:lnTo>
                  <a:cubicBezTo>
                    <a:pt x="14678" y="1781"/>
                    <a:pt x="14778" y="1714"/>
                    <a:pt x="14778" y="1648"/>
                  </a:cubicBezTo>
                  <a:lnTo>
                    <a:pt x="14945" y="414"/>
                  </a:lnTo>
                  <a:cubicBezTo>
                    <a:pt x="14945" y="313"/>
                    <a:pt x="14845" y="247"/>
                    <a:pt x="14711" y="247"/>
                  </a:cubicBezTo>
                  <a:lnTo>
                    <a:pt x="668" y="13"/>
                  </a:lnTo>
                  <a:cubicBezTo>
                    <a:pt x="643" y="5"/>
                    <a:pt x="618" y="1"/>
                    <a:pt x="5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5"/>
            <p:cNvSpPr/>
            <p:nvPr/>
          </p:nvSpPr>
          <p:spPr>
            <a:xfrm>
              <a:off x="4385851" y="2224263"/>
              <a:ext cx="23440" cy="48663"/>
            </a:xfrm>
            <a:custGeom>
              <a:rect b="b" l="l" r="r" t="t"/>
              <a:pathLst>
                <a:path extrusionOk="0" h="1802" w="868">
                  <a:moveTo>
                    <a:pt x="367" y="0"/>
                  </a:moveTo>
                  <a:cubicBezTo>
                    <a:pt x="301" y="0"/>
                    <a:pt x="234" y="34"/>
                    <a:pt x="234" y="100"/>
                  </a:cubicBezTo>
                  <a:lnTo>
                    <a:pt x="34" y="1701"/>
                  </a:lnTo>
                  <a:cubicBezTo>
                    <a:pt x="1" y="1768"/>
                    <a:pt x="67" y="1801"/>
                    <a:pt x="134" y="1801"/>
                  </a:cubicBezTo>
                  <a:lnTo>
                    <a:pt x="534" y="1801"/>
                  </a:lnTo>
                  <a:cubicBezTo>
                    <a:pt x="601" y="1801"/>
                    <a:pt x="668" y="1768"/>
                    <a:pt x="668" y="1701"/>
                  </a:cubicBezTo>
                  <a:lnTo>
                    <a:pt x="868" y="100"/>
                  </a:lnTo>
                  <a:cubicBezTo>
                    <a:pt x="868" y="67"/>
                    <a:pt x="83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5"/>
            <p:cNvSpPr/>
            <p:nvPr/>
          </p:nvSpPr>
          <p:spPr>
            <a:xfrm>
              <a:off x="4688524" y="2229664"/>
              <a:ext cx="23440" cy="47772"/>
            </a:xfrm>
            <a:custGeom>
              <a:rect b="b" l="l" r="r" t="t"/>
              <a:pathLst>
                <a:path extrusionOk="0" h="1769" w="868">
                  <a:moveTo>
                    <a:pt x="367" y="0"/>
                  </a:moveTo>
                  <a:cubicBezTo>
                    <a:pt x="301" y="0"/>
                    <a:pt x="201" y="34"/>
                    <a:pt x="201" y="67"/>
                  </a:cubicBezTo>
                  <a:lnTo>
                    <a:pt x="1" y="1668"/>
                  </a:lnTo>
                  <a:cubicBezTo>
                    <a:pt x="1" y="1735"/>
                    <a:pt x="67" y="1768"/>
                    <a:pt x="134" y="1768"/>
                  </a:cubicBezTo>
                  <a:lnTo>
                    <a:pt x="501" y="1768"/>
                  </a:lnTo>
                  <a:cubicBezTo>
                    <a:pt x="601" y="1768"/>
                    <a:pt x="668" y="1735"/>
                    <a:pt x="668" y="1702"/>
                  </a:cubicBezTo>
                  <a:lnTo>
                    <a:pt x="868" y="67"/>
                  </a:lnTo>
                  <a:cubicBezTo>
                    <a:pt x="868" y="34"/>
                    <a:pt x="801"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5"/>
            <p:cNvSpPr/>
            <p:nvPr/>
          </p:nvSpPr>
          <p:spPr>
            <a:xfrm>
              <a:off x="4537187" y="2226964"/>
              <a:ext cx="23440" cy="47772"/>
            </a:xfrm>
            <a:custGeom>
              <a:rect b="b" l="l" r="r" t="t"/>
              <a:pathLst>
                <a:path extrusionOk="0" h="1769" w="868">
                  <a:moveTo>
                    <a:pt x="367" y="0"/>
                  </a:moveTo>
                  <a:cubicBezTo>
                    <a:pt x="301" y="0"/>
                    <a:pt x="234" y="34"/>
                    <a:pt x="201" y="67"/>
                  </a:cubicBezTo>
                  <a:lnTo>
                    <a:pt x="1" y="1701"/>
                  </a:lnTo>
                  <a:cubicBezTo>
                    <a:pt x="1" y="1735"/>
                    <a:pt x="67" y="1768"/>
                    <a:pt x="134" y="1768"/>
                  </a:cubicBezTo>
                  <a:lnTo>
                    <a:pt x="534" y="1768"/>
                  </a:lnTo>
                  <a:cubicBezTo>
                    <a:pt x="601" y="1768"/>
                    <a:pt x="668" y="1735"/>
                    <a:pt x="668" y="1701"/>
                  </a:cubicBezTo>
                  <a:lnTo>
                    <a:pt x="868" y="100"/>
                  </a:lnTo>
                  <a:cubicBezTo>
                    <a:pt x="868" y="34"/>
                    <a:pt x="801"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5"/>
            <p:cNvSpPr/>
            <p:nvPr/>
          </p:nvSpPr>
          <p:spPr>
            <a:xfrm>
              <a:off x="4129113" y="2312543"/>
              <a:ext cx="116230" cy="93707"/>
            </a:xfrm>
            <a:custGeom>
              <a:rect b="b" l="l" r="r" t="t"/>
              <a:pathLst>
                <a:path extrusionOk="0" h="3470" w="4304">
                  <a:moveTo>
                    <a:pt x="868" y="0"/>
                  </a:moveTo>
                  <a:cubicBezTo>
                    <a:pt x="1" y="1101"/>
                    <a:pt x="835" y="3102"/>
                    <a:pt x="835" y="3102"/>
                  </a:cubicBezTo>
                  <a:lnTo>
                    <a:pt x="4304" y="3469"/>
                  </a:lnTo>
                  <a:lnTo>
                    <a:pt x="2202" y="434"/>
                  </a:lnTo>
                  <a:lnTo>
                    <a:pt x="868"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5"/>
            <p:cNvSpPr/>
            <p:nvPr/>
          </p:nvSpPr>
          <p:spPr>
            <a:xfrm>
              <a:off x="4151636" y="2393990"/>
              <a:ext cx="92816" cy="87415"/>
            </a:xfrm>
            <a:custGeom>
              <a:rect b="b" l="l" r="r" t="t"/>
              <a:pathLst>
                <a:path extrusionOk="0" h="3237" w="3437">
                  <a:moveTo>
                    <a:pt x="1" y="0"/>
                  </a:moveTo>
                  <a:lnTo>
                    <a:pt x="368" y="2769"/>
                  </a:lnTo>
                  <a:lnTo>
                    <a:pt x="3270" y="3236"/>
                  </a:lnTo>
                  <a:lnTo>
                    <a:pt x="3436" y="367"/>
                  </a:lnTo>
                  <a:lnTo>
                    <a:pt x="1"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5"/>
            <p:cNvSpPr/>
            <p:nvPr/>
          </p:nvSpPr>
          <p:spPr>
            <a:xfrm>
              <a:off x="5209182" y="1218943"/>
              <a:ext cx="664836" cy="415067"/>
            </a:xfrm>
            <a:custGeom>
              <a:rect b="b" l="l" r="r" t="t"/>
              <a:pathLst>
                <a:path extrusionOk="0" h="15370" w="24619">
                  <a:moveTo>
                    <a:pt x="2169" y="1"/>
                  </a:moveTo>
                  <a:lnTo>
                    <a:pt x="1" y="1035"/>
                  </a:lnTo>
                  <a:cubicBezTo>
                    <a:pt x="902" y="3370"/>
                    <a:pt x="2002" y="5605"/>
                    <a:pt x="3270" y="7739"/>
                  </a:cubicBezTo>
                  <a:cubicBezTo>
                    <a:pt x="3937" y="8840"/>
                    <a:pt x="4671" y="9908"/>
                    <a:pt x="5472" y="10908"/>
                  </a:cubicBezTo>
                  <a:cubicBezTo>
                    <a:pt x="5872" y="11442"/>
                    <a:pt x="6339" y="11942"/>
                    <a:pt x="6806" y="12409"/>
                  </a:cubicBezTo>
                  <a:cubicBezTo>
                    <a:pt x="7340" y="12943"/>
                    <a:pt x="7907" y="13410"/>
                    <a:pt x="8507" y="13810"/>
                  </a:cubicBezTo>
                  <a:cubicBezTo>
                    <a:pt x="8674" y="13910"/>
                    <a:pt x="8874" y="14011"/>
                    <a:pt x="9041" y="14111"/>
                  </a:cubicBezTo>
                  <a:cubicBezTo>
                    <a:pt x="9241" y="14211"/>
                    <a:pt x="9408" y="14311"/>
                    <a:pt x="9608" y="14411"/>
                  </a:cubicBezTo>
                  <a:lnTo>
                    <a:pt x="9908" y="14544"/>
                  </a:lnTo>
                  <a:lnTo>
                    <a:pt x="10175" y="14611"/>
                  </a:lnTo>
                  <a:cubicBezTo>
                    <a:pt x="10342" y="14678"/>
                    <a:pt x="10542" y="14744"/>
                    <a:pt x="10709" y="14811"/>
                  </a:cubicBezTo>
                  <a:cubicBezTo>
                    <a:pt x="11409" y="15011"/>
                    <a:pt x="12110" y="15178"/>
                    <a:pt x="12843" y="15245"/>
                  </a:cubicBezTo>
                  <a:cubicBezTo>
                    <a:pt x="13527" y="15328"/>
                    <a:pt x="14219" y="15370"/>
                    <a:pt x="14912" y="15370"/>
                  </a:cubicBezTo>
                  <a:cubicBezTo>
                    <a:pt x="15604" y="15370"/>
                    <a:pt x="16296" y="15328"/>
                    <a:pt x="16980" y="15245"/>
                  </a:cubicBezTo>
                  <a:cubicBezTo>
                    <a:pt x="18314" y="15078"/>
                    <a:pt x="19615" y="14811"/>
                    <a:pt x="20883" y="14411"/>
                  </a:cubicBezTo>
                  <a:cubicBezTo>
                    <a:pt x="21516" y="14244"/>
                    <a:pt x="22150" y="14011"/>
                    <a:pt x="22751" y="13777"/>
                  </a:cubicBezTo>
                  <a:cubicBezTo>
                    <a:pt x="23051" y="13677"/>
                    <a:pt x="23351" y="13544"/>
                    <a:pt x="23685" y="13410"/>
                  </a:cubicBezTo>
                  <a:lnTo>
                    <a:pt x="24118" y="13210"/>
                  </a:lnTo>
                  <a:lnTo>
                    <a:pt x="24619" y="12976"/>
                  </a:lnTo>
                  <a:lnTo>
                    <a:pt x="22517" y="8640"/>
                  </a:lnTo>
                  <a:lnTo>
                    <a:pt x="22183" y="8773"/>
                  </a:lnTo>
                  <a:lnTo>
                    <a:pt x="21817" y="8940"/>
                  </a:lnTo>
                  <a:cubicBezTo>
                    <a:pt x="21550" y="9040"/>
                    <a:pt x="21316" y="9140"/>
                    <a:pt x="21049" y="9240"/>
                  </a:cubicBezTo>
                  <a:cubicBezTo>
                    <a:pt x="20549" y="9441"/>
                    <a:pt x="20015" y="9607"/>
                    <a:pt x="19482" y="9774"/>
                  </a:cubicBezTo>
                  <a:cubicBezTo>
                    <a:pt x="18447" y="10108"/>
                    <a:pt x="17413" y="10341"/>
                    <a:pt x="16346" y="10541"/>
                  </a:cubicBezTo>
                  <a:cubicBezTo>
                    <a:pt x="15512" y="10680"/>
                    <a:pt x="14655" y="10750"/>
                    <a:pt x="13813" y="10750"/>
                  </a:cubicBezTo>
                  <a:cubicBezTo>
                    <a:pt x="13645" y="10750"/>
                    <a:pt x="13477" y="10747"/>
                    <a:pt x="13310" y="10742"/>
                  </a:cubicBezTo>
                  <a:cubicBezTo>
                    <a:pt x="12410" y="10708"/>
                    <a:pt x="11543" y="10508"/>
                    <a:pt x="10742" y="10141"/>
                  </a:cubicBezTo>
                  <a:cubicBezTo>
                    <a:pt x="9875" y="9641"/>
                    <a:pt x="9107" y="9007"/>
                    <a:pt x="8440" y="8273"/>
                  </a:cubicBezTo>
                  <a:cubicBezTo>
                    <a:pt x="7640" y="7473"/>
                    <a:pt x="6906" y="6605"/>
                    <a:pt x="6205" y="5705"/>
                  </a:cubicBezTo>
                  <a:cubicBezTo>
                    <a:pt x="5472" y="4804"/>
                    <a:pt x="4804" y="3837"/>
                    <a:pt x="4137" y="2903"/>
                  </a:cubicBezTo>
                  <a:cubicBezTo>
                    <a:pt x="3437" y="1969"/>
                    <a:pt x="2803" y="968"/>
                    <a:pt x="2169"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5"/>
            <p:cNvSpPr/>
            <p:nvPr/>
          </p:nvSpPr>
          <p:spPr>
            <a:xfrm>
              <a:off x="5190278" y="1162205"/>
              <a:ext cx="85606" cy="147744"/>
            </a:xfrm>
            <a:custGeom>
              <a:rect b="b" l="l" r="r" t="t"/>
              <a:pathLst>
                <a:path extrusionOk="0" h="5471" w="3170">
                  <a:moveTo>
                    <a:pt x="2836" y="0"/>
                  </a:moveTo>
                  <a:lnTo>
                    <a:pt x="0" y="2969"/>
                  </a:lnTo>
                  <a:cubicBezTo>
                    <a:pt x="0" y="2969"/>
                    <a:pt x="734" y="5204"/>
                    <a:pt x="2235" y="5471"/>
                  </a:cubicBezTo>
                  <a:lnTo>
                    <a:pt x="2469" y="5204"/>
                  </a:lnTo>
                  <a:cubicBezTo>
                    <a:pt x="2936" y="4637"/>
                    <a:pt x="3169" y="3936"/>
                    <a:pt x="3036" y="3236"/>
                  </a:cubicBezTo>
                  <a:lnTo>
                    <a:pt x="2836"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5"/>
            <p:cNvSpPr/>
            <p:nvPr/>
          </p:nvSpPr>
          <p:spPr>
            <a:xfrm>
              <a:off x="5147043" y="1112274"/>
              <a:ext cx="119821" cy="132433"/>
            </a:xfrm>
            <a:custGeom>
              <a:rect b="b" l="l" r="r" t="t"/>
              <a:pathLst>
                <a:path extrusionOk="0" h="4904" w="4437">
                  <a:moveTo>
                    <a:pt x="2469" y="0"/>
                  </a:moveTo>
                  <a:lnTo>
                    <a:pt x="0" y="1968"/>
                  </a:lnTo>
                  <a:lnTo>
                    <a:pt x="1601" y="4904"/>
                  </a:lnTo>
                  <a:lnTo>
                    <a:pt x="4437" y="1935"/>
                  </a:lnTo>
                  <a:lnTo>
                    <a:pt x="2469"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5"/>
            <p:cNvSpPr/>
            <p:nvPr/>
          </p:nvSpPr>
          <p:spPr>
            <a:xfrm>
              <a:off x="6246933" y="1445948"/>
              <a:ext cx="308100" cy="679230"/>
            </a:xfrm>
            <a:custGeom>
              <a:rect b="b" l="l" r="r" t="t"/>
              <a:pathLst>
                <a:path extrusionOk="0" h="25152" w="11409">
                  <a:moveTo>
                    <a:pt x="3703" y="1"/>
                  </a:moveTo>
                  <a:lnTo>
                    <a:pt x="0" y="3069"/>
                  </a:lnTo>
                  <a:cubicBezTo>
                    <a:pt x="601" y="3870"/>
                    <a:pt x="1235" y="4671"/>
                    <a:pt x="1835" y="5538"/>
                  </a:cubicBezTo>
                  <a:cubicBezTo>
                    <a:pt x="2435" y="6372"/>
                    <a:pt x="3036" y="7239"/>
                    <a:pt x="3603" y="8073"/>
                  </a:cubicBezTo>
                  <a:cubicBezTo>
                    <a:pt x="4770" y="9708"/>
                    <a:pt x="5771" y="11475"/>
                    <a:pt x="6638" y="13277"/>
                  </a:cubicBezTo>
                  <a:lnTo>
                    <a:pt x="6905" y="13944"/>
                  </a:lnTo>
                  <a:lnTo>
                    <a:pt x="6972" y="14111"/>
                  </a:lnTo>
                  <a:lnTo>
                    <a:pt x="7005" y="14177"/>
                  </a:lnTo>
                  <a:lnTo>
                    <a:pt x="7005" y="14211"/>
                  </a:lnTo>
                  <a:cubicBezTo>
                    <a:pt x="7039" y="14244"/>
                    <a:pt x="7039" y="14277"/>
                    <a:pt x="7039" y="14311"/>
                  </a:cubicBezTo>
                  <a:cubicBezTo>
                    <a:pt x="7105" y="14644"/>
                    <a:pt x="7139" y="14978"/>
                    <a:pt x="7105" y="15312"/>
                  </a:cubicBezTo>
                  <a:cubicBezTo>
                    <a:pt x="7005" y="16246"/>
                    <a:pt x="6839" y="17180"/>
                    <a:pt x="6572" y="18080"/>
                  </a:cubicBezTo>
                  <a:cubicBezTo>
                    <a:pt x="6305" y="19014"/>
                    <a:pt x="5971" y="20015"/>
                    <a:pt x="5638" y="20982"/>
                  </a:cubicBezTo>
                  <a:cubicBezTo>
                    <a:pt x="5271" y="21983"/>
                    <a:pt x="4904" y="22984"/>
                    <a:pt x="4537" y="23951"/>
                  </a:cubicBezTo>
                  <a:lnTo>
                    <a:pt x="6605" y="25152"/>
                  </a:lnTo>
                  <a:cubicBezTo>
                    <a:pt x="7973" y="23317"/>
                    <a:pt x="9107" y="21383"/>
                    <a:pt x="10074" y="19314"/>
                  </a:cubicBezTo>
                  <a:cubicBezTo>
                    <a:pt x="10575" y="18214"/>
                    <a:pt x="10942" y="17079"/>
                    <a:pt x="11208" y="15879"/>
                  </a:cubicBezTo>
                  <a:cubicBezTo>
                    <a:pt x="11342" y="15145"/>
                    <a:pt x="11409" y="14378"/>
                    <a:pt x="11308" y="13644"/>
                  </a:cubicBezTo>
                  <a:cubicBezTo>
                    <a:pt x="11275" y="13410"/>
                    <a:pt x="11242" y="13177"/>
                    <a:pt x="11175" y="12943"/>
                  </a:cubicBezTo>
                  <a:lnTo>
                    <a:pt x="11142" y="12776"/>
                  </a:lnTo>
                  <a:lnTo>
                    <a:pt x="11108" y="12676"/>
                  </a:lnTo>
                  <a:lnTo>
                    <a:pt x="11042" y="12476"/>
                  </a:lnTo>
                  <a:lnTo>
                    <a:pt x="10741" y="11609"/>
                  </a:lnTo>
                  <a:cubicBezTo>
                    <a:pt x="9907" y="9474"/>
                    <a:pt x="8873" y="7406"/>
                    <a:pt x="7639" y="5471"/>
                  </a:cubicBezTo>
                  <a:cubicBezTo>
                    <a:pt x="7072" y="4504"/>
                    <a:pt x="6472" y="3570"/>
                    <a:pt x="5771" y="2669"/>
                  </a:cubicBezTo>
                  <a:cubicBezTo>
                    <a:pt x="5104" y="1768"/>
                    <a:pt x="4470" y="901"/>
                    <a:pt x="3703"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5"/>
            <p:cNvSpPr/>
            <p:nvPr/>
          </p:nvSpPr>
          <p:spPr>
            <a:xfrm>
              <a:off x="6313581" y="2061206"/>
              <a:ext cx="128841" cy="109019"/>
            </a:xfrm>
            <a:custGeom>
              <a:rect b="b" l="l" r="r" t="t"/>
              <a:pathLst>
                <a:path extrusionOk="0" h="4037" w="4771">
                  <a:moveTo>
                    <a:pt x="3703" y="1"/>
                  </a:moveTo>
                  <a:lnTo>
                    <a:pt x="3370" y="67"/>
                  </a:lnTo>
                  <a:cubicBezTo>
                    <a:pt x="2669" y="234"/>
                    <a:pt x="2069" y="668"/>
                    <a:pt x="1735" y="1301"/>
                  </a:cubicBezTo>
                  <a:lnTo>
                    <a:pt x="1" y="4037"/>
                  </a:lnTo>
                  <a:lnTo>
                    <a:pt x="4037" y="3336"/>
                  </a:lnTo>
                  <a:cubicBezTo>
                    <a:pt x="4037" y="3336"/>
                    <a:pt x="4771" y="1101"/>
                    <a:pt x="3703"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5"/>
            <p:cNvSpPr/>
            <p:nvPr/>
          </p:nvSpPr>
          <p:spPr>
            <a:xfrm>
              <a:off x="6313581" y="2151295"/>
              <a:ext cx="109046" cy="91898"/>
            </a:xfrm>
            <a:custGeom>
              <a:rect b="b" l="l" r="r" t="t"/>
              <a:pathLst>
                <a:path extrusionOk="0" h="3403" w="4038">
                  <a:moveTo>
                    <a:pt x="4037" y="0"/>
                  </a:moveTo>
                  <a:lnTo>
                    <a:pt x="1" y="701"/>
                  </a:lnTo>
                  <a:lnTo>
                    <a:pt x="434" y="3403"/>
                  </a:lnTo>
                  <a:lnTo>
                    <a:pt x="3570" y="3303"/>
                  </a:lnTo>
                  <a:lnTo>
                    <a:pt x="4037"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5"/>
            <p:cNvSpPr/>
            <p:nvPr/>
          </p:nvSpPr>
          <p:spPr>
            <a:xfrm>
              <a:off x="5917228" y="1078408"/>
              <a:ext cx="18039" cy="25250"/>
            </a:xfrm>
            <a:custGeom>
              <a:rect b="b" l="l" r="r" t="t"/>
              <a:pathLst>
                <a:path extrusionOk="0" h="935" w="668">
                  <a:moveTo>
                    <a:pt x="368" y="1"/>
                  </a:moveTo>
                  <a:cubicBezTo>
                    <a:pt x="201" y="1"/>
                    <a:pt x="34" y="201"/>
                    <a:pt x="34" y="468"/>
                  </a:cubicBezTo>
                  <a:cubicBezTo>
                    <a:pt x="1" y="735"/>
                    <a:pt x="134" y="935"/>
                    <a:pt x="301" y="935"/>
                  </a:cubicBezTo>
                  <a:cubicBezTo>
                    <a:pt x="468" y="935"/>
                    <a:pt x="634" y="735"/>
                    <a:pt x="634" y="468"/>
                  </a:cubicBezTo>
                  <a:cubicBezTo>
                    <a:pt x="668" y="234"/>
                    <a:pt x="534" y="1"/>
                    <a:pt x="3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5"/>
            <p:cNvSpPr/>
            <p:nvPr/>
          </p:nvSpPr>
          <p:spPr>
            <a:xfrm>
              <a:off x="5893814" y="1103631"/>
              <a:ext cx="36970" cy="66810"/>
            </a:xfrm>
            <a:custGeom>
              <a:rect b="b" l="l" r="r" t="t"/>
              <a:pathLst>
                <a:path extrusionOk="0" h="2474" w="1369">
                  <a:moveTo>
                    <a:pt x="1368" y="1"/>
                  </a:moveTo>
                  <a:cubicBezTo>
                    <a:pt x="1001" y="768"/>
                    <a:pt x="534" y="1502"/>
                    <a:pt x="0" y="2169"/>
                  </a:cubicBezTo>
                  <a:cubicBezTo>
                    <a:pt x="249" y="2368"/>
                    <a:pt x="553" y="2474"/>
                    <a:pt x="871" y="2474"/>
                  </a:cubicBezTo>
                  <a:cubicBezTo>
                    <a:pt x="980" y="2474"/>
                    <a:pt x="1090" y="2461"/>
                    <a:pt x="1201" y="2436"/>
                  </a:cubicBezTo>
                  <a:lnTo>
                    <a:pt x="1368" y="1"/>
                  </a:ln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5"/>
            <p:cNvSpPr/>
            <p:nvPr/>
          </p:nvSpPr>
          <p:spPr>
            <a:xfrm>
              <a:off x="5925329" y="1038117"/>
              <a:ext cx="41804" cy="15501"/>
            </a:xfrm>
            <a:custGeom>
              <a:rect b="b" l="l" r="r" t="t"/>
              <a:pathLst>
                <a:path extrusionOk="0" h="574" w="1548">
                  <a:moveTo>
                    <a:pt x="514" y="0"/>
                  </a:moveTo>
                  <a:cubicBezTo>
                    <a:pt x="376" y="0"/>
                    <a:pt x="237" y="20"/>
                    <a:pt x="101" y="58"/>
                  </a:cubicBezTo>
                  <a:cubicBezTo>
                    <a:pt x="34" y="58"/>
                    <a:pt x="1" y="159"/>
                    <a:pt x="1" y="225"/>
                  </a:cubicBezTo>
                  <a:cubicBezTo>
                    <a:pt x="34" y="292"/>
                    <a:pt x="68" y="325"/>
                    <a:pt x="134" y="325"/>
                  </a:cubicBezTo>
                  <a:lnTo>
                    <a:pt x="201" y="325"/>
                  </a:lnTo>
                  <a:cubicBezTo>
                    <a:pt x="297" y="299"/>
                    <a:pt x="395" y="287"/>
                    <a:pt x="493" y="287"/>
                  </a:cubicBezTo>
                  <a:cubicBezTo>
                    <a:pt x="770" y="287"/>
                    <a:pt x="1047" y="386"/>
                    <a:pt x="1268" y="559"/>
                  </a:cubicBezTo>
                  <a:cubicBezTo>
                    <a:pt x="1289" y="569"/>
                    <a:pt x="1311" y="574"/>
                    <a:pt x="1332" y="574"/>
                  </a:cubicBezTo>
                  <a:cubicBezTo>
                    <a:pt x="1447" y="574"/>
                    <a:pt x="1548" y="438"/>
                    <a:pt x="1435" y="325"/>
                  </a:cubicBezTo>
                  <a:cubicBezTo>
                    <a:pt x="1175" y="113"/>
                    <a:pt x="849"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5"/>
            <p:cNvSpPr/>
            <p:nvPr/>
          </p:nvSpPr>
          <p:spPr>
            <a:xfrm>
              <a:off x="5903374" y="1182918"/>
              <a:ext cx="251687" cy="270185"/>
            </a:xfrm>
            <a:custGeom>
              <a:rect b="b" l="l" r="r" t="t"/>
              <a:pathLst>
                <a:path extrusionOk="0" h="10005" w="9320">
                  <a:moveTo>
                    <a:pt x="8286" y="0"/>
                  </a:moveTo>
                  <a:lnTo>
                    <a:pt x="4050" y="3269"/>
                  </a:lnTo>
                  <a:cubicBezTo>
                    <a:pt x="4550" y="5037"/>
                    <a:pt x="4683" y="6972"/>
                    <a:pt x="2115" y="7772"/>
                  </a:cubicBezTo>
                  <a:cubicBezTo>
                    <a:pt x="2115" y="7772"/>
                    <a:pt x="0" y="10004"/>
                    <a:pt x="3652" y="10004"/>
                  </a:cubicBezTo>
                  <a:cubicBezTo>
                    <a:pt x="3892" y="10004"/>
                    <a:pt x="4157" y="9995"/>
                    <a:pt x="4450" y="9974"/>
                  </a:cubicBezTo>
                  <a:cubicBezTo>
                    <a:pt x="8753" y="9674"/>
                    <a:pt x="9320" y="7272"/>
                    <a:pt x="9320" y="7272"/>
                  </a:cubicBezTo>
                  <a:cubicBezTo>
                    <a:pt x="7652" y="5838"/>
                    <a:pt x="8386" y="2602"/>
                    <a:pt x="8286"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5"/>
            <p:cNvSpPr/>
            <p:nvPr/>
          </p:nvSpPr>
          <p:spPr>
            <a:xfrm>
              <a:off x="5956871" y="1333310"/>
              <a:ext cx="245935" cy="85633"/>
            </a:xfrm>
            <a:custGeom>
              <a:rect b="b" l="l" r="r" t="t"/>
              <a:pathLst>
                <a:path extrusionOk="0" h="3171" w="9107">
                  <a:moveTo>
                    <a:pt x="5241" y="1"/>
                  </a:moveTo>
                  <a:cubicBezTo>
                    <a:pt x="3612" y="1"/>
                    <a:pt x="1642" y="190"/>
                    <a:pt x="0" y="836"/>
                  </a:cubicBezTo>
                  <a:cubicBezTo>
                    <a:pt x="367" y="1536"/>
                    <a:pt x="434" y="2404"/>
                    <a:pt x="201" y="3171"/>
                  </a:cubicBezTo>
                  <a:lnTo>
                    <a:pt x="8473" y="2437"/>
                  </a:lnTo>
                  <a:cubicBezTo>
                    <a:pt x="8807" y="1670"/>
                    <a:pt x="9107" y="502"/>
                    <a:pt x="8340" y="269"/>
                  </a:cubicBezTo>
                  <a:cubicBezTo>
                    <a:pt x="7926" y="157"/>
                    <a:pt x="6725" y="1"/>
                    <a:pt x="5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5"/>
            <p:cNvSpPr/>
            <p:nvPr/>
          </p:nvSpPr>
          <p:spPr>
            <a:xfrm>
              <a:off x="6691031" y="3962691"/>
              <a:ext cx="45071" cy="23575"/>
            </a:xfrm>
            <a:custGeom>
              <a:rect b="b" l="l" r="r" t="t"/>
              <a:pathLst>
                <a:path extrusionOk="0" h="873" w="1669">
                  <a:moveTo>
                    <a:pt x="1268" y="139"/>
                  </a:moveTo>
                  <a:lnTo>
                    <a:pt x="1401" y="172"/>
                  </a:lnTo>
                  <a:cubicBezTo>
                    <a:pt x="1080" y="436"/>
                    <a:pt x="605" y="724"/>
                    <a:pt x="357" y="724"/>
                  </a:cubicBezTo>
                  <a:cubicBezTo>
                    <a:pt x="322" y="724"/>
                    <a:pt x="292" y="718"/>
                    <a:pt x="267" y="706"/>
                  </a:cubicBezTo>
                  <a:cubicBezTo>
                    <a:pt x="234" y="706"/>
                    <a:pt x="167" y="673"/>
                    <a:pt x="167" y="539"/>
                  </a:cubicBezTo>
                  <a:cubicBezTo>
                    <a:pt x="167" y="473"/>
                    <a:pt x="201" y="406"/>
                    <a:pt x="267" y="373"/>
                  </a:cubicBezTo>
                  <a:cubicBezTo>
                    <a:pt x="568" y="206"/>
                    <a:pt x="901" y="139"/>
                    <a:pt x="1268" y="139"/>
                  </a:cubicBezTo>
                  <a:close/>
                  <a:moveTo>
                    <a:pt x="1346" y="0"/>
                  </a:moveTo>
                  <a:cubicBezTo>
                    <a:pt x="1001" y="0"/>
                    <a:pt x="406" y="34"/>
                    <a:pt x="167" y="272"/>
                  </a:cubicBezTo>
                  <a:cubicBezTo>
                    <a:pt x="67" y="339"/>
                    <a:pt x="34" y="439"/>
                    <a:pt x="34" y="539"/>
                  </a:cubicBezTo>
                  <a:cubicBezTo>
                    <a:pt x="0" y="673"/>
                    <a:pt x="67" y="806"/>
                    <a:pt x="201" y="840"/>
                  </a:cubicBezTo>
                  <a:cubicBezTo>
                    <a:pt x="234" y="873"/>
                    <a:pt x="301" y="873"/>
                    <a:pt x="334" y="873"/>
                  </a:cubicBezTo>
                  <a:cubicBezTo>
                    <a:pt x="734" y="873"/>
                    <a:pt x="1401" y="373"/>
                    <a:pt x="1635" y="139"/>
                  </a:cubicBezTo>
                  <a:cubicBezTo>
                    <a:pt x="1668" y="106"/>
                    <a:pt x="1635" y="39"/>
                    <a:pt x="1602" y="6"/>
                  </a:cubicBezTo>
                  <a:cubicBezTo>
                    <a:pt x="1583" y="6"/>
                    <a:pt x="1485"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5"/>
            <p:cNvSpPr/>
            <p:nvPr/>
          </p:nvSpPr>
          <p:spPr>
            <a:xfrm>
              <a:off x="6695541" y="3940844"/>
              <a:ext cx="40562" cy="27410"/>
            </a:xfrm>
            <a:custGeom>
              <a:rect b="b" l="l" r="r" t="t"/>
              <a:pathLst>
                <a:path extrusionOk="0" h="1015" w="1502">
                  <a:moveTo>
                    <a:pt x="364" y="167"/>
                  </a:moveTo>
                  <a:cubicBezTo>
                    <a:pt x="378" y="167"/>
                    <a:pt x="391" y="171"/>
                    <a:pt x="401" y="181"/>
                  </a:cubicBezTo>
                  <a:lnTo>
                    <a:pt x="467" y="181"/>
                  </a:lnTo>
                  <a:cubicBezTo>
                    <a:pt x="767" y="214"/>
                    <a:pt x="1101" y="648"/>
                    <a:pt x="1268" y="848"/>
                  </a:cubicBezTo>
                  <a:cubicBezTo>
                    <a:pt x="868" y="815"/>
                    <a:pt x="267" y="548"/>
                    <a:pt x="200" y="348"/>
                  </a:cubicBezTo>
                  <a:cubicBezTo>
                    <a:pt x="200" y="314"/>
                    <a:pt x="167" y="281"/>
                    <a:pt x="267" y="214"/>
                  </a:cubicBezTo>
                  <a:cubicBezTo>
                    <a:pt x="291" y="191"/>
                    <a:pt x="331" y="167"/>
                    <a:pt x="364" y="167"/>
                  </a:cubicBezTo>
                  <a:close/>
                  <a:moveTo>
                    <a:pt x="400" y="1"/>
                  </a:moveTo>
                  <a:cubicBezTo>
                    <a:pt x="314" y="1"/>
                    <a:pt x="240" y="32"/>
                    <a:pt x="167" y="81"/>
                  </a:cubicBezTo>
                  <a:cubicBezTo>
                    <a:pt x="67" y="147"/>
                    <a:pt x="0" y="281"/>
                    <a:pt x="67" y="381"/>
                  </a:cubicBezTo>
                  <a:cubicBezTo>
                    <a:pt x="167" y="715"/>
                    <a:pt x="1034" y="1015"/>
                    <a:pt x="1401" y="1015"/>
                  </a:cubicBezTo>
                  <a:lnTo>
                    <a:pt x="1401" y="981"/>
                  </a:lnTo>
                  <a:cubicBezTo>
                    <a:pt x="1435" y="981"/>
                    <a:pt x="1468" y="981"/>
                    <a:pt x="1468" y="948"/>
                  </a:cubicBezTo>
                  <a:cubicBezTo>
                    <a:pt x="1501" y="948"/>
                    <a:pt x="1501" y="915"/>
                    <a:pt x="1468" y="881"/>
                  </a:cubicBezTo>
                  <a:cubicBezTo>
                    <a:pt x="1468" y="848"/>
                    <a:pt x="968" y="81"/>
                    <a:pt x="501" y="14"/>
                  </a:cubicBezTo>
                  <a:cubicBezTo>
                    <a:pt x="465" y="5"/>
                    <a:pt x="432"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5"/>
            <p:cNvSpPr/>
            <p:nvPr/>
          </p:nvSpPr>
          <p:spPr>
            <a:xfrm>
              <a:off x="6141532" y="4241168"/>
              <a:ext cx="54982" cy="21118"/>
            </a:xfrm>
            <a:custGeom>
              <a:rect b="b" l="l" r="r" t="t"/>
              <a:pathLst>
                <a:path extrusionOk="0" h="782" w="2036">
                  <a:moveTo>
                    <a:pt x="935" y="168"/>
                  </a:moveTo>
                  <a:cubicBezTo>
                    <a:pt x="1201" y="168"/>
                    <a:pt x="1468" y="168"/>
                    <a:pt x="1735" y="201"/>
                  </a:cubicBezTo>
                  <a:cubicBezTo>
                    <a:pt x="1307" y="442"/>
                    <a:pt x="707" y="640"/>
                    <a:pt x="401" y="640"/>
                  </a:cubicBezTo>
                  <a:cubicBezTo>
                    <a:pt x="325" y="640"/>
                    <a:pt x="267" y="628"/>
                    <a:pt x="234" y="601"/>
                  </a:cubicBezTo>
                  <a:cubicBezTo>
                    <a:pt x="201" y="568"/>
                    <a:pt x="167" y="535"/>
                    <a:pt x="201" y="435"/>
                  </a:cubicBezTo>
                  <a:cubicBezTo>
                    <a:pt x="234" y="201"/>
                    <a:pt x="568" y="168"/>
                    <a:pt x="935" y="168"/>
                  </a:cubicBezTo>
                  <a:close/>
                  <a:moveTo>
                    <a:pt x="1001" y="1"/>
                  </a:moveTo>
                  <a:cubicBezTo>
                    <a:pt x="559" y="1"/>
                    <a:pt x="117" y="84"/>
                    <a:pt x="34" y="401"/>
                  </a:cubicBezTo>
                  <a:cubicBezTo>
                    <a:pt x="1" y="501"/>
                    <a:pt x="34" y="635"/>
                    <a:pt x="134" y="701"/>
                  </a:cubicBezTo>
                  <a:cubicBezTo>
                    <a:pt x="207" y="750"/>
                    <a:pt x="263" y="781"/>
                    <a:pt x="326" y="781"/>
                  </a:cubicBezTo>
                  <a:cubicBezTo>
                    <a:pt x="350" y="781"/>
                    <a:pt x="374" y="777"/>
                    <a:pt x="401" y="768"/>
                  </a:cubicBezTo>
                  <a:cubicBezTo>
                    <a:pt x="968" y="701"/>
                    <a:pt x="1502" y="535"/>
                    <a:pt x="2002" y="234"/>
                  </a:cubicBezTo>
                  <a:cubicBezTo>
                    <a:pt x="2002" y="234"/>
                    <a:pt x="2035" y="201"/>
                    <a:pt x="2035" y="168"/>
                  </a:cubicBezTo>
                  <a:cubicBezTo>
                    <a:pt x="2002" y="134"/>
                    <a:pt x="2002" y="101"/>
                    <a:pt x="1969" y="101"/>
                  </a:cubicBezTo>
                  <a:cubicBezTo>
                    <a:pt x="1885" y="84"/>
                    <a:pt x="1443" y="1"/>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5"/>
            <p:cNvSpPr/>
            <p:nvPr/>
          </p:nvSpPr>
          <p:spPr>
            <a:xfrm>
              <a:off x="6156844" y="4216405"/>
              <a:ext cx="38779" cy="32001"/>
            </a:xfrm>
            <a:custGeom>
              <a:rect b="b" l="l" r="r" t="t"/>
              <a:pathLst>
                <a:path extrusionOk="0" h="1185" w="1436">
                  <a:moveTo>
                    <a:pt x="468" y="151"/>
                  </a:moveTo>
                  <a:cubicBezTo>
                    <a:pt x="501" y="151"/>
                    <a:pt x="568" y="184"/>
                    <a:pt x="601" y="184"/>
                  </a:cubicBezTo>
                  <a:cubicBezTo>
                    <a:pt x="901" y="384"/>
                    <a:pt x="1135" y="684"/>
                    <a:pt x="1268" y="985"/>
                  </a:cubicBezTo>
                  <a:cubicBezTo>
                    <a:pt x="835" y="918"/>
                    <a:pt x="201" y="551"/>
                    <a:pt x="167" y="318"/>
                  </a:cubicBezTo>
                  <a:cubicBezTo>
                    <a:pt x="167" y="318"/>
                    <a:pt x="167" y="251"/>
                    <a:pt x="301" y="184"/>
                  </a:cubicBezTo>
                  <a:cubicBezTo>
                    <a:pt x="334" y="184"/>
                    <a:pt x="401" y="151"/>
                    <a:pt x="468" y="151"/>
                  </a:cubicBezTo>
                  <a:close/>
                  <a:moveTo>
                    <a:pt x="418" y="1"/>
                  </a:moveTo>
                  <a:cubicBezTo>
                    <a:pt x="343" y="1"/>
                    <a:pt x="268" y="17"/>
                    <a:pt x="201" y="51"/>
                  </a:cubicBezTo>
                  <a:cubicBezTo>
                    <a:pt x="1" y="151"/>
                    <a:pt x="1" y="251"/>
                    <a:pt x="1" y="351"/>
                  </a:cubicBezTo>
                  <a:cubicBezTo>
                    <a:pt x="67" y="718"/>
                    <a:pt x="968" y="1118"/>
                    <a:pt x="1368" y="1185"/>
                  </a:cubicBezTo>
                  <a:cubicBezTo>
                    <a:pt x="1402" y="1185"/>
                    <a:pt x="1435" y="1151"/>
                    <a:pt x="1435" y="1151"/>
                  </a:cubicBezTo>
                  <a:cubicBezTo>
                    <a:pt x="1435" y="1118"/>
                    <a:pt x="1435" y="1085"/>
                    <a:pt x="1435" y="1051"/>
                  </a:cubicBezTo>
                  <a:cubicBezTo>
                    <a:pt x="1435" y="1018"/>
                    <a:pt x="1101" y="251"/>
                    <a:pt x="634" y="51"/>
                  </a:cubicBezTo>
                  <a:cubicBezTo>
                    <a:pt x="568" y="17"/>
                    <a:pt x="49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5"/>
            <p:cNvSpPr/>
            <p:nvPr/>
          </p:nvSpPr>
          <p:spPr>
            <a:xfrm>
              <a:off x="6138831" y="4028584"/>
              <a:ext cx="145071" cy="215338"/>
            </a:xfrm>
            <a:custGeom>
              <a:rect b="b" l="l" r="r" t="t"/>
              <a:pathLst>
                <a:path extrusionOk="0" h="7974" w="5372">
                  <a:moveTo>
                    <a:pt x="3003" y="1"/>
                  </a:moveTo>
                  <a:lnTo>
                    <a:pt x="1" y="1001"/>
                  </a:lnTo>
                  <a:lnTo>
                    <a:pt x="2336" y="7973"/>
                  </a:lnTo>
                  <a:lnTo>
                    <a:pt x="5371" y="6939"/>
                  </a:lnTo>
                  <a:lnTo>
                    <a:pt x="3003"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5"/>
            <p:cNvSpPr/>
            <p:nvPr/>
          </p:nvSpPr>
          <p:spPr>
            <a:xfrm>
              <a:off x="6612663" y="3761935"/>
              <a:ext cx="205400" cy="197326"/>
            </a:xfrm>
            <a:custGeom>
              <a:rect b="b" l="l" r="r" t="t"/>
              <a:pathLst>
                <a:path extrusionOk="0" h="7307" w="7606">
                  <a:moveTo>
                    <a:pt x="2769" y="1"/>
                  </a:moveTo>
                  <a:lnTo>
                    <a:pt x="0" y="1635"/>
                  </a:lnTo>
                  <a:lnTo>
                    <a:pt x="4871" y="7306"/>
                  </a:lnTo>
                  <a:lnTo>
                    <a:pt x="7606" y="5672"/>
                  </a:lnTo>
                  <a:lnTo>
                    <a:pt x="2769"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5"/>
            <p:cNvSpPr/>
            <p:nvPr/>
          </p:nvSpPr>
          <p:spPr>
            <a:xfrm>
              <a:off x="6645123" y="3903334"/>
              <a:ext cx="236915" cy="192708"/>
            </a:xfrm>
            <a:custGeom>
              <a:rect b="b" l="l" r="r" t="t"/>
              <a:pathLst>
                <a:path extrusionOk="0" h="7136" w="8773">
                  <a:moveTo>
                    <a:pt x="6509" y="1"/>
                  </a:moveTo>
                  <a:cubicBezTo>
                    <a:pt x="6465" y="1"/>
                    <a:pt x="6418" y="12"/>
                    <a:pt x="6370" y="35"/>
                  </a:cubicBezTo>
                  <a:lnTo>
                    <a:pt x="3302" y="1837"/>
                  </a:lnTo>
                  <a:cubicBezTo>
                    <a:pt x="3135" y="1937"/>
                    <a:pt x="3001" y="2104"/>
                    <a:pt x="2968" y="2304"/>
                  </a:cubicBezTo>
                  <a:cubicBezTo>
                    <a:pt x="2601" y="3304"/>
                    <a:pt x="2167" y="4439"/>
                    <a:pt x="333" y="6140"/>
                  </a:cubicBezTo>
                  <a:cubicBezTo>
                    <a:pt x="0" y="6421"/>
                    <a:pt x="375" y="7135"/>
                    <a:pt x="1095" y="7135"/>
                  </a:cubicBezTo>
                  <a:cubicBezTo>
                    <a:pt x="1313" y="7135"/>
                    <a:pt x="1563" y="7070"/>
                    <a:pt x="1834" y="6907"/>
                  </a:cubicBezTo>
                  <a:cubicBezTo>
                    <a:pt x="2968" y="6240"/>
                    <a:pt x="4636" y="5139"/>
                    <a:pt x="5470" y="4672"/>
                  </a:cubicBezTo>
                  <a:cubicBezTo>
                    <a:pt x="6837" y="3838"/>
                    <a:pt x="7371" y="3605"/>
                    <a:pt x="8472" y="3004"/>
                  </a:cubicBezTo>
                  <a:cubicBezTo>
                    <a:pt x="8739" y="2837"/>
                    <a:pt x="8772" y="2504"/>
                    <a:pt x="8605" y="2270"/>
                  </a:cubicBezTo>
                  <a:lnTo>
                    <a:pt x="6704" y="102"/>
                  </a:lnTo>
                  <a:cubicBezTo>
                    <a:pt x="6661" y="37"/>
                    <a:pt x="6590" y="1"/>
                    <a:pt x="6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5"/>
            <p:cNvSpPr/>
            <p:nvPr/>
          </p:nvSpPr>
          <p:spPr>
            <a:xfrm>
              <a:off x="6015580" y="4203928"/>
              <a:ext cx="323250" cy="181096"/>
            </a:xfrm>
            <a:custGeom>
              <a:rect b="b" l="l" r="r" t="t"/>
              <a:pathLst>
                <a:path extrusionOk="0" h="6706" w="11970">
                  <a:moveTo>
                    <a:pt x="10210" y="0"/>
                  </a:moveTo>
                  <a:cubicBezTo>
                    <a:pt x="10184" y="0"/>
                    <a:pt x="10159" y="4"/>
                    <a:pt x="10135" y="12"/>
                  </a:cubicBezTo>
                  <a:lnTo>
                    <a:pt x="6833" y="1113"/>
                  </a:lnTo>
                  <a:cubicBezTo>
                    <a:pt x="6566" y="1213"/>
                    <a:pt x="6366" y="1380"/>
                    <a:pt x="6199" y="1580"/>
                  </a:cubicBezTo>
                  <a:cubicBezTo>
                    <a:pt x="4531" y="3548"/>
                    <a:pt x="2897" y="4549"/>
                    <a:pt x="495" y="5450"/>
                  </a:cubicBezTo>
                  <a:cubicBezTo>
                    <a:pt x="0" y="5604"/>
                    <a:pt x="394" y="6705"/>
                    <a:pt x="1491" y="6705"/>
                  </a:cubicBezTo>
                  <a:cubicBezTo>
                    <a:pt x="1577" y="6705"/>
                    <a:pt x="1668" y="6698"/>
                    <a:pt x="1763" y="6684"/>
                  </a:cubicBezTo>
                  <a:cubicBezTo>
                    <a:pt x="3897" y="6384"/>
                    <a:pt x="5398" y="5283"/>
                    <a:pt x="7133" y="4682"/>
                  </a:cubicBezTo>
                  <a:cubicBezTo>
                    <a:pt x="8634" y="4182"/>
                    <a:pt x="10335" y="3682"/>
                    <a:pt x="11536" y="3315"/>
                  </a:cubicBezTo>
                  <a:cubicBezTo>
                    <a:pt x="11836" y="3215"/>
                    <a:pt x="11970" y="2881"/>
                    <a:pt x="11836" y="2648"/>
                  </a:cubicBezTo>
                  <a:lnTo>
                    <a:pt x="10435" y="146"/>
                  </a:lnTo>
                  <a:cubicBezTo>
                    <a:pt x="10384" y="44"/>
                    <a:pt x="10295"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5"/>
            <p:cNvSpPr/>
            <p:nvPr/>
          </p:nvSpPr>
          <p:spPr>
            <a:xfrm>
              <a:off x="6174208" y="1386402"/>
              <a:ext cx="334889" cy="341532"/>
            </a:xfrm>
            <a:custGeom>
              <a:rect b="b" l="l" r="r" t="t"/>
              <a:pathLst>
                <a:path extrusionOk="0" h="12647" w="12401">
                  <a:moveTo>
                    <a:pt x="4595" y="0"/>
                  </a:moveTo>
                  <a:cubicBezTo>
                    <a:pt x="1631" y="0"/>
                    <a:pt x="0" y="3500"/>
                    <a:pt x="2260" y="6775"/>
                  </a:cubicBezTo>
                  <a:cubicBezTo>
                    <a:pt x="3761" y="8877"/>
                    <a:pt x="5395" y="10845"/>
                    <a:pt x="7197" y="12646"/>
                  </a:cubicBezTo>
                  <a:lnTo>
                    <a:pt x="12400" y="7443"/>
                  </a:lnTo>
                  <a:cubicBezTo>
                    <a:pt x="12400" y="7443"/>
                    <a:pt x="7797" y="104"/>
                    <a:pt x="4762" y="4"/>
                  </a:cubicBezTo>
                  <a:cubicBezTo>
                    <a:pt x="4706" y="2"/>
                    <a:pt x="4650" y="0"/>
                    <a:pt x="45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5"/>
            <p:cNvSpPr/>
            <p:nvPr/>
          </p:nvSpPr>
          <p:spPr>
            <a:xfrm>
              <a:off x="6247824" y="1493693"/>
              <a:ext cx="77504" cy="182878"/>
            </a:xfrm>
            <a:custGeom>
              <a:rect b="b" l="l" r="r" t="t"/>
              <a:pathLst>
                <a:path extrusionOk="0" h="6772" w="2870">
                  <a:moveTo>
                    <a:pt x="701" y="0"/>
                  </a:moveTo>
                  <a:lnTo>
                    <a:pt x="1" y="3470"/>
                  </a:lnTo>
                  <a:cubicBezTo>
                    <a:pt x="901" y="4737"/>
                    <a:pt x="1869" y="5871"/>
                    <a:pt x="2669" y="6772"/>
                  </a:cubicBezTo>
                  <a:cubicBezTo>
                    <a:pt x="2869" y="5671"/>
                    <a:pt x="2736" y="4504"/>
                    <a:pt x="2269" y="3470"/>
                  </a:cubicBezTo>
                  <a:lnTo>
                    <a:pt x="7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5"/>
            <p:cNvSpPr/>
            <p:nvPr/>
          </p:nvSpPr>
          <p:spPr>
            <a:xfrm>
              <a:off x="5803725" y="1378246"/>
              <a:ext cx="515282" cy="788384"/>
            </a:xfrm>
            <a:custGeom>
              <a:rect b="b" l="l" r="r" t="t"/>
              <a:pathLst>
                <a:path extrusionOk="0" h="29194" w="19081">
                  <a:moveTo>
                    <a:pt x="13959" y="1"/>
                  </a:moveTo>
                  <a:cubicBezTo>
                    <a:pt x="13765" y="1"/>
                    <a:pt x="13571" y="2"/>
                    <a:pt x="13377" y="6"/>
                  </a:cubicBezTo>
                  <a:cubicBezTo>
                    <a:pt x="10975" y="39"/>
                    <a:pt x="8573" y="206"/>
                    <a:pt x="6172" y="506"/>
                  </a:cubicBezTo>
                  <a:cubicBezTo>
                    <a:pt x="4537" y="773"/>
                    <a:pt x="2903" y="1173"/>
                    <a:pt x="1335" y="1707"/>
                  </a:cubicBezTo>
                  <a:cubicBezTo>
                    <a:pt x="1335" y="1707"/>
                    <a:pt x="1" y="3375"/>
                    <a:pt x="67" y="10780"/>
                  </a:cubicBezTo>
                  <a:cubicBezTo>
                    <a:pt x="67" y="12248"/>
                    <a:pt x="134" y="13916"/>
                    <a:pt x="301" y="15850"/>
                  </a:cubicBezTo>
                  <a:cubicBezTo>
                    <a:pt x="568" y="19386"/>
                    <a:pt x="1068" y="23756"/>
                    <a:pt x="1969" y="29193"/>
                  </a:cubicBezTo>
                  <a:lnTo>
                    <a:pt x="18914" y="28026"/>
                  </a:lnTo>
                  <a:cubicBezTo>
                    <a:pt x="18948" y="25391"/>
                    <a:pt x="16946" y="12782"/>
                    <a:pt x="19081" y="339"/>
                  </a:cubicBezTo>
                  <a:cubicBezTo>
                    <a:pt x="17374" y="130"/>
                    <a:pt x="15666" y="1"/>
                    <a:pt x="139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5"/>
            <p:cNvSpPr/>
            <p:nvPr/>
          </p:nvSpPr>
          <p:spPr>
            <a:xfrm>
              <a:off x="5805535" y="1590993"/>
              <a:ext cx="73886" cy="215311"/>
            </a:xfrm>
            <a:custGeom>
              <a:rect b="b" l="l" r="r" t="t"/>
              <a:pathLst>
                <a:path extrusionOk="0" h="7973" w="2736">
                  <a:moveTo>
                    <a:pt x="2302" y="0"/>
                  </a:moveTo>
                  <a:lnTo>
                    <a:pt x="0" y="2902"/>
                  </a:lnTo>
                  <a:cubicBezTo>
                    <a:pt x="0" y="4370"/>
                    <a:pt x="67" y="6038"/>
                    <a:pt x="234" y="7972"/>
                  </a:cubicBezTo>
                  <a:cubicBezTo>
                    <a:pt x="1135" y="6004"/>
                    <a:pt x="2736" y="2135"/>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5"/>
            <p:cNvSpPr/>
            <p:nvPr/>
          </p:nvSpPr>
          <p:spPr>
            <a:xfrm>
              <a:off x="5606453" y="1422859"/>
              <a:ext cx="349526" cy="293355"/>
            </a:xfrm>
            <a:custGeom>
              <a:rect b="b" l="l" r="r" t="t"/>
              <a:pathLst>
                <a:path extrusionOk="0" h="10863" w="12943">
                  <a:moveTo>
                    <a:pt x="9324" y="1"/>
                  </a:moveTo>
                  <a:cubicBezTo>
                    <a:pt x="8882" y="1"/>
                    <a:pt x="8389" y="50"/>
                    <a:pt x="7839" y="155"/>
                  </a:cubicBezTo>
                  <a:cubicBezTo>
                    <a:pt x="5104" y="755"/>
                    <a:pt x="2469" y="1689"/>
                    <a:pt x="0" y="2924"/>
                  </a:cubicBezTo>
                  <a:lnTo>
                    <a:pt x="5004" y="10863"/>
                  </a:lnTo>
                  <a:cubicBezTo>
                    <a:pt x="5004" y="10863"/>
                    <a:pt x="11042" y="8094"/>
                    <a:pt x="12009" y="5225"/>
                  </a:cubicBezTo>
                  <a:cubicBezTo>
                    <a:pt x="12942" y="2396"/>
                    <a:pt x="12397" y="1"/>
                    <a:pt x="93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5"/>
            <p:cNvSpPr/>
            <p:nvPr/>
          </p:nvSpPr>
          <p:spPr>
            <a:xfrm>
              <a:off x="6138831" y="4028584"/>
              <a:ext cx="114420" cy="123440"/>
            </a:xfrm>
            <a:custGeom>
              <a:rect b="b" l="l" r="r" t="t"/>
              <a:pathLst>
                <a:path extrusionOk="0" h="4571" w="4237">
                  <a:moveTo>
                    <a:pt x="3003" y="1"/>
                  </a:moveTo>
                  <a:lnTo>
                    <a:pt x="1" y="1001"/>
                  </a:lnTo>
                  <a:lnTo>
                    <a:pt x="1201" y="4571"/>
                  </a:lnTo>
                  <a:lnTo>
                    <a:pt x="4237" y="3570"/>
                  </a:lnTo>
                  <a:lnTo>
                    <a:pt x="3003" y="1"/>
                  </a:ln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5"/>
            <p:cNvSpPr/>
            <p:nvPr/>
          </p:nvSpPr>
          <p:spPr>
            <a:xfrm>
              <a:off x="6613554" y="3761935"/>
              <a:ext cx="141452" cy="122549"/>
            </a:xfrm>
            <a:custGeom>
              <a:rect b="b" l="l" r="r" t="t"/>
              <a:pathLst>
                <a:path extrusionOk="0" h="4538" w="5238">
                  <a:moveTo>
                    <a:pt x="2736" y="1"/>
                  </a:moveTo>
                  <a:lnTo>
                    <a:pt x="1" y="1635"/>
                  </a:lnTo>
                  <a:lnTo>
                    <a:pt x="2503" y="4538"/>
                  </a:lnTo>
                  <a:lnTo>
                    <a:pt x="5238" y="2936"/>
                  </a:lnTo>
                  <a:lnTo>
                    <a:pt x="2736" y="1"/>
                  </a:ln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5"/>
            <p:cNvSpPr/>
            <p:nvPr/>
          </p:nvSpPr>
          <p:spPr>
            <a:xfrm>
              <a:off x="5908235" y="955157"/>
              <a:ext cx="268079" cy="336158"/>
            </a:xfrm>
            <a:custGeom>
              <a:rect b="b" l="l" r="r" t="t"/>
              <a:pathLst>
                <a:path extrusionOk="0" h="12448" w="9927">
                  <a:moveTo>
                    <a:pt x="5435" y="0"/>
                  </a:moveTo>
                  <a:cubicBezTo>
                    <a:pt x="4933" y="0"/>
                    <a:pt x="4415" y="94"/>
                    <a:pt x="3903" y="295"/>
                  </a:cubicBezTo>
                  <a:cubicBezTo>
                    <a:pt x="767" y="1463"/>
                    <a:pt x="0" y="6099"/>
                    <a:pt x="500" y="8968"/>
                  </a:cubicBezTo>
                  <a:cubicBezTo>
                    <a:pt x="808" y="11120"/>
                    <a:pt x="2647" y="12448"/>
                    <a:pt x="4553" y="12448"/>
                  </a:cubicBezTo>
                  <a:cubicBezTo>
                    <a:pt x="5543" y="12448"/>
                    <a:pt x="6551" y="12090"/>
                    <a:pt x="7372" y="11303"/>
                  </a:cubicBezTo>
                  <a:cubicBezTo>
                    <a:pt x="9073" y="9735"/>
                    <a:pt x="9140" y="7901"/>
                    <a:pt x="9540" y="4765"/>
                  </a:cubicBezTo>
                  <a:cubicBezTo>
                    <a:pt x="9927" y="2143"/>
                    <a:pt x="7847" y="0"/>
                    <a:pt x="5435"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5"/>
            <p:cNvSpPr/>
            <p:nvPr/>
          </p:nvSpPr>
          <p:spPr>
            <a:xfrm>
              <a:off x="5993814" y="994098"/>
              <a:ext cx="315310" cy="275964"/>
            </a:xfrm>
            <a:custGeom>
              <a:rect b="b" l="l" r="r" t="t"/>
              <a:pathLst>
                <a:path extrusionOk="0" h="10219" w="11676">
                  <a:moveTo>
                    <a:pt x="3565" y="0"/>
                  </a:moveTo>
                  <a:cubicBezTo>
                    <a:pt x="2261" y="0"/>
                    <a:pt x="1208" y="357"/>
                    <a:pt x="901" y="1188"/>
                  </a:cubicBezTo>
                  <a:cubicBezTo>
                    <a:pt x="0" y="3623"/>
                    <a:pt x="467" y="8627"/>
                    <a:pt x="1301" y="9627"/>
                  </a:cubicBezTo>
                  <a:cubicBezTo>
                    <a:pt x="1673" y="10059"/>
                    <a:pt x="2442" y="10218"/>
                    <a:pt x="3234" y="10218"/>
                  </a:cubicBezTo>
                  <a:cubicBezTo>
                    <a:pt x="4218" y="10218"/>
                    <a:pt x="5238" y="9972"/>
                    <a:pt x="5571" y="9694"/>
                  </a:cubicBezTo>
                  <a:cubicBezTo>
                    <a:pt x="6171" y="9194"/>
                    <a:pt x="11675" y="5925"/>
                    <a:pt x="10374" y="3156"/>
                  </a:cubicBezTo>
                  <a:cubicBezTo>
                    <a:pt x="9539" y="1332"/>
                    <a:pt x="6083" y="0"/>
                    <a:pt x="35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5"/>
            <p:cNvSpPr/>
            <p:nvPr/>
          </p:nvSpPr>
          <p:spPr>
            <a:xfrm>
              <a:off x="6235213" y="1056804"/>
              <a:ext cx="74804" cy="59465"/>
            </a:xfrm>
            <a:custGeom>
              <a:rect b="b" l="l" r="r" t="t"/>
              <a:pathLst>
                <a:path extrusionOk="0" h="2202" w="2770">
                  <a:moveTo>
                    <a:pt x="1" y="0"/>
                  </a:moveTo>
                  <a:lnTo>
                    <a:pt x="1" y="0"/>
                  </a:lnTo>
                  <a:cubicBezTo>
                    <a:pt x="968" y="401"/>
                    <a:pt x="2069" y="1468"/>
                    <a:pt x="2769" y="2202"/>
                  </a:cubicBezTo>
                  <a:cubicBezTo>
                    <a:pt x="2269" y="234"/>
                    <a:pt x="1"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5"/>
            <p:cNvSpPr/>
            <p:nvPr/>
          </p:nvSpPr>
          <p:spPr>
            <a:xfrm>
              <a:off x="5789305" y="826396"/>
              <a:ext cx="539776" cy="251065"/>
            </a:xfrm>
            <a:custGeom>
              <a:rect b="b" l="l" r="r" t="t"/>
              <a:pathLst>
                <a:path extrusionOk="0" h="9297" w="19988">
                  <a:moveTo>
                    <a:pt x="7268" y="0"/>
                  </a:moveTo>
                  <a:cubicBezTo>
                    <a:pt x="6633" y="0"/>
                    <a:pt x="5853" y="202"/>
                    <a:pt x="4871" y="693"/>
                  </a:cubicBezTo>
                  <a:cubicBezTo>
                    <a:pt x="1" y="3128"/>
                    <a:pt x="6539" y="7965"/>
                    <a:pt x="9808" y="8199"/>
                  </a:cubicBezTo>
                  <a:cubicBezTo>
                    <a:pt x="9808" y="8199"/>
                    <a:pt x="12610" y="8799"/>
                    <a:pt x="16346" y="9266"/>
                  </a:cubicBezTo>
                  <a:cubicBezTo>
                    <a:pt x="16512" y="9287"/>
                    <a:pt x="16668" y="9297"/>
                    <a:pt x="16816" y="9297"/>
                  </a:cubicBezTo>
                  <a:cubicBezTo>
                    <a:pt x="19988" y="9297"/>
                    <a:pt x="18950" y="4691"/>
                    <a:pt x="16846" y="3862"/>
                  </a:cubicBezTo>
                  <a:cubicBezTo>
                    <a:pt x="16452" y="3710"/>
                    <a:pt x="16098" y="3650"/>
                    <a:pt x="15772" y="3650"/>
                  </a:cubicBezTo>
                  <a:cubicBezTo>
                    <a:pt x="14569" y="3650"/>
                    <a:pt x="13750" y="4464"/>
                    <a:pt x="12727" y="4464"/>
                  </a:cubicBezTo>
                  <a:cubicBezTo>
                    <a:pt x="12385" y="4464"/>
                    <a:pt x="12020" y="4372"/>
                    <a:pt x="11609" y="4129"/>
                  </a:cubicBezTo>
                  <a:cubicBezTo>
                    <a:pt x="10038" y="3170"/>
                    <a:pt x="9785" y="0"/>
                    <a:pt x="72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5"/>
            <p:cNvSpPr/>
            <p:nvPr/>
          </p:nvSpPr>
          <p:spPr>
            <a:xfrm>
              <a:off x="5868592" y="815297"/>
              <a:ext cx="238751" cy="214501"/>
            </a:xfrm>
            <a:custGeom>
              <a:rect b="b" l="l" r="r" t="t"/>
              <a:pathLst>
                <a:path extrusionOk="0" h="7943" w="8841">
                  <a:moveTo>
                    <a:pt x="3288" y="0"/>
                  </a:moveTo>
                  <a:cubicBezTo>
                    <a:pt x="3248" y="0"/>
                    <a:pt x="3209" y="1"/>
                    <a:pt x="3169" y="4"/>
                  </a:cubicBezTo>
                  <a:cubicBezTo>
                    <a:pt x="2369" y="37"/>
                    <a:pt x="1635" y="504"/>
                    <a:pt x="834" y="1405"/>
                  </a:cubicBezTo>
                  <a:cubicBezTo>
                    <a:pt x="134" y="2105"/>
                    <a:pt x="0" y="3172"/>
                    <a:pt x="434" y="4073"/>
                  </a:cubicBezTo>
                  <a:cubicBezTo>
                    <a:pt x="1435" y="6208"/>
                    <a:pt x="5037" y="7943"/>
                    <a:pt x="7339" y="7943"/>
                  </a:cubicBezTo>
                  <a:lnTo>
                    <a:pt x="7439" y="7943"/>
                  </a:lnTo>
                  <a:cubicBezTo>
                    <a:pt x="7506" y="7943"/>
                    <a:pt x="7539" y="7876"/>
                    <a:pt x="7539" y="7842"/>
                  </a:cubicBezTo>
                  <a:cubicBezTo>
                    <a:pt x="7539" y="7776"/>
                    <a:pt x="7506" y="7742"/>
                    <a:pt x="7439" y="7742"/>
                  </a:cubicBezTo>
                  <a:cubicBezTo>
                    <a:pt x="7397" y="7744"/>
                    <a:pt x="7354" y="7744"/>
                    <a:pt x="7311" y="7744"/>
                  </a:cubicBezTo>
                  <a:cubicBezTo>
                    <a:pt x="5038" y="7744"/>
                    <a:pt x="1584" y="6035"/>
                    <a:pt x="634" y="3973"/>
                  </a:cubicBezTo>
                  <a:cubicBezTo>
                    <a:pt x="201" y="3172"/>
                    <a:pt x="334" y="2205"/>
                    <a:pt x="968" y="1538"/>
                  </a:cubicBezTo>
                  <a:cubicBezTo>
                    <a:pt x="1735" y="671"/>
                    <a:pt x="2469" y="237"/>
                    <a:pt x="3169" y="204"/>
                  </a:cubicBezTo>
                  <a:cubicBezTo>
                    <a:pt x="3189" y="203"/>
                    <a:pt x="3209" y="203"/>
                    <a:pt x="3229" y="203"/>
                  </a:cubicBezTo>
                  <a:cubicBezTo>
                    <a:pt x="4305" y="203"/>
                    <a:pt x="5253" y="1086"/>
                    <a:pt x="6105" y="1905"/>
                  </a:cubicBezTo>
                  <a:cubicBezTo>
                    <a:pt x="6911" y="2651"/>
                    <a:pt x="7663" y="3370"/>
                    <a:pt x="8457" y="3370"/>
                  </a:cubicBezTo>
                  <a:cubicBezTo>
                    <a:pt x="8551" y="3370"/>
                    <a:pt x="8645" y="3360"/>
                    <a:pt x="8740" y="3339"/>
                  </a:cubicBezTo>
                  <a:cubicBezTo>
                    <a:pt x="8807" y="3339"/>
                    <a:pt x="8840" y="3273"/>
                    <a:pt x="8840" y="3206"/>
                  </a:cubicBezTo>
                  <a:cubicBezTo>
                    <a:pt x="8813" y="3179"/>
                    <a:pt x="8786" y="3130"/>
                    <a:pt x="8741" y="3130"/>
                  </a:cubicBezTo>
                  <a:cubicBezTo>
                    <a:pt x="8731" y="3130"/>
                    <a:pt x="8719" y="3133"/>
                    <a:pt x="8707" y="3139"/>
                  </a:cubicBezTo>
                  <a:cubicBezTo>
                    <a:pt x="8632" y="3155"/>
                    <a:pt x="8557" y="3163"/>
                    <a:pt x="8482" y="3163"/>
                  </a:cubicBezTo>
                  <a:cubicBezTo>
                    <a:pt x="7778" y="3163"/>
                    <a:pt x="7025" y="2494"/>
                    <a:pt x="6272" y="1771"/>
                  </a:cubicBezTo>
                  <a:cubicBezTo>
                    <a:pt x="5369" y="901"/>
                    <a:pt x="4405" y="0"/>
                    <a:pt x="32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5"/>
            <p:cNvSpPr/>
            <p:nvPr/>
          </p:nvSpPr>
          <p:spPr>
            <a:xfrm>
              <a:off x="5975397" y="1064393"/>
              <a:ext cx="80529" cy="98919"/>
            </a:xfrm>
            <a:custGeom>
              <a:rect b="b" l="l" r="r" t="t"/>
              <a:pathLst>
                <a:path extrusionOk="0" h="3663" w="2982">
                  <a:moveTo>
                    <a:pt x="1932" y="1"/>
                  </a:moveTo>
                  <a:cubicBezTo>
                    <a:pt x="1824" y="1"/>
                    <a:pt x="1707" y="17"/>
                    <a:pt x="1583" y="53"/>
                  </a:cubicBezTo>
                  <a:cubicBezTo>
                    <a:pt x="682" y="320"/>
                    <a:pt x="148" y="1654"/>
                    <a:pt x="48" y="2488"/>
                  </a:cubicBezTo>
                  <a:cubicBezTo>
                    <a:pt x="0" y="3162"/>
                    <a:pt x="300" y="3663"/>
                    <a:pt x="784" y="3663"/>
                  </a:cubicBezTo>
                  <a:cubicBezTo>
                    <a:pt x="970" y="3663"/>
                    <a:pt x="1184" y="3589"/>
                    <a:pt x="1416" y="3422"/>
                  </a:cubicBezTo>
                  <a:cubicBezTo>
                    <a:pt x="2050" y="2922"/>
                    <a:pt x="2517" y="2254"/>
                    <a:pt x="2750" y="1487"/>
                  </a:cubicBezTo>
                  <a:cubicBezTo>
                    <a:pt x="2982" y="706"/>
                    <a:pt x="2636" y="1"/>
                    <a:pt x="1932"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5"/>
            <p:cNvSpPr/>
            <p:nvPr/>
          </p:nvSpPr>
          <p:spPr>
            <a:xfrm>
              <a:off x="6019037" y="2135065"/>
              <a:ext cx="753088" cy="1752111"/>
            </a:xfrm>
            <a:custGeom>
              <a:rect b="b" l="l" r="r" t="t"/>
              <a:pathLst>
                <a:path extrusionOk="0" h="64881" w="27887">
                  <a:moveTo>
                    <a:pt x="10941" y="1"/>
                  </a:moveTo>
                  <a:lnTo>
                    <a:pt x="0" y="735"/>
                  </a:lnTo>
                  <a:cubicBezTo>
                    <a:pt x="0" y="735"/>
                    <a:pt x="4336" y="24752"/>
                    <a:pt x="6571" y="33725"/>
                  </a:cubicBezTo>
                  <a:cubicBezTo>
                    <a:pt x="9040" y="43532"/>
                    <a:pt x="22883" y="64881"/>
                    <a:pt x="22883" y="64881"/>
                  </a:cubicBezTo>
                  <a:lnTo>
                    <a:pt x="27887" y="61945"/>
                  </a:lnTo>
                  <a:cubicBezTo>
                    <a:pt x="27887" y="61945"/>
                    <a:pt x="17613" y="43765"/>
                    <a:pt x="16112" y="33992"/>
                  </a:cubicBezTo>
                  <a:cubicBezTo>
                    <a:pt x="14444" y="23384"/>
                    <a:pt x="10941" y="1"/>
                    <a:pt x="109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5"/>
            <p:cNvSpPr/>
            <p:nvPr/>
          </p:nvSpPr>
          <p:spPr>
            <a:xfrm>
              <a:off x="6587440" y="3758344"/>
              <a:ext cx="195489" cy="136051"/>
            </a:xfrm>
            <a:custGeom>
              <a:rect b="b" l="l" r="r" t="t"/>
              <a:pathLst>
                <a:path extrusionOk="0" h="5038" w="7239">
                  <a:moveTo>
                    <a:pt x="6205" y="1"/>
                  </a:moveTo>
                  <a:lnTo>
                    <a:pt x="34" y="3370"/>
                  </a:lnTo>
                  <a:cubicBezTo>
                    <a:pt x="0" y="3370"/>
                    <a:pt x="1602" y="5037"/>
                    <a:pt x="1602" y="5037"/>
                  </a:cubicBezTo>
                  <a:lnTo>
                    <a:pt x="7239" y="1702"/>
                  </a:lnTo>
                  <a:lnTo>
                    <a:pt x="6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5"/>
            <p:cNvSpPr/>
            <p:nvPr/>
          </p:nvSpPr>
          <p:spPr>
            <a:xfrm>
              <a:off x="6062272" y="2384295"/>
              <a:ext cx="138752" cy="652522"/>
            </a:xfrm>
            <a:custGeom>
              <a:rect b="b" l="l" r="r" t="t"/>
              <a:pathLst>
                <a:path extrusionOk="0" h="24163" w="5138">
                  <a:moveTo>
                    <a:pt x="727" y="0"/>
                  </a:moveTo>
                  <a:cubicBezTo>
                    <a:pt x="486" y="0"/>
                    <a:pt x="233" y="49"/>
                    <a:pt x="0" y="179"/>
                  </a:cubicBezTo>
                  <a:cubicBezTo>
                    <a:pt x="1435" y="7817"/>
                    <a:pt x="3503" y="18592"/>
                    <a:pt x="4870" y="24162"/>
                  </a:cubicBezTo>
                  <a:cubicBezTo>
                    <a:pt x="5137" y="16123"/>
                    <a:pt x="5104" y="545"/>
                    <a:pt x="934" y="12"/>
                  </a:cubicBezTo>
                  <a:cubicBezTo>
                    <a:pt x="867" y="4"/>
                    <a:pt x="798" y="0"/>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5"/>
            <p:cNvSpPr/>
            <p:nvPr/>
          </p:nvSpPr>
          <p:spPr>
            <a:xfrm>
              <a:off x="5856871" y="2145894"/>
              <a:ext cx="416201" cy="1998019"/>
            </a:xfrm>
            <a:custGeom>
              <a:rect b="b" l="l" r="r" t="t"/>
              <a:pathLst>
                <a:path extrusionOk="0" h="73987" w="15412">
                  <a:moveTo>
                    <a:pt x="11142" y="0"/>
                  </a:moveTo>
                  <a:lnTo>
                    <a:pt x="1" y="767"/>
                  </a:lnTo>
                  <a:cubicBezTo>
                    <a:pt x="1" y="767"/>
                    <a:pt x="268" y="24518"/>
                    <a:pt x="901" y="34191"/>
                  </a:cubicBezTo>
                  <a:cubicBezTo>
                    <a:pt x="1569" y="44265"/>
                    <a:pt x="10308" y="73986"/>
                    <a:pt x="10308" y="73986"/>
                  </a:cubicBezTo>
                  <a:lnTo>
                    <a:pt x="15412" y="72252"/>
                  </a:lnTo>
                  <a:cubicBezTo>
                    <a:pt x="15412" y="72252"/>
                    <a:pt x="10642" y="44232"/>
                    <a:pt x="10575" y="34325"/>
                  </a:cubicBezTo>
                  <a:cubicBezTo>
                    <a:pt x="10542" y="23517"/>
                    <a:pt x="11142" y="0"/>
                    <a:pt x="111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5"/>
            <p:cNvSpPr/>
            <p:nvPr/>
          </p:nvSpPr>
          <p:spPr>
            <a:xfrm>
              <a:off x="6091978" y="4028584"/>
              <a:ext cx="192816" cy="123440"/>
            </a:xfrm>
            <a:custGeom>
              <a:rect b="b" l="l" r="r" t="t"/>
              <a:pathLst>
                <a:path extrusionOk="0" h="4571" w="7140">
                  <a:moveTo>
                    <a:pt x="7106" y="1"/>
                  </a:moveTo>
                  <a:lnTo>
                    <a:pt x="34" y="2536"/>
                  </a:lnTo>
                  <a:cubicBezTo>
                    <a:pt x="1" y="2536"/>
                    <a:pt x="935" y="4571"/>
                    <a:pt x="935" y="4571"/>
                  </a:cubicBezTo>
                  <a:lnTo>
                    <a:pt x="7139" y="2502"/>
                  </a:lnTo>
                  <a:lnTo>
                    <a:pt x="7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5"/>
            <p:cNvSpPr/>
            <p:nvPr/>
          </p:nvSpPr>
          <p:spPr>
            <a:xfrm>
              <a:off x="5015528" y="1054995"/>
              <a:ext cx="47772" cy="53173"/>
            </a:xfrm>
            <a:custGeom>
              <a:rect b="b" l="l" r="r" t="t"/>
              <a:pathLst>
                <a:path extrusionOk="0" h="1969" w="1769">
                  <a:moveTo>
                    <a:pt x="300" y="1"/>
                  </a:moveTo>
                  <a:lnTo>
                    <a:pt x="0" y="267"/>
                  </a:lnTo>
                  <a:lnTo>
                    <a:pt x="1468" y="1969"/>
                  </a:lnTo>
                  <a:lnTo>
                    <a:pt x="1768" y="1668"/>
                  </a:lnTo>
                  <a:lnTo>
                    <a:pt x="3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5"/>
            <p:cNvSpPr/>
            <p:nvPr/>
          </p:nvSpPr>
          <p:spPr>
            <a:xfrm>
              <a:off x="5064164" y="907250"/>
              <a:ext cx="68485" cy="162192"/>
            </a:xfrm>
            <a:custGeom>
              <a:rect b="b" l="l" r="r" t="t"/>
              <a:pathLst>
                <a:path extrusionOk="0" h="6006" w="2536">
                  <a:moveTo>
                    <a:pt x="401" y="1"/>
                  </a:moveTo>
                  <a:lnTo>
                    <a:pt x="0" y="134"/>
                  </a:lnTo>
                  <a:lnTo>
                    <a:pt x="2135" y="6005"/>
                  </a:lnTo>
                  <a:lnTo>
                    <a:pt x="2536" y="5872"/>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5"/>
            <p:cNvSpPr/>
            <p:nvPr/>
          </p:nvSpPr>
          <p:spPr>
            <a:xfrm>
              <a:off x="5192087" y="959505"/>
              <a:ext cx="17121" cy="99108"/>
            </a:xfrm>
            <a:custGeom>
              <a:rect b="b" l="l" r="r" t="t"/>
              <a:pathLst>
                <a:path extrusionOk="0" h="3670" w="634">
                  <a:moveTo>
                    <a:pt x="200" y="1"/>
                  </a:moveTo>
                  <a:lnTo>
                    <a:pt x="0" y="3637"/>
                  </a:lnTo>
                  <a:lnTo>
                    <a:pt x="400" y="3670"/>
                  </a:lnTo>
                  <a:lnTo>
                    <a:pt x="634" y="34"/>
                  </a:lnTo>
                  <a:lnTo>
                    <a:pt x="2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5"/>
            <p:cNvSpPr/>
            <p:nvPr/>
          </p:nvSpPr>
          <p:spPr>
            <a:xfrm>
              <a:off x="5252444" y="952294"/>
              <a:ext cx="68485" cy="121658"/>
            </a:xfrm>
            <a:custGeom>
              <a:rect b="b" l="l" r="r" t="t"/>
              <a:pathLst>
                <a:path extrusionOk="0" h="4505" w="2536">
                  <a:moveTo>
                    <a:pt x="2135" y="1"/>
                  </a:moveTo>
                  <a:lnTo>
                    <a:pt x="0" y="4337"/>
                  </a:lnTo>
                  <a:lnTo>
                    <a:pt x="367" y="4504"/>
                  </a:lnTo>
                  <a:lnTo>
                    <a:pt x="2535" y="168"/>
                  </a:lnTo>
                  <a:lnTo>
                    <a:pt x="2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5"/>
            <p:cNvSpPr/>
            <p:nvPr/>
          </p:nvSpPr>
          <p:spPr>
            <a:xfrm>
              <a:off x="5308290" y="1075708"/>
              <a:ext cx="37861" cy="24359"/>
            </a:xfrm>
            <a:custGeom>
              <a:rect b="b" l="l" r="r" t="t"/>
              <a:pathLst>
                <a:path extrusionOk="0" h="902" w="1402">
                  <a:moveTo>
                    <a:pt x="1268" y="1"/>
                  </a:moveTo>
                  <a:lnTo>
                    <a:pt x="0" y="534"/>
                  </a:lnTo>
                  <a:lnTo>
                    <a:pt x="167" y="901"/>
                  </a:lnTo>
                  <a:lnTo>
                    <a:pt x="1401" y="401"/>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0" name="Google Shape;1940;p35"/>
          <p:cNvSpPr txBox="1"/>
          <p:nvPr>
            <p:ph type="title"/>
          </p:nvPr>
        </p:nvSpPr>
        <p:spPr>
          <a:xfrm>
            <a:off x="-496649" y="-394675"/>
            <a:ext cx="2705700" cy="333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0"/>
              <a:buNone/>
            </a:pPr>
            <a:r>
              <a:rPr lang="en"/>
              <a:t>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36"/>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b="1" lang="en" sz="2000"/>
              <a:t>Supervised Learning - Algorithm</a:t>
            </a:r>
            <a:endParaRPr b="1" sz="2000">
              <a:latin typeface="Arial"/>
              <a:ea typeface="Arial"/>
              <a:cs typeface="Arial"/>
              <a:sym typeface="Arial"/>
            </a:endParaRPr>
          </a:p>
          <a:p>
            <a:pPr indent="0" lvl="0" marL="152400" rtl="0" algn="l">
              <a:lnSpc>
                <a:spcPct val="114999"/>
              </a:lnSpc>
              <a:spcBef>
                <a:spcPts val="0"/>
              </a:spcBef>
              <a:spcAft>
                <a:spcPts val="0"/>
              </a:spcAft>
              <a:buSzPts val="1200"/>
              <a:buNone/>
            </a:pPr>
            <a:r>
              <a:rPr lang="en"/>
              <a:t>Classification</a:t>
            </a:r>
            <a:endParaRPr/>
          </a:p>
          <a:p>
            <a:pPr indent="0" lvl="0" marL="152400" rtl="0" algn="l">
              <a:lnSpc>
                <a:spcPct val="114999"/>
              </a:lnSpc>
              <a:spcBef>
                <a:spcPts val="0"/>
              </a:spcBef>
              <a:spcAft>
                <a:spcPts val="0"/>
              </a:spcAft>
              <a:buSzPts val="1200"/>
              <a:buNone/>
            </a:pPr>
            <a:r>
              <a:rPr lang="en"/>
              <a:t>- Logistic Regression</a:t>
            </a:r>
            <a:endParaRPr/>
          </a:p>
          <a:p>
            <a:pPr indent="0" lvl="0" marL="152400" rtl="0" algn="l">
              <a:lnSpc>
                <a:spcPct val="114999"/>
              </a:lnSpc>
              <a:spcBef>
                <a:spcPts val="0"/>
              </a:spcBef>
              <a:spcAft>
                <a:spcPts val="0"/>
              </a:spcAft>
              <a:buSzPts val="1200"/>
              <a:buNone/>
            </a:pPr>
            <a:r>
              <a:rPr lang="en"/>
              <a:t>- Random Forest</a:t>
            </a:r>
            <a:endParaRPr/>
          </a:p>
          <a:p>
            <a:pPr indent="0" lvl="0" marL="152400" rtl="0" algn="l">
              <a:lnSpc>
                <a:spcPct val="114999"/>
              </a:lnSpc>
              <a:spcBef>
                <a:spcPts val="0"/>
              </a:spcBef>
              <a:spcAft>
                <a:spcPts val="0"/>
              </a:spcAft>
              <a:buSzPts val="1200"/>
              <a:buNone/>
            </a:pPr>
            <a:r>
              <a:t/>
            </a:r>
            <a:endParaRPr/>
          </a:p>
          <a:p>
            <a:pPr indent="0" lvl="0" marL="152400" rtl="0" algn="l">
              <a:lnSpc>
                <a:spcPct val="114999"/>
              </a:lnSpc>
              <a:spcBef>
                <a:spcPts val="0"/>
              </a:spcBef>
              <a:spcAft>
                <a:spcPts val="0"/>
              </a:spcAft>
              <a:buSzPts val="1200"/>
              <a:buNone/>
            </a:pPr>
            <a:r>
              <a:rPr lang="en"/>
              <a:t>Regression</a:t>
            </a:r>
            <a:endParaRPr/>
          </a:p>
          <a:p>
            <a:pPr indent="0" lvl="0" marL="152400" rtl="0" algn="l">
              <a:lnSpc>
                <a:spcPct val="114999"/>
              </a:lnSpc>
              <a:spcBef>
                <a:spcPts val="0"/>
              </a:spcBef>
              <a:spcAft>
                <a:spcPts val="0"/>
              </a:spcAft>
              <a:buSzPts val="1200"/>
              <a:buNone/>
            </a:pPr>
            <a:r>
              <a:rPr lang="en"/>
              <a:t>- Linear Regression</a:t>
            </a:r>
            <a:endParaRPr/>
          </a:p>
          <a:p>
            <a:pPr indent="0" lvl="0" marL="152400" rtl="0" algn="l">
              <a:lnSpc>
                <a:spcPct val="114999"/>
              </a:lnSpc>
              <a:spcBef>
                <a:spcPts val="0"/>
              </a:spcBef>
              <a:spcAft>
                <a:spcPts val="0"/>
              </a:spcAft>
              <a:buSzPts val="1200"/>
              <a:buNone/>
            </a:pPr>
            <a:r>
              <a:rPr lang="en"/>
              <a:t>- Random Forest</a:t>
            </a:r>
            <a:endParaRPr/>
          </a:p>
        </p:txBody>
      </p:sp>
      <p:sp>
        <p:nvSpPr>
          <p:cNvPr id="1946" name="Google Shape;1946;p36"/>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Machine Learning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37"/>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Limitations:</a:t>
            </a:r>
            <a:endParaRPr/>
          </a:p>
          <a:p>
            <a:pPr indent="-304800" lvl="0" marL="457200" rtl="0" algn="l">
              <a:lnSpc>
                <a:spcPct val="114999"/>
              </a:lnSpc>
              <a:spcBef>
                <a:spcPts val="0"/>
              </a:spcBef>
              <a:spcAft>
                <a:spcPts val="0"/>
              </a:spcAft>
              <a:buSzPts val="1200"/>
              <a:buAutoNum type="arabicPeriod"/>
            </a:pPr>
            <a:r>
              <a:rPr lang="en"/>
              <a:t>If the number of observations is lesser than the number of features, Logistic &amp; Linear Regression should not be used, otherwise, it may lead to overfitting.</a:t>
            </a:r>
            <a:endParaRPr/>
          </a:p>
          <a:p>
            <a:pPr indent="-304800" lvl="0" marL="457200" rtl="0" algn="l">
              <a:lnSpc>
                <a:spcPct val="114999"/>
              </a:lnSpc>
              <a:spcBef>
                <a:spcPts val="0"/>
              </a:spcBef>
              <a:spcAft>
                <a:spcPts val="0"/>
              </a:spcAft>
              <a:buSzPts val="1200"/>
              <a:buAutoNum type="arabicPeriod"/>
            </a:pPr>
            <a:r>
              <a:rPr lang="en"/>
              <a:t>It constructs linear boundaries.</a:t>
            </a:r>
            <a:endParaRPr/>
          </a:p>
          <a:p>
            <a:pPr indent="-304800" lvl="0" marL="457200" rtl="0" algn="l">
              <a:lnSpc>
                <a:spcPct val="114999"/>
              </a:lnSpc>
              <a:spcBef>
                <a:spcPts val="0"/>
              </a:spcBef>
              <a:spcAft>
                <a:spcPts val="0"/>
              </a:spcAft>
              <a:buSzPts val="1200"/>
              <a:buAutoNum type="arabicPeriod"/>
            </a:pPr>
            <a:r>
              <a:rPr lang="en"/>
              <a:t>The major limitation of Logistic &amp; Linear Regression is the assumption of linearity between the dependent variable and the independent variables.</a:t>
            </a:r>
            <a:endParaRPr/>
          </a:p>
          <a:p>
            <a:pPr indent="-304800" lvl="0" marL="457200" rtl="0" algn="l">
              <a:lnSpc>
                <a:spcPct val="114999"/>
              </a:lnSpc>
              <a:spcBef>
                <a:spcPts val="0"/>
              </a:spcBef>
              <a:spcAft>
                <a:spcPts val="0"/>
              </a:spcAft>
              <a:buSzPts val="1200"/>
              <a:buAutoNum type="arabicPeriod"/>
            </a:pPr>
            <a:r>
              <a:rPr lang="en"/>
              <a:t>It can only be used to predict discrete functions. Hence, the dependent variable of Logistic &amp; Linear Regression is bound to the discrete number set.</a:t>
            </a:r>
            <a:endParaRPr/>
          </a:p>
          <a:p>
            <a:pPr indent="-304800" lvl="0" marL="457200" rtl="0" algn="l">
              <a:lnSpc>
                <a:spcPct val="114999"/>
              </a:lnSpc>
              <a:spcBef>
                <a:spcPts val="0"/>
              </a:spcBef>
              <a:spcAft>
                <a:spcPts val="0"/>
              </a:spcAft>
              <a:buSzPts val="1200"/>
              <a:buAutoNum type="arabicPeriod"/>
            </a:pPr>
            <a:r>
              <a:rPr lang="en"/>
              <a:t>Non-linear problems can’t be solved with Logistic &amp; Linear regression because it has a linear decision surface. Linearly separable data is rarely found in real-world scenarios.</a:t>
            </a:r>
            <a:endParaRPr/>
          </a:p>
          <a:p>
            <a:pPr indent="-228600" lvl="0" marL="457200" rtl="0" algn="l">
              <a:lnSpc>
                <a:spcPct val="114999"/>
              </a:lnSpc>
              <a:spcBef>
                <a:spcPts val="0"/>
              </a:spcBef>
              <a:spcAft>
                <a:spcPts val="0"/>
              </a:spcAft>
              <a:buSzPts val="1200"/>
              <a:buNone/>
            </a:pPr>
            <a:r>
              <a:t/>
            </a:r>
            <a:endParaRPr/>
          </a:p>
        </p:txBody>
      </p:sp>
      <p:sp>
        <p:nvSpPr>
          <p:cNvPr id="1952" name="Google Shape;1952;p37"/>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Logistic &amp; Linear Regression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8"/>
          <p:cNvSpPr txBox="1"/>
          <p:nvPr>
            <p:ph idx="1" type="body"/>
          </p:nvPr>
        </p:nvSpPr>
        <p:spPr>
          <a:xfrm>
            <a:off x="671750" y="1277050"/>
            <a:ext cx="7704000" cy="34164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
              <a:t>Advantages:</a:t>
            </a:r>
            <a:endParaRPr/>
          </a:p>
          <a:p>
            <a:pPr indent="-228600" lvl="0" marL="381000" rtl="0" algn="l">
              <a:lnSpc>
                <a:spcPct val="114999"/>
              </a:lnSpc>
              <a:spcBef>
                <a:spcPts val="0"/>
              </a:spcBef>
              <a:spcAft>
                <a:spcPts val="0"/>
              </a:spcAft>
              <a:buSzPts val="1200"/>
              <a:buAutoNum type="arabicPeriod"/>
            </a:pPr>
            <a:r>
              <a:rPr lang="en"/>
              <a:t>Random Forest is based on the bagging algorithm and uses Ensemble Learning technique. It creates as many trees on the subset of the data and combines the output of all the trees. In this way it reduces overfitting problem in decision trees and also reduces the variance and therefore improves the accuracy.</a:t>
            </a:r>
            <a:endParaRPr/>
          </a:p>
          <a:p>
            <a:pPr indent="-228600" lvl="0" marL="381000" rtl="0" algn="l">
              <a:lnSpc>
                <a:spcPct val="114999"/>
              </a:lnSpc>
              <a:spcBef>
                <a:spcPts val="0"/>
              </a:spcBef>
              <a:spcAft>
                <a:spcPts val="0"/>
              </a:spcAft>
              <a:buSzPts val="1200"/>
              <a:buAutoNum type="arabicPeriod"/>
            </a:pPr>
            <a:r>
              <a:rPr lang="en"/>
              <a:t>Random Forest can be used to solve both classification as well as regression problems.</a:t>
            </a:r>
            <a:endParaRPr/>
          </a:p>
          <a:p>
            <a:pPr indent="-228600" lvl="0" marL="381000" rtl="0" algn="l">
              <a:lnSpc>
                <a:spcPct val="114999"/>
              </a:lnSpc>
              <a:spcBef>
                <a:spcPts val="0"/>
              </a:spcBef>
              <a:spcAft>
                <a:spcPts val="0"/>
              </a:spcAft>
              <a:buSzPts val="1200"/>
              <a:buAutoNum type="arabicPeriod"/>
            </a:pPr>
            <a:r>
              <a:rPr lang="en"/>
              <a:t>No feature scaling required: No feature scaling (standardization and normalization) required in case of Random Forest as it uses rule based approach instead of distance calculation.</a:t>
            </a:r>
            <a:endParaRPr/>
          </a:p>
          <a:p>
            <a:pPr indent="-228600" lvl="0" marL="381000" rtl="0" algn="l">
              <a:lnSpc>
                <a:spcPct val="114999"/>
              </a:lnSpc>
              <a:spcBef>
                <a:spcPts val="0"/>
              </a:spcBef>
              <a:spcAft>
                <a:spcPts val="0"/>
              </a:spcAft>
              <a:buSzPts val="1200"/>
              <a:buAutoNum type="arabicPeriod"/>
            </a:pPr>
            <a:r>
              <a:rPr lang="en"/>
              <a:t>Handles non-linear parameters efficiently: Non linear parameters don't affect the performance of a Random Forest unlike curve based algorithms. So, if there is high non-linearity between the independent variables, Random Forest may outperform as compared to other curve based algorithms.</a:t>
            </a:r>
            <a:endParaRPr/>
          </a:p>
          <a:p>
            <a:pPr indent="-228600" lvl="0" marL="381000" rtl="0" algn="l">
              <a:lnSpc>
                <a:spcPct val="114999"/>
              </a:lnSpc>
              <a:spcBef>
                <a:spcPts val="0"/>
              </a:spcBef>
              <a:spcAft>
                <a:spcPts val="0"/>
              </a:spcAft>
              <a:buSzPts val="1200"/>
              <a:buAutoNum type="arabicPeriod"/>
            </a:pPr>
            <a:r>
              <a:rPr lang="en"/>
              <a:t>Random Forest is usually robust to outliers and can handle them automatically.</a:t>
            </a:r>
            <a:endParaRPr/>
          </a:p>
          <a:p>
            <a:pPr indent="-152400" lvl="0" marL="381000" rtl="0" algn="l">
              <a:lnSpc>
                <a:spcPct val="114999"/>
              </a:lnSpc>
              <a:spcBef>
                <a:spcPts val="0"/>
              </a:spcBef>
              <a:spcAft>
                <a:spcPts val="0"/>
              </a:spcAft>
              <a:buSzPts val="1200"/>
              <a:buNone/>
            </a:pPr>
            <a:r>
              <a:t/>
            </a:r>
            <a:endParaRPr/>
          </a:p>
          <a:p>
            <a:pPr indent="0" lvl="0" marL="152400" rtl="0" algn="l">
              <a:lnSpc>
                <a:spcPct val="114999"/>
              </a:lnSpc>
              <a:spcBef>
                <a:spcPts val="0"/>
              </a:spcBef>
              <a:spcAft>
                <a:spcPts val="0"/>
              </a:spcAft>
              <a:buSzPts val="1200"/>
              <a:buNone/>
            </a:pPr>
            <a:r>
              <a:t/>
            </a:r>
            <a:endParaRPr/>
          </a:p>
        </p:txBody>
      </p:sp>
      <p:sp>
        <p:nvSpPr>
          <p:cNvPr id="1958" name="Google Shape;1958;p38"/>
          <p:cNvSpPr txBox="1"/>
          <p:nvPr>
            <p:ph type="title"/>
          </p:nvPr>
        </p:nvSpPr>
        <p:spPr>
          <a:xfrm>
            <a:off x="1243050"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62" name="Shape 1962"/>
        <p:cNvGrpSpPr/>
        <p:nvPr/>
      </p:nvGrpSpPr>
      <p:grpSpPr>
        <a:xfrm>
          <a:off x="0" y="0"/>
          <a:ext cx="0" cy="0"/>
          <a:chOff x="0" y="0"/>
          <a:chExt cx="0" cy="0"/>
        </a:xfrm>
      </p:grpSpPr>
      <p:sp>
        <p:nvSpPr>
          <p:cNvPr id="1963" name="Google Shape;1963;p39"/>
          <p:cNvSpPr txBox="1"/>
          <p:nvPr>
            <p:ph type="ctrTitle"/>
          </p:nvPr>
        </p:nvSpPr>
        <p:spPr>
          <a:xfrm>
            <a:off x="965350" y="2131325"/>
            <a:ext cx="2731800" cy="102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t>Thanks!</a:t>
            </a:r>
            <a:endParaRPr/>
          </a:p>
        </p:txBody>
      </p:sp>
      <p:grpSp>
        <p:nvGrpSpPr>
          <p:cNvPr id="1964" name="Google Shape;1964;p39"/>
          <p:cNvGrpSpPr/>
          <p:nvPr/>
        </p:nvGrpSpPr>
        <p:grpSpPr>
          <a:xfrm>
            <a:off x="2955121" y="815642"/>
            <a:ext cx="3602579" cy="3789409"/>
            <a:chOff x="1758586" y="642937"/>
            <a:chExt cx="3548290" cy="3732305"/>
          </a:xfrm>
        </p:grpSpPr>
        <p:sp>
          <p:nvSpPr>
            <p:cNvPr id="1965" name="Google Shape;1965;p39"/>
            <p:cNvSpPr/>
            <p:nvPr/>
          </p:nvSpPr>
          <p:spPr>
            <a:xfrm flipH="1">
              <a:off x="4040164" y="784559"/>
              <a:ext cx="133869" cy="548950"/>
            </a:xfrm>
            <a:custGeom>
              <a:rect b="b" l="l" r="r" t="t"/>
              <a:pathLst>
                <a:path extrusionOk="0" h="20249" w="4938">
                  <a:moveTo>
                    <a:pt x="1401" y="0"/>
                  </a:moveTo>
                  <a:cubicBezTo>
                    <a:pt x="601" y="0"/>
                    <a:pt x="0" y="701"/>
                    <a:pt x="100" y="1468"/>
                  </a:cubicBezTo>
                  <a:lnTo>
                    <a:pt x="2235" y="19081"/>
                  </a:lnTo>
                  <a:cubicBezTo>
                    <a:pt x="2302" y="19748"/>
                    <a:pt x="2869" y="20248"/>
                    <a:pt x="3536" y="20248"/>
                  </a:cubicBezTo>
                  <a:cubicBezTo>
                    <a:pt x="4303" y="20248"/>
                    <a:pt x="4937" y="19548"/>
                    <a:pt x="4837" y="18780"/>
                  </a:cubicBezTo>
                  <a:lnTo>
                    <a:pt x="2702" y="1168"/>
                  </a:lnTo>
                  <a:cubicBezTo>
                    <a:pt x="2635" y="501"/>
                    <a:pt x="2068" y="0"/>
                    <a:pt x="14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9"/>
            <p:cNvSpPr/>
            <p:nvPr/>
          </p:nvSpPr>
          <p:spPr>
            <a:xfrm flipH="1">
              <a:off x="2189396" y="4135016"/>
              <a:ext cx="3117480" cy="240226"/>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9"/>
            <p:cNvSpPr/>
            <p:nvPr/>
          </p:nvSpPr>
          <p:spPr>
            <a:xfrm flipH="1">
              <a:off x="3939802" y="842439"/>
              <a:ext cx="19004" cy="25348"/>
            </a:xfrm>
            <a:custGeom>
              <a:rect b="b" l="l" r="r" t="t"/>
              <a:pathLst>
                <a:path extrusionOk="0" h="935" w="701">
                  <a:moveTo>
                    <a:pt x="267" y="0"/>
                  </a:moveTo>
                  <a:cubicBezTo>
                    <a:pt x="100" y="0"/>
                    <a:pt x="0" y="267"/>
                    <a:pt x="34" y="501"/>
                  </a:cubicBezTo>
                  <a:cubicBezTo>
                    <a:pt x="100" y="767"/>
                    <a:pt x="267" y="934"/>
                    <a:pt x="434" y="934"/>
                  </a:cubicBezTo>
                  <a:cubicBezTo>
                    <a:pt x="601" y="934"/>
                    <a:pt x="701" y="667"/>
                    <a:pt x="634" y="401"/>
                  </a:cubicBezTo>
                  <a:cubicBezTo>
                    <a:pt x="601" y="134"/>
                    <a:pt x="434" y="0"/>
                    <a:pt x="2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9"/>
            <p:cNvSpPr/>
            <p:nvPr/>
          </p:nvSpPr>
          <p:spPr>
            <a:xfrm flipH="1">
              <a:off x="3909060" y="867760"/>
              <a:ext cx="43430" cy="65227"/>
            </a:xfrm>
            <a:custGeom>
              <a:rect b="b" l="l" r="r" t="t"/>
              <a:pathLst>
                <a:path extrusionOk="0" h="2406" w="1602">
                  <a:moveTo>
                    <a:pt x="1" y="0"/>
                  </a:moveTo>
                  <a:lnTo>
                    <a:pt x="401" y="2402"/>
                  </a:lnTo>
                  <a:cubicBezTo>
                    <a:pt x="435" y="2404"/>
                    <a:pt x="469" y="2406"/>
                    <a:pt x="503" y="2406"/>
                  </a:cubicBezTo>
                  <a:cubicBezTo>
                    <a:pt x="931" y="2406"/>
                    <a:pt x="1324" y="2213"/>
                    <a:pt x="1602" y="1935"/>
                  </a:cubicBezTo>
                  <a:cubicBezTo>
                    <a:pt x="968" y="1368"/>
                    <a:pt x="434" y="734"/>
                    <a:pt x="1" y="0"/>
                  </a:cubicBez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9"/>
            <p:cNvSpPr/>
            <p:nvPr/>
          </p:nvSpPr>
          <p:spPr>
            <a:xfrm flipH="1">
              <a:off x="3953357" y="802289"/>
              <a:ext cx="40719" cy="21173"/>
            </a:xfrm>
            <a:custGeom>
              <a:rect b="b" l="l" r="r" t="t"/>
              <a:pathLst>
                <a:path extrusionOk="0" h="781" w="1502">
                  <a:moveTo>
                    <a:pt x="1177" y="1"/>
                  </a:moveTo>
                  <a:cubicBezTo>
                    <a:pt x="750" y="1"/>
                    <a:pt x="358" y="194"/>
                    <a:pt x="67" y="514"/>
                  </a:cubicBezTo>
                  <a:cubicBezTo>
                    <a:pt x="0" y="547"/>
                    <a:pt x="0" y="647"/>
                    <a:pt x="67" y="714"/>
                  </a:cubicBezTo>
                  <a:cubicBezTo>
                    <a:pt x="100" y="747"/>
                    <a:pt x="134" y="747"/>
                    <a:pt x="167" y="781"/>
                  </a:cubicBezTo>
                  <a:cubicBezTo>
                    <a:pt x="200" y="781"/>
                    <a:pt x="267" y="747"/>
                    <a:pt x="267" y="714"/>
                  </a:cubicBezTo>
                  <a:cubicBezTo>
                    <a:pt x="507" y="444"/>
                    <a:pt x="856" y="309"/>
                    <a:pt x="1190" y="309"/>
                  </a:cubicBezTo>
                  <a:cubicBezTo>
                    <a:pt x="1227" y="309"/>
                    <a:pt x="1264" y="310"/>
                    <a:pt x="1301" y="314"/>
                  </a:cubicBezTo>
                  <a:cubicBezTo>
                    <a:pt x="1401" y="314"/>
                    <a:pt x="1468" y="247"/>
                    <a:pt x="1501" y="180"/>
                  </a:cubicBezTo>
                  <a:cubicBezTo>
                    <a:pt x="1501" y="80"/>
                    <a:pt x="1468" y="14"/>
                    <a:pt x="1368" y="14"/>
                  </a:cubicBezTo>
                  <a:cubicBezTo>
                    <a:pt x="1304" y="5"/>
                    <a:pt x="1240" y="1"/>
                    <a:pt x="117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9"/>
            <p:cNvSpPr/>
            <p:nvPr/>
          </p:nvSpPr>
          <p:spPr>
            <a:xfrm flipH="1">
              <a:off x="3919009" y="952750"/>
              <a:ext cx="264079" cy="287610"/>
            </a:xfrm>
            <a:custGeom>
              <a:rect b="b" l="l" r="r" t="t"/>
              <a:pathLst>
                <a:path extrusionOk="0" h="10609" w="9741">
                  <a:moveTo>
                    <a:pt x="968" y="1"/>
                  </a:moveTo>
                  <a:lnTo>
                    <a:pt x="968" y="1"/>
                  </a:lnTo>
                  <a:cubicBezTo>
                    <a:pt x="1368" y="2369"/>
                    <a:pt x="1702" y="6672"/>
                    <a:pt x="1" y="8240"/>
                  </a:cubicBezTo>
                  <a:cubicBezTo>
                    <a:pt x="1" y="8240"/>
                    <a:pt x="568" y="10608"/>
                    <a:pt x="4937" y="10608"/>
                  </a:cubicBezTo>
                  <a:cubicBezTo>
                    <a:pt x="9741" y="10608"/>
                    <a:pt x="7306" y="8240"/>
                    <a:pt x="7306" y="8240"/>
                  </a:cubicBezTo>
                  <a:cubicBezTo>
                    <a:pt x="4704" y="7606"/>
                    <a:pt x="4837" y="5672"/>
                    <a:pt x="5338" y="3837"/>
                  </a:cubicBezTo>
                  <a:lnTo>
                    <a:pt x="968"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9"/>
            <p:cNvSpPr/>
            <p:nvPr/>
          </p:nvSpPr>
          <p:spPr>
            <a:xfrm flipH="1">
              <a:off x="3975073" y="1134197"/>
              <a:ext cx="226097" cy="74498"/>
            </a:xfrm>
            <a:custGeom>
              <a:rect b="b" l="l" r="r" t="t"/>
              <a:pathLst>
                <a:path extrusionOk="0" h="2748" w="8340">
                  <a:moveTo>
                    <a:pt x="3661" y="0"/>
                  </a:moveTo>
                  <a:cubicBezTo>
                    <a:pt x="2344" y="0"/>
                    <a:pt x="1091" y="127"/>
                    <a:pt x="701" y="279"/>
                  </a:cubicBezTo>
                  <a:cubicBezTo>
                    <a:pt x="0" y="546"/>
                    <a:pt x="267" y="1480"/>
                    <a:pt x="534" y="2314"/>
                  </a:cubicBezTo>
                  <a:lnTo>
                    <a:pt x="7806" y="2748"/>
                  </a:lnTo>
                  <a:cubicBezTo>
                    <a:pt x="7806" y="2748"/>
                    <a:pt x="8340" y="1113"/>
                    <a:pt x="6939" y="446"/>
                  </a:cubicBezTo>
                  <a:cubicBezTo>
                    <a:pt x="6267" y="118"/>
                    <a:pt x="4934"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9"/>
            <p:cNvSpPr/>
            <p:nvPr/>
          </p:nvSpPr>
          <p:spPr>
            <a:xfrm flipH="1">
              <a:off x="3975073" y="1134197"/>
              <a:ext cx="226097" cy="74498"/>
            </a:xfrm>
            <a:custGeom>
              <a:rect b="b" l="l" r="r" t="t"/>
              <a:pathLst>
                <a:path extrusionOk="0" h="2748" w="8340">
                  <a:moveTo>
                    <a:pt x="3661" y="0"/>
                  </a:moveTo>
                  <a:cubicBezTo>
                    <a:pt x="2344" y="0"/>
                    <a:pt x="1091" y="127"/>
                    <a:pt x="701" y="279"/>
                  </a:cubicBezTo>
                  <a:cubicBezTo>
                    <a:pt x="0" y="546"/>
                    <a:pt x="267" y="1480"/>
                    <a:pt x="534" y="2314"/>
                  </a:cubicBezTo>
                  <a:lnTo>
                    <a:pt x="7806" y="2748"/>
                  </a:lnTo>
                  <a:cubicBezTo>
                    <a:pt x="7806" y="2748"/>
                    <a:pt x="8340" y="1113"/>
                    <a:pt x="6939" y="446"/>
                  </a:cubicBezTo>
                  <a:cubicBezTo>
                    <a:pt x="6267" y="118"/>
                    <a:pt x="4934"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9"/>
            <p:cNvSpPr/>
            <p:nvPr/>
          </p:nvSpPr>
          <p:spPr>
            <a:xfrm flipH="1">
              <a:off x="4014843" y="4149669"/>
              <a:ext cx="56118" cy="20658"/>
            </a:xfrm>
            <a:custGeom>
              <a:rect b="b" l="l" r="r" t="t"/>
              <a:pathLst>
                <a:path extrusionOk="0" h="762" w="2070">
                  <a:moveTo>
                    <a:pt x="1735" y="128"/>
                  </a:moveTo>
                  <a:cubicBezTo>
                    <a:pt x="1802" y="161"/>
                    <a:pt x="1869" y="195"/>
                    <a:pt x="1869" y="261"/>
                  </a:cubicBezTo>
                  <a:cubicBezTo>
                    <a:pt x="1936" y="328"/>
                    <a:pt x="1902" y="395"/>
                    <a:pt x="1869" y="428"/>
                  </a:cubicBezTo>
                  <a:cubicBezTo>
                    <a:pt x="1791" y="545"/>
                    <a:pt x="1472" y="594"/>
                    <a:pt x="1108" y="594"/>
                  </a:cubicBezTo>
                  <a:cubicBezTo>
                    <a:pt x="850" y="594"/>
                    <a:pt x="569" y="570"/>
                    <a:pt x="334" y="528"/>
                  </a:cubicBezTo>
                  <a:cubicBezTo>
                    <a:pt x="701" y="328"/>
                    <a:pt x="1135" y="195"/>
                    <a:pt x="1602" y="161"/>
                  </a:cubicBezTo>
                  <a:lnTo>
                    <a:pt x="1602" y="128"/>
                  </a:lnTo>
                  <a:close/>
                  <a:moveTo>
                    <a:pt x="1562" y="0"/>
                  </a:moveTo>
                  <a:cubicBezTo>
                    <a:pt x="987" y="0"/>
                    <a:pt x="97" y="499"/>
                    <a:pt x="68" y="528"/>
                  </a:cubicBezTo>
                  <a:cubicBezTo>
                    <a:pt x="34" y="562"/>
                    <a:pt x="1" y="595"/>
                    <a:pt x="34" y="628"/>
                  </a:cubicBezTo>
                  <a:cubicBezTo>
                    <a:pt x="34" y="628"/>
                    <a:pt x="34" y="662"/>
                    <a:pt x="68" y="662"/>
                  </a:cubicBezTo>
                  <a:cubicBezTo>
                    <a:pt x="401" y="728"/>
                    <a:pt x="735" y="762"/>
                    <a:pt x="1068" y="762"/>
                  </a:cubicBezTo>
                  <a:cubicBezTo>
                    <a:pt x="1469" y="762"/>
                    <a:pt x="1869" y="695"/>
                    <a:pt x="2002" y="528"/>
                  </a:cubicBezTo>
                  <a:cubicBezTo>
                    <a:pt x="2069" y="428"/>
                    <a:pt x="2069" y="295"/>
                    <a:pt x="2002" y="195"/>
                  </a:cubicBezTo>
                  <a:cubicBezTo>
                    <a:pt x="1969" y="95"/>
                    <a:pt x="1869" y="28"/>
                    <a:pt x="1769" y="28"/>
                  </a:cubicBezTo>
                  <a:cubicBezTo>
                    <a:pt x="1707" y="9"/>
                    <a:pt x="1637" y="0"/>
                    <a:pt x="15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9"/>
            <p:cNvSpPr/>
            <p:nvPr/>
          </p:nvSpPr>
          <p:spPr>
            <a:xfrm flipH="1">
              <a:off x="4035663" y="4129283"/>
              <a:ext cx="35297" cy="39255"/>
            </a:xfrm>
            <a:custGeom>
              <a:rect b="b" l="l" r="r" t="t"/>
              <a:pathLst>
                <a:path extrusionOk="0" h="1448" w="1302">
                  <a:moveTo>
                    <a:pt x="968" y="146"/>
                  </a:moveTo>
                  <a:cubicBezTo>
                    <a:pt x="1102" y="146"/>
                    <a:pt x="1102" y="213"/>
                    <a:pt x="1102" y="213"/>
                  </a:cubicBezTo>
                  <a:cubicBezTo>
                    <a:pt x="1135" y="446"/>
                    <a:pt x="601" y="980"/>
                    <a:pt x="201" y="1214"/>
                  </a:cubicBezTo>
                  <a:cubicBezTo>
                    <a:pt x="234" y="847"/>
                    <a:pt x="401" y="513"/>
                    <a:pt x="668" y="246"/>
                  </a:cubicBezTo>
                  <a:cubicBezTo>
                    <a:pt x="735" y="179"/>
                    <a:pt x="835" y="146"/>
                    <a:pt x="935" y="146"/>
                  </a:cubicBezTo>
                  <a:close/>
                  <a:moveTo>
                    <a:pt x="863" y="0"/>
                  </a:moveTo>
                  <a:cubicBezTo>
                    <a:pt x="756" y="0"/>
                    <a:pt x="643" y="38"/>
                    <a:pt x="568" y="113"/>
                  </a:cubicBezTo>
                  <a:cubicBezTo>
                    <a:pt x="134" y="480"/>
                    <a:pt x="34" y="1314"/>
                    <a:pt x="34" y="1380"/>
                  </a:cubicBezTo>
                  <a:cubicBezTo>
                    <a:pt x="1" y="1414"/>
                    <a:pt x="34" y="1447"/>
                    <a:pt x="34" y="1447"/>
                  </a:cubicBezTo>
                  <a:lnTo>
                    <a:pt x="101" y="1447"/>
                  </a:lnTo>
                  <a:cubicBezTo>
                    <a:pt x="501" y="1280"/>
                    <a:pt x="1302" y="580"/>
                    <a:pt x="1235" y="213"/>
                  </a:cubicBezTo>
                  <a:cubicBezTo>
                    <a:pt x="1235" y="113"/>
                    <a:pt x="1168" y="13"/>
                    <a:pt x="968" y="13"/>
                  </a:cubicBezTo>
                  <a:cubicBezTo>
                    <a:pt x="935" y="4"/>
                    <a:pt x="899" y="0"/>
                    <a:pt x="8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9"/>
            <p:cNvSpPr/>
            <p:nvPr/>
          </p:nvSpPr>
          <p:spPr>
            <a:xfrm flipH="1">
              <a:off x="4061879" y="3965023"/>
              <a:ext cx="102205" cy="201698"/>
            </a:xfrm>
            <a:custGeom>
              <a:rect b="b" l="l" r="r" t="t"/>
              <a:pathLst>
                <a:path extrusionOk="0" h="7440" w="3770">
                  <a:moveTo>
                    <a:pt x="534" y="1"/>
                  </a:moveTo>
                  <a:lnTo>
                    <a:pt x="0" y="7439"/>
                  </a:lnTo>
                  <a:lnTo>
                    <a:pt x="3202" y="7439"/>
                  </a:lnTo>
                  <a:lnTo>
                    <a:pt x="3769"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9"/>
            <p:cNvSpPr/>
            <p:nvPr/>
          </p:nvSpPr>
          <p:spPr>
            <a:xfrm flipH="1">
              <a:off x="4681342" y="3766985"/>
              <a:ext cx="198960" cy="203488"/>
            </a:xfrm>
            <a:custGeom>
              <a:rect b="b" l="l" r="r" t="t"/>
              <a:pathLst>
                <a:path extrusionOk="0" h="7506" w="7339">
                  <a:moveTo>
                    <a:pt x="4370" y="0"/>
                  </a:moveTo>
                  <a:lnTo>
                    <a:pt x="0" y="6338"/>
                  </a:lnTo>
                  <a:lnTo>
                    <a:pt x="2936" y="7506"/>
                  </a:lnTo>
                  <a:lnTo>
                    <a:pt x="7339" y="1168"/>
                  </a:lnTo>
                  <a:lnTo>
                    <a:pt x="4370"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9"/>
            <p:cNvSpPr/>
            <p:nvPr/>
          </p:nvSpPr>
          <p:spPr>
            <a:xfrm flipH="1">
              <a:off x="4742828" y="3984922"/>
              <a:ext cx="49774" cy="32939"/>
            </a:xfrm>
            <a:custGeom>
              <a:rect b="b" l="l" r="r" t="t"/>
              <a:pathLst>
                <a:path extrusionOk="0" h="1215" w="1836">
                  <a:moveTo>
                    <a:pt x="301" y="201"/>
                  </a:moveTo>
                  <a:cubicBezTo>
                    <a:pt x="735" y="267"/>
                    <a:pt x="1135" y="401"/>
                    <a:pt x="1535" y="634"/>
                  </a:cubicBezTo>
                  <a:cubicBezTo>
                    <a:pt x="1569" y="668"/>
                    <a:pt x="1602" y="701"/>
                    <a:pt x="1635" y="734"/>
                  </a:cubicBezTo>
                  <a:cubicBezTo>
                    <a:pt x="1669" y="801"/>
                    <a:pt x="1702" y="868"/>
                    <a:pt x="1669" y="935"/>
                  </a:cubicBezTo>
                  <a:cubicBezTo>
                    <a:pt x="1669" y="1035"/>
                    <a:pt x="1602" y="1068"/>
                    <a:pt x="1569" y="1068"/>
                  </a:cubicBezTo>
                  <a:cubicBezTo>
                    <a:pt x="1554" y="1072"/>
                    <a:pt x="1539" y="1074"/>
                    <a:pt x="1522" y="1074"/>
                  </a:cubicBezTo>
                  <a:cubicBezTo>
                    <a:pt x="1259" y="1074"/>
                    <a:pt x="677" y="608"/>
                    <a:pt x="301" y="201"/>
                  </a:cubicBezTo>
                  <a:close/>
                  <a:moveTo>
                    <a:pt x="101" y="1"/>
                  </a:moveTo>
                  <a:cubicBezTo>
                    <a:pt x="68" y="1"/>
                    <a:pt x="34" y="1"/>
                    <a:pt x="34" y="34"/>
                  </a:cubicBezTo>
                  <a:cubicBezTo>
                    <a:pt x="1" y="67"/>
                    <a:pt x="1" y="101"/>
                    <a:pt x="34" y="134"/>
                  </a:cubicBezTo>
                  <a:cubicBezTo>
                    <a:pt x="234" y="367"/>
                    <a:pt x="468" y="601"/>
                    <a:pt x="735" y="801"/>
                  </a:cubicBezTo>
                  <a:cubicBezTo>
                    <a:pt x="995" y="1033"/>
                    <a:pt x="1307" y="1214"/>
                    <a:pt x="1515" y="1214"/>
                  </a:cubicBezTo>
                  <a:cubicBezTo>
                    <a:pt x="1547" y="1214"/>
                    <a:pt x="1576" y="1210"/>
                    <a:pt x="1602" y="1201"/>
                  </a:cubicBezTo>
                  <a:cubicBezTo>
                    <a:pt x="1735" y="1168"/>
                    <a:pt x="1802" y="1068"/>
                    <a:pt x="1836" y="935"/>
                  </a:cubicBezTo>
                  <a:cubicBezTo>
                    <a:pt x="1836" y="834"/>
                    <a:pt x="1802" y="734"/>
                    <a:pt x="1769" y="668"/>
                  </a:cubicBezTo>
                  <a:cubicBezTo>
                    <a:pt x="1435" y="201"/>
                    <a:pt x="168" y="34"/>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9"/>
            <p:cNvSpPr/>
            <p:nvPr/>
          </p:nvSpPr>
          <p:spPr>
            <a:xfrm flipH="1">
              <a:off x="4744644" y="3967734"/>
              <a:ext cx="47036" cy="22176"/>
            </a:xfrm>
            <a:custGeom>
              <a:rect b="b" l="l" r="r" t="t"/>
              <a:pathLst>
                <a:path extrusionOk="0" h="818" w="1735">
                  <a:moveTo>
                    <a:pt x="1201" y="168"/>
                  </a:moveTo>
                  <a:cubicBezTo>
                    <a:pt x="1301" y="168"/>
                    <a:pt x="1401" y="201"/>
                    <a:pt x="1468" y="268"/>
                  </a:cubicBezTo>
                  <a:lnTo>
                    <a:pt x="1501" y="268"/>
                  </a:lnTo>
                  <a:cubicBezTo>
                    <a:pt x="1601" y="368"/>
                    <a:pt x="1568" y="434"/>
                    <a:pt x="1568" y="434"/>
                  </a:cubicBezTo>
                  <a:cubicBezTo>
                    <a:pt x="1462" y="593"/>
                    <a:pt x="960" y="688"/>
                    <a:pt x="540" y="688"/>
                  </a:cubicBezTo>
                  <a:cubicBezTo>
                    <a:pt x="429" y="688"/>
                    <a:pt x="324" y="682"/>
                    <a:pt x="234" y="668"/>
                  </a:cubicBezTo>
                  <a:cubicBezTo>
                    <a:pt x="501" y="401"/>
                    <a:pt x="834" y="234"/>
                    <a:pt x="1201" y="168"/>
                  </a:cubicBezTo>
                  <a:close/>
                  <a:moveTo>
                    <a:pt x="1201" y="1"/>
                  </a:moveTo>
                  <a:cubicBezTo>
                    <a:pt x="667" y="1"/>
                    <a:pt x="34" y="635"/>
                    <a:pt x="0" y="668"/>
                  </a:cubicBezTo>
                  <a:cubicBezTo>
                    <a:pt x="0" y="668"/>
                    <a:pt x="0" y="701"/>
                    <a:pt x="0" y="735"/>
                  </a:cubicBezTo>
                  <a:cubicBezTo>
                    <a:pt x="0" y="735"/>
                    <a:pt x="0" y="768"/>
                    <a:pt x="0" y="768"/>
                  </a:cubicBezTo>
                  <a:lnTo>
                    <a:pt x="34" y="768"/>
                  </a:lnTo>
                  <a:cubicBezTo>
                    <a:pt x="170" y="799"/>
                    <a:pt x="365" y="818"/>
                    <a:pt x="573" y="818"/>
                  </a:cubicBezTo>
                  <a:cubicBezTo>
                    <a:pt x="1030" y="818"/>
                    <a:pt x="1554" y="730"/>
                    <a:pt x="1668" y="501"/>
                  </a:cubicBezTo>
                  <a:cubicBezTo>
                    <a:pt x="1735" y="434"/>
                    <a:pt x="1735" y="301"/>
                    <a:pt x="1601" y="168"/>
                  </a:cubicBezTo>
                  <a:cubicBezTo>
                    <a:pt x="1501" y="34"/>
                    <a:pt x="1335" y="1"/>
                    <a:pt x="12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9"/>
            <p:cNvSpPr/>
            <p:nvPr/>
          </p:nvSpPr>
          <p:spPr>
            <a:xfrm flipH="1">
              <a:off x="4730194" y="3902399"/>
              <a:ext cx="216121" cy="215389"/>
            </a:xfrm>
            <a:custGeom>
              <a:rect b="b" l="l" r="r" t="t"/>
              <a:pathLst>
                <a:path extrusionOk="0" h="7945" w="7972">
                  <a:moveTo>
                    <a:pt x="2819" y="1"/>
                  </a:moveTo>
                  <a:cubicBezTo>
                    <a:pt x="2752" y="1"/>
                    <a:pt x="2685" y="26"/>
                    <a:pt x="2635" y="76"/>
                  </a:cubicBezTo>
                  <a:lnTo>
                    <a:pt x="267" y="1810"/>
                  </a:lnTo>
                  <a:cubicBezTo>
                    <a:pt x="34" y="1977"/>
                    <a:pt x="0" y="2344"/>
                    <a:pt x="234" y="2544"/>
                  </a:cubicBezTo>
                  <a:cubicBezTo>
                    <a:pt x="1201" y="3345"/>
                    <a:pt x="1701" y="3678"/>
                    <a:pt x="2869" y="4712"/>
                  </a:cubicBezTo>
                  <a:cubicBezTo>
                    <a:pt x="3603" y="5346"/>
                    <a:pt x="5037" y="6714"/>
                    <a:pt x="6038" y="7581"/>
                  </a:cubicBezTo>
                  <a:cubicBezTo>
                    <a:pt x="6342" y="7844"/>
                    <a:pt x="6648" y="7945"/>
                    <a:pt x="6919" y="7945"/>
                  </a:cubicBezTo>
                  <a:cubicBezTo>
                    <a:pt x="7540" y="7945"/>
                    <a:pt x="7971" y="7416"/>
                    <a:pt x="7739" y="7114"/>
                  </a:cubicBezTo>
                  <a:cubicBezTo>
                    <a:pt x="6271" y="5113"/>
                    <a:pt x="6071" y="3945"/>
                    <a:pt x="5971" y="2878"/>
                  </a:cubicBezTo>
                  <a:cubicBezTo>
                    <a:pt x="5938" y="2711"/>
                    <a:pt x="5838" y="2511"/>
                    <a:pt x="5704" y="2411"/>
                  </a:cubicBezTo>
                  <a:lnTo>
                    <a:pt x="3002" y="76"/>
                  </a:lnTo>
                  <a:cubicBezTo>
                    <a:pt x="2952" y="26"/>
                    <a:pt x="2886" y="1"/>
                    <a:pt x="28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9"/>
            <p:cNvSpPr/>
            <p:nvPr/>
          </p:nvSpPr>
          <p:spPr>
            <a:xfrm flipH="1">
              <a:off x="3898189" y="4155850"/>
              <a:ext cx="302981" cy="99494"/>
            </a:xfrm>
            <a:custGeom>
              <a:rect b="b" l="l" r="r" t="t"/>
              <a:pathLst>
                <a:path extrusionOk="0" h="3670" w="11176">
                  <a:moveTo>
                    <a:pt x="1068" y="0"/>
                  </a:moveTo>
                  <a:cubicBezTo>
                    <a:pt x="934" y="0"/>
                    <a:pt x="801" y="100"/>
                    <a:pt x="801" y="234"/>
                  </a:cubicBezTo>
                  <a:lnTo>
                    <a:pt x="67" y="3102"/>
                  </a:lnTo>
                  <a:cubicBezTo>
                    <a:pt x="0" y="3369"/>
                    <a:pt x="201" y="3669"/>
                    <a:pt x="501" y="3669"/>
                  </a:cubicBezTo>
                  <a:cubicBezTo>
                    <a:pt x="1768" y="3636"/>
                    <a:pt x="3603" y="3569"/>
                    <a:pt x="5204" y="3569"/>
                  </a:cubicBezTo>
                  <a:cubicBezTo>
                    <a:pt x="7039" y="3569"/>
                    <a:pt x="7272" y="3669"/>
                    <a:pt x="9441" y="3669"/>
                  </a:cubicBezTo>
                  <a:cubicBezTo>
                    <a:pt x="10741" y="3669"/>
                    <a:pt x="11175" y="2335"/>
                    <a:pt x="10608" y="2202"/>
                  </a:cubicBezTo>
                  <a:cubicBezTo>
                    <a:pt x="8106" y="1668"/>
                    <a:pt x="7472" y="1601"/>
                    <a:pt x="5338" y="267"/>
                  </a:cubicBezTo>
                  <a:cubicBezTo>
                    <a:pt x="5104" y="100"/>
                    <a:pt x="4837" y="33"/>
                    <a:pt x="45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9"/>
            <p:cNvSpPr/>
            <p:nvPr/>
          </p:nvSpPr>
          <p:spPr>
            <a:xfrm flipH="1">
              <a:off x="3440626" y="1286447"/>
              <a:ext cx="488360" cy="424732"/>
            </a:xfrm>
            <a:custGeom>
              <a:rect b="b" l="l" r="r" t="t"/>
              <a:pathLst>
                <a:path extrusionOk="0" h="15667" w="18014">
                  <a:moveTo>
                    <a:pt x="9608" y="11396"/>
                  </a:moveTo>
                  <a:lnTo>
                    <a:pt x="9608" y="11396"/>
                  </a:lnTo>
                  <a:cubicBezTo>
                    <a:pt x="9585" y="11413"/>
                    <a:pt x="9562" y="11428"/>
                    <a:pt x="9541" y="11442"/>
                  </a:cubicBezTo>
                  <a:cubicBezTo>
                    <a:pt x="9531" y="11452"/>
                    <a:pt x="9524" y="11456"/>
                    <a:pt x="9521" y="11456"/>
                  </a:cubicBezTo>
                  <a:cubicBezTo>
                    <a:pt x="9513" y="11456"/>
                    <a:pt x="9527" y="11432"/>
                    <a:pt x="9574" y="11409"/>
                  </a:cubicBezTo>
                  <a:cubicBezTo>
                    <a:pt x="9585" y="11404"/>
                    <a:pt x="9597" y="11400"/>
                    <a:pt x="9608" y="11396"/>
                  </a:cubicBezTo>
                  <a:close/>
                  <a:moveTo>
                    <a:pt x="10953" y="11631"/>
                  </a:moveTo>
                  <a:lnTo>
                    <a:pt x="10975" y="11642"/>
                  </a:lnTo>
                  <a:cubicBezTo>
                    <a:pt x="10975" y="11655"/>
                    <a:pt x="10975" y="11667"/>
                    <a:pt x="10975" y="11676"/>
                  </a:cubicBezTo>
                  <a:lnTo>
                    <a:pt x="10953" y="11631"/>
                  </a:lnTo>
                  <a:close/>
                  <a:moveTo>
                    <a:pt x="4571" y="1"/>
                  </a:moveTo>
                  <a:lnTo>
                    <a:pt x="1" y="1702"/>
                  </a:lnTo>
                  <a:cubicBezTo>
                    <a:pt x="234" y="2336"/>
                    <a:pt x="435" y="2903"/>
                    <a:pt x="668" y="3436"/>
                  </a:cubicBezTo>
                  <a:cubicBezTo>
                    <a:pt x="902" y="4003"/>
                    <a:pt x="1168" y="4571"/>
                    <a:pt x="1402" y="5104"/>
                  </a:cubicBezTo>
                  <a:cubicBezTo>
                    <a:pt x="1902" y="6238"/>
                    <a:pt x="2469" y="7339"/>
                    <a:pt x="3070" y="8407"/>
                  </a:cubicBezTo>
                  <a:cubicBezTo>
                    <a:pt x="3670" y="9507"/>
                    <a:pt x="4337" y="10575"/>
                    <a:pt x="5071" y="11576"/>
                  </a:cubicBezTo>
                  <a:cubicBezTo>
                    <a:pt x="5838" y="12643"/>
                    <a:pt x="6672" y="13644"/>
                    <a:pt x="7640" y="14578"/>
                  </a:cubicBezTo>
                  <a:lnTo>
                    <a:pt x="7807" y="14745"/>
                  </a:lnTo>
                  <a:lnTo>
                    <a:pt x="7907" y="14811"/>
                  </a:lnTo>
                  <a:lnTo>
                    <a:pt x="8007" y="14911"/>
                  </a:lnTo>
                  <a:lnTo>
                    <a:pt x="8140" y="15045"/>
                  </a:lnTo>
                  <a:cubicBezTo>
                    <a:pt x="8607" y="15412"/>
                    <a:pt x="9141" y="15612"/>
                    <a:pt x="9708" y="15645"/>
                  </a:cubicBezTo>
                  <a:cubicBezTo>
                    <a:pt x="9815" y="15659"/>
                    <a:pt x="9920" y="15666"/>
                    <a:pt x="10024" y="15666"/>
                  </a:cubicBezTo>
                  <a:cubicBezTo>
                    <a:pt x="10408" y="15666"/>
                    <a:pt x="10775" y="15576"/>
                    <a:pt x="11142" y="15445"/>
                  </a:cubicBezTo>
                  <a:cubicBezTo>
                    <a:pt x="11442" y="15312"/>
                    <a:pt x="11709" y="15145"/>
                    <a:pt x="11976" y="14978"/>
                  </a:cubicBezTo>
                  <a:cubicBezTo>
                    <a:pt x="12310" y="14711"/>
                    <a:pt x="12643" y="14411"/>
                    <a:pt x="12944" y="14044"/>
                  </a:cubicBezTo>
                  <a:cubicBezTo>
                    <a:pt x="13177" y="13777"/>
                    <a:pt x="13411" y="13477"/>
                    <a:pt x="13611" y="13210"/>
                  </a:cubicBezTo>
                  <a:cubicBezTo>
                    <a:pt x="14311" y="12143"/>
                    <a:pt x="14945" y="11042"/>
                    <a:pt x="15479" y="9874"/>
                  </a:cubicBezTo>
                  <a:cubicBezTo>
                    <a:pt x="16479" y="7673"/>
                    <a:pt x="17347" y="5405"/>
                    <a:pt x="18014" y="3103"/>
                  </a:cubicBezTo>
                  <a:lnTo>
                    <a:pt x="15812" y="2169"/>
                  </a:lnTo>
                  <a:cubicBezTo>
                    <a:pt x="14645" y="4170"/>
                    <a:pt x="13477" y="6172"/>
                    <a:pt x="12243" y="8073"/>
                  </a:cubicBezTo>
                  <a:cubicBezTo>
                    <a:pt x="11676" y="9007"/>
                    <a:pt x="11042" y="9874"/>
                    <a:pt x="10342" y="10708"/>
                  </a:cubicBezTo>
                  <a:cubicBezTo>
                    <a:pt x="10315" y="10735"/>
                    <a:pt x="10289" y="10761"/>
                    <a:pt x="10262" y="10788"/>
                  </a:cubicBezTo>
                  <a:lnTo>
                    <a:pt x="10262" y="10788"/>
                  </a:lnTo>
                  <a:cubicBezTo>
                    <a:pt x="9128" y="9316"/>
                    <a:pt x="8147" y="7748"/>
                    <a:pt x="7340" y="6105"/>
                  </a:cubicBezTo>
                  <a:cubicBezTo>
                    <a:pt x="6806" y="5104"/>
                    <a:pt x="6339" y="4104"/>
                    <a:pt x="5872" y="3069"/>
                  </a:cubicBezTo>
                  <a:cubicBezTo>
                    <a:pt x="5638" y="2569"/>
                    <a:pt x="5405" y="2069"/>
                    <a:pt x="5205" y="1535"/>
                  </a:cubicBezTo>
                  <a:lnTo>
                    <a:pt x="4571"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9"/>
            <p:cNvSpPr/>
            <p:nvPr/>
          </p:nvSpPr>
          <p:spPr>
            <a:xfrm flipH="1">
              <a:off x="3509350" y="1224039"/>
              <a:ext cx="713535" cy="250524"/>
            </a:xfrm>
            <a:custGeom>
              <a:rect b="b" l="l" r="r" t="t"/>
              <a:pathLst>
                <a:path extrusionOk="0" h="9241" w="26320">
                  <a:moveTo>
                    <a:pt x="1702" y="1"/>
                  </a:moveTo>
                  <a:lnTo>
                    <a:pt x="1" y="4538"/>
                  </a:lnTo>
                  <a:cubicBezTo>
                    <a:pt x="2169" y="5371"/>
                    <a:pt x="4337" y="6139"/>
                    <a:pt x="6506" y="6806"/>
                  </a:cubicBezTo>
                  <a:cubicBezTo>
                    <a:pt x="8707" y="7506"/>
                    <a:pt x="10909" y="8140"/>
                    <a:pt x="13177" y="8674"/>
                  </a:cubicBezTo>
                  <a:cubicBezTo>
                    <a:pt x="13744" y="8807"/>
                    <a:pt x="14311" y="8941"/>
                    <a:pt x="14912" y="9041"/>
                  </a:cubicBezTo>
                  <a:lnTo>
                    <a:pt x="15345" y="9141"/>
                  </a:lnTo>
                  <a:lnTo>
                    <a:pt x="15479" y="9174"/>
                  </a:lnTo>
                  <a:lnTo>
                    <a:pt x="15679" y="9208"/>
                  </a:lnTo>
                  <a:lnTo>
                    <a:pt x="16079" y="9241"/>
                  </a:lnTo>
                  <a:cubicBezTo>
                    <a:pt x="16546" y="9241"/>
                    <a:pt x="17013" y="9208"/>
                    <a:pt x="17447" y="9108"/>
                  </a:cubicBezTo>
                  <a:cubicBezTo>
                    <a:pt x="18181" y="8941"/>
                    <a:pt x="18881" y="8674"/>
                    <a:pt x="19548" y="8340"/>
                  </a:cubicBezTo>
                  <a:cubicBezTo>
                    <a:pt x="20115" y="8040"/>
                    <a:pt x="20682" y="7673"/>
                    <a:pt x="21216" y="7306"/>
                  </a:cubicBezTo>
                  <a:cubicBezTo>
                    <a:pt x="23151" y="5872"/>
                    <a:pt x="24852" y="4171"/>
                    <a:pt x="26320" y="2236"/>
                  </a:cubicBezTo>
                  <a:lnTo>
                    <a:pt x="24618" y="568"/>
                  </a:lnTo>
                  <a:cubicBezTo>
                    <a:pt x="22884" y="1836"/>
                    <a:pt x="21083" y="3003"/>
                    <a:pt x="19181" y="4037"/>
                  </a:cubicBezTo>
                  <a:cubicBezTo>
                    <a:pt x="18748" y="4271"/>
                    <a:pt x="18314" y="4471"/>
                    <a:pt x="17880" y="4638"/>
                  </a:cubicBezTo>
                  <a:cubicBezTo>
                    <a:pt x="17513" y="4771"/>
                    <a:pt x="17113" y="4871"/>
                    <a:pt x="16746" y="4904"/>
                  </a:cubicBezTo>
                  <a:cubicBezTo>
                    <a:pt x="16646" y="4904"/>
                    <a:pt x="16546" y="4904"/>
                    <a:pt x="16446" y="4871"/>
                  </a:cubicBezTo>
                  <a:lnTo>
                    <a:pt x="16313" y="4871"/>
                  </a:lnTo>
                  <a:lnTo>
                    <a:pt x="15946" y="4771"/>
                  </a:lnTo>
                  <a:cubicBezTo>
                    <a:pt x="15412" y="4604"/>
                    <a:pt x="14878" y="4471"/>
                    <a:pt x="14378" y="4304"/>
                  </a:cubicBezTo>
                  <a:cubicBezTo>
                    <a:pt x="12276" y="3670"/>
                    <a:pt x="10141" y="2936"/>
                    <a:pt x="8040" y="2203"/>
                  </a:cubicBezTo>
                  <a:lnTo>
                    <a:pt x="1702"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9"/>
            <p:cNvSpPr/>
            <p:nvPr/>
          </p:nvSpPr>
          <p:spPr>
            <a:xfrm flipH="1">
              <a:off x="3463236" y="1192402"/>
              <a:ext cx="105810" cy="107627"/>
            </a:xfrm>
            <a:custGeom>
              <a:rect b="b" l="l" r="r" t="t"/>
              <a:pathLst>
                <a:path extrusionOk="0" h="3970" w="3903">
                  <a:moveTo>
                    <a:pt x="1268" y="0"/>
                  </a:moveTo>
                  <a:lnTo>
                    <a:pt x="0" y="2069"/>
                  </a:lnTo>
                  <a:lnTo>
                    <a:pt x="1234" y="3970"/>
                  </a:lnTo>
                  <a:cubicBezTo>
                    <a:pt x="2802" y="3970"/>
                    <a:pt x="3903" y="2502"/>
                    <a:pt x="3903" y="2502"/>
                  </a:cubicBezTo>
                  <a:lnTo>
                    <a:pt x="1268"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9"/>
            <p:cNvSpPr/>
            <p:nvPr/>
          </p:nvSpPr>
          <p:spPr>
            <a:xfrm flipH="1">
              <a:off x="3431571" y="1118256"/>
              <a:ext cx="103126" cy="142897"/>
            </a:xfrm>
            <a:custGeom>
              <a:rect b="b" l="l" r="r" t="t"/>
              <a:pathLst>
                <a:path extrusionOk="0" h="5271" w="3804">
                  <a:moveTo>
                    <a:pt x="1935" y="0"/>
                  </a:moveTo>
                  <a:lnTo>
                    <a:pt x="1" y="2735"/>
                  </a:lnTo>
                  <a:lnTo>
                    <a:pt x="2636" y="5271"/>
                  </a:lnTo>
                  <a:lnTo>
                    <a:pt x="3803" y="2669"/>
                  </a:lnTo>
                  <a:lnTo>
                    <a:pt x="1935"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9"/>
            <p:cNvSpPr/>
            <p:nvPr/>
          </p:nvSpPr>
          <p:spPr>
            <a:xfrm flipH="1">
              <a:off x="3920798" y="1194435"/>
              <a:ext cx="397595" cy="259334"/>
            </a:xfrm>
            <a:custGeom>
              <a:rect b="b" l="l" r="r" t="t"/>
              <a:pathLst>
                <a:path extrusionOk="0" h="9566" w="14666">
                  <a:moveTo>
                    <a:pt x="4686" y="0"/>
                  </a:moveTo>
                  <a:cubicBezTo>
                    <a:pt x="1871" y="0"/>
                    <a:pt x="0" y="2182"/>
                    <a:pt x="789" y="4629"/>
                  </a:cubicBezTo>
                  <a:cubicBezTo>
                    <a:pt x="1723" y="7531"/>
                    <a:pt x="10729" y="9566"/>
                    <a:pt x="10729" y="9566"/>
                  </a:cubicBezTo>
                  <a:lnTo>
                    <a:pt x="14665" y="2894"/>
                  </a:lnTo>
                  <a:cubicBezTo>
                    <a:pt x="14665" y="2894"/>
                    <a:pt x="10429" y="1660"/>
                    <a:pt x="6726" y="359"/>
                  </a:cubicBezTo>
                  <a:cubicBezTo>
                    <a:pt x="6011" y="113"/>
                    <a:pt x="5324" y="0"/>
                    <a:pt x="468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9"/>
            <p:cNvSpPr/>
            <p:nvPr/>
          </p:nvSpPr>
          <p:spPr>
            <a:xfrm flipH="1">
              <a:off x="3762557" y="1172503"/>
              <a:ext cx="573349" cy="779548"/>
            </a:xfrm>
            <a:custGeom>
              <a:rect b="b" l="l" r="r" t="t"/>
              <a:pathLst>
                <a:path extrusionOk="0" h="28755" w="21149">
                  <a:moveTo>
                    <a:pt x="9290" y="1"/>
                  </a:moveTo>
                  <a:cubicBezTo>
                    <a:pt x="8073" y="1"/>
                    <a:pt x="6855" y="34"/>
                    <a:pt x="5638" y="101"/>
                  </a:cubicBezTo>
                  <a:cubicBezTo>
                    <a:pt x="5371" y="134"/>
                    <a:pt x="5104" y="167"/>
                    <a:pt x="4870" y="167"/>
                  </a:cubicBezTo>
                  <a:cubicBezTo>
                    <a:pt x="2202" y="368"/>
                    <a:pt x="234" y="2736"/>
                    <a:pt x="501" y="5371"/>
                  </a:cubicBezTo>
                  <a:cubicBezTo>
                    <a:pt x="1568" y="16246"/>
                    <a:pt x="0" y="26453"/>
                    <a:pt x="34" y="28755"/>
                  </a:cubicBezTo>
                  <a:lnTo>
                    <a:pt x="17213" y="28755"/>
                  </a:lnTo>
                  <a:cubicBezTo>
                    <a:pt x="21149" y="4871"/>
                    <a:pt x="17846" y="1001"/>
                    <a:pt x="17846" y="1001"/>
                  </a:cubicBezTo>
                  <a:cubicBezTo>
                    <a:pt x="16245" y="568"/>
                    <a:pt x="14577" y="301"/>
                    <a:pt x="12943" y="101"/>
                  </a:cubicBezTo>
                  <a:cubicBezTo>
                    <a:pt x="11725" y="34"/>
                    <a:pt x="10508" y="1"/>
                    <a:pt x="92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9"/>
            <p:cNvSpPr/>
            <p:nvPr/>
          </p:nvSpPr>
          <p:spPr>
            <a:xfrm flipH="1">
              <a:off x="3900006" y="1173033"/>
              <a:ext cx="391604" cy="797181"/>
            </a:xfrm>
            <a:custGeom>
              <a:rect b="b" l="l" r="r" t="t"/>
              <a:pathLst>
                <a:path extrusionOk="0" h="28735" w="14445">
                  <a:moveTo>
                    <a:pt x="12790" y="1"/>
                  </a:moveTo>
                  <a:cubicBezTo>
                    <a:pt x="12743" y="1"/>
                    <a:pt x="12701" y="32"/>
                    <a:pt x="12676" y="81"/>
                  </a:cubicBezTo>
                  <a:cubicBezTo>
                    <a:pt x="12009" y="648"/>
                    <a:pt x="7139" y="4984"/>
                    <a:pt x="4604" y="9921"/>
                  </a:cubicBezTo>
                  <a:cubicBezTo>
                    <a:pt x="3537" y="7686"/>
                    <a:pt x="1769" y="3416"/>
                    <a:pt x="2436" y="448"/>
                  </a:cubicBezTo>
                  <a:cubicBezTo>
                    <a:pt x="2491" y="283"/>
                    <a:pt x="2365" y="163"/>
                    <a:pt x="2226" y="163"/>
                  </a:cubicBezTo>
                  <a:cubicBezTo>
                    <a:pt x="2196" y="163"/>
                    <a:pt x="2165" y="169"/>
                    <a:pt x="2136" y="181"/>
                  </a:cubicBezTo>
                  <a:lnTo>
                    <a:pt x="1102" y="614"/>
                  </a:lnTo>
                  <a:cubicBezTo>
                    <a:pt x="1035" y="648"/>
                    <a:pt x="1001" y="714"/>
                    <a:pt x="968" y="748"/>
                  </a:cubicBezTo>
                  <a:cubicBezTo>
                    <a:pt x="768" y="1282"/>
                    <a:pt x="1" y="4050"/>
                    <a:pt x="3336" y="10788"/>
                  </a:cubicBezTo>
                  <a:lnTo>
                    <a:pt x="3937" y="13424"/>
                  </a:lnTo>
                  <a:cubicBezTo>
                    <a:pt x="3937" y="13424"/>
                    <a:pt x="3803" y="22363"/>
                    <a:pt x="2970" y="28735"/>
                  </a:cubicBezTo>
                  <a:lnTo>
                    <a:pt x="4571" y="28735"/>
                  </a:lnTo>
                  <a:cubicBezTo>
                    <a:pt x="4571" y="28735"/>
                    <a:pt x="5638" y="18661"/>
                    <a:pt x="5405" y="13424"/>
                  </a:cubicBezTo>
                  <a:lnTo>
                    <a:pt x="5972" y="11355"/>
                  </a:lnTo>
                  <a:cubicBezTo>
                    <a:pt x="5972" y="11355"/>
                    <a:pt x="8774" y="4617"/>
                    <a:pt x="14244" y="614"/>
                  </a:cubicBezTo>
                  <a:cubicBezTo>
                    <a:pt x="14444" y="481"/>
                    <a:pt x="14378" y="214"/>
                    <a:pt x="14144" y="181"/>
                  </a:cubicBezTo>
                  <a:lnTo>
                    <a:pt x="12843" y="14"/>
                  </a:lnTo>
                  <a:cubicBezTo>
                    <a:pt x="12825" y="5"/>
                    <a:pt x="12807" y="1"/>
                    <a:pt x="127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9"/>
            <p:cNvSpPr/>
            <p:nvPr/>
          </p:nvSpPr>
          <p:spPr>
            <a:xfrm flipH="1">
              <a:off x="3671224" y="1196685"/>
              <a:ext cx="330091" cy="377371"/>
            </a:xfrm>
            <a:custGeom>
              <a:rect b="b" l="l" r="r" t="t"/>
              <a:pathLst>
                <a:path extrusionOk="0" h="13920" w="12176">
                  <a:moveTo>
                    <a:pt x="4845" y="0"/>
                  </a:moveTo>
                  <a:cubicBezTo>
                    <a:pt x="3260" y="0"/>
                    <a:pt x="1754" y="1913"/>
                    <a:pt x="1168" y="3378"/>
                  </a:cubicBezTo>
                  <a:cubicBezTo>
                    <a:pt x="0" y="6247"/>
                    <a:pt x="4704" y="13919"/>
                    <a:pt x="4704" y="13919"/>
                  </a:cubicBezTo>
                  <a:lnTo>
                    <a:pt x="12176" y="9483"/>
                  </a:lnTo>
                  <a:cubicBezTo>
                    <a:pt x="12176" y="9483"/>
                    <a:pt x="9207" y="6080"/>
                    <a:pt x="7572" y="2511"/>
                  </a:cubicBezTo>
                  <a:cubicBezTo>
                    <a:pt x="6753" y="673"/>
                    <a:pt x="5785" y="0"/>
                    <a:pt x="48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9"/>
            <p:cNvSpPr/>
            <p:nvPr/>
          </p:nvSpPr>
          <p:spPr>
            <a:xfrm flipH="1">
              <a:off x="3377324" y="1295501"/>
              <a:ext cx="130236" cy="103099"/>
            </a:xfrm>
            <a:custGeom>
              <a:rect b="b" l="l" r="r" t="t"/>
              <a:pathLst>
                <a:path extrusionOk="0" h="3803" w="4804">
                  <a:moveTo>
                    <a:pt x="3303" y="0"/>
                  </a:moveTo>
                  <a:cubicBezTo>
                    <a:pt x="3303" y="0"/>
                    <a:pt x="1101" y="234"/>
                    <a:pt x="267" y="1668"/>
                  </a:cubicBezTo>
                  <a:cubicBezTo>
                    <a:pt x="0" y="2102"/>
                    <a:pt x="134" y="2635"/>
                    <a:pt x="501" y="2936"/>
                  </a:cubicBezTo>
                  <a:lnTo>
                    <a:pt x="1702" y="3803"/>
                  </a:lnTo>
                  <a:lnTo>
                    <a:pt x="4804" y="2502"/>
                  </a:lnTo>
                  <a:lnTo>
                    <a:pt x="3303"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9"/>
            <p:cNvSpPr/>
            <p:nvPr/>
          </p:nvSpPr>
          <p:spPr>
            <a:xfrm flipH="1">
              <a:off x="3307679" y="1264759"/>
              <a:ext cx="110365" cy="98572"/>
            </a:xfrm>
            <a:custGeom>
              <a:rect b="b" l="l" r="r" t="t"/>
              <a:pathLst>
                <a:path extrusionOk="0" h="3636" w="4071">
                  <a:moveTo>
                    <a:pt x="1435" y="0"/>
                  </a:moveTo>
                  <a:lnTo>
                    <a:pt x="1" y="1134"/>
                  </a:lnTo>
                  <a:lnTo>
                    <a:pt x="1502" y="3636"/>
                  </a:lnTo>
                  <a:lnTo>
                    <a:pt x="4070" y="1768"/>
                  </a:lnTo>
                  <a:lnTo>
                    <a:pt x="1435"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9"/>
            <p:cNvSpPr/>
            <p:nvPr/>
          </p:nvSpPr>
          <p:spPr>
            <a:xfrm flipH="1">
              <a:off x="3276041" y="1215906"/>
              <a:ext cx="284872" cy="107654"/>
            </a:xfrm>
            <a:custGeom>
              <a:rect b="b" l="l" r="r" t="t"/>
              <a:pathLst>
                <a:path extrusionOk="0" h="3971" w="10508">
                  <a:moveTo>
                    <a:pt x="9907" y="1"/>
                  </a:moveTo>
                  <a:lnTo>
                    <a:pt x="0" y="1368"/>
                  </a:lnTo>
                  <a:lnTo>
                    <a:pt x="601" y="3970"/>
                  </a:lnTo>
                  <a:lnTo>
                    <a:pt x="10508" y="2603"/>
                  </a:lnTo>
                  <a:lnTo>
                    <a:pt x="99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9"/>
            <p:cNvSpPr/>
            <p:nvPr/>
          </p:nvSpPr>
          <p:spPr>
            <a:xfrm flipH="1">
              <a:off x="3295940" y="1225856"/>
              <a:ext cx="136553" cy="22637"/>
            </a:xfrm>
            <a:custGeom>
              <a:rect b="b" l="l" r="r" t="t"/>
              <a:pathLst>
                <a:path extrusionOk="0" h="835" w="5037">
                  <a:moveTo>
                    <a:pt x="4970" y="1"/>
                  </a:moveTo>
                  <a:lnTo>
                    <a:pt x="67" y="668"/>
                  </a:lnTo>
                  <a:cubicBezTo>
                    <a:pt x="33" y="701"/>
                    <a:pt x="0" y="735"/>
                    <a:pt x="33" y="768"/>
                  </a:cubicBezTo>
                  <a:cubicBezTo>
                    <a:pt x="33" y="796"/>
                    <a:pt x="57" y="824"/>
                    <a:pt x="84" y="832"/>
                  </a:cubicBezTo>
                  <a:lnTo>
                    <a:pt x="84" y="832"/>
                  </a:lnTo>
                  <a:lnTo>
                    <a:pt x="4970" y="134"/>
                  </a:lnTo>
                  <a:cubicBezTo>
                    <a:pt x="5037" y="134"/>
                    <a:pt x="5037" y="1"/>
                    <a:pt x="4970" y="1"/>
                  </a:cubicBezTo>
                  <a:close/>
                  <a:moveTo>
                    <a:pt x="84" y="832"/>
                  </a:moveTo>
                  <a:lnTo>
                    <a:pt x="67" y="835"/>
                  </a:lnTo>
                  <a:lnTo>
                    <a:pt x="100" y="835"/>
                  </a:lnTo>
                  <a:cubicBezTo>
                    <a:pt x="95" y="835"/>
                    <a:pt x="89" y="834"/>
                    <a:pt x="84" y="83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9"/>
            <p:cNvSpPr/>
            <p:nvPr/>
          </p:nvSpPr>
          <p:spPr>
            <a:xfrm flipH="1">
              <a:off x="3301362" y="1237622"/>
              <a:ext cx="118471" cy="18109"/>
            </a:xfrm>
            <a:custGeom>
              <a:rect b="b" l="l" r="r" t="t"/>
              <a:pathLst>
                <a:path extrusionOk="0" h="668" w="4370">
                  <a:moveTo>
                    <a:pt x="4270" y="0"/>
                  </a:moveTo>
                  <a:lnTo>
                    <a:pt x="100" y="534"/>
                  </a:lnTo>
                  <a:cubicBezTo>
                    <a:pt x="33" y="534"/>
                    <a:pt x="0" y="567"/>
                    <a:pt x="33" y="601"/>
                  </a:cubicBezTo>
                  <a:cubicBezTo>
                    <a:pt x="33" y="634"/>
                    <a:pt x="67" y="667"/>
                    <a:pt x="100" y="667"/>
                  </a:cubicBezTo>
                  <a:lnTo>
                    <a:pt x="4303" y="134"/>
                  </a:lnTo>
                  <a:cubicBezTo>
                    <a:pt x="4336" y="134"/>
                    <a:pt x="4370" y="100"/>
                    <a:pt x="4370" y="67"/>
                  </a:cubicBezTo>
                  <a:cubicBezTo>
                    <a:pt x="4370" y="0"/>
                    <a:pt x="4336" y="0"/>
                    <a:pt x="4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9"/>
            <p:cNvSpPr/>
            <p:nvPr/>
          </p:nvSpPr>
          <p:spPr>
            <a:xfrm flipH="1">
              <a:off x="3289596" y="1245755"/>
              <a:ext cx="132975" cy="20820"/>
            </a:xfrm>
            <a:custGeom>
              <a:rect b="b" l="l" r="r" t="t"/>
              <a:pathLst>
                <a:path extrusionOk="0" h="768" w="4905">
                  <a:moveTo>
                    <a:pt x="4804" y="1"/>
                  </a:moveTo>
                  <a:lnTo>
                    <a:pt x="68" y="634"/>
                  </a:lnTo>
                  <a:cubicBezTo>
                    <a:pt x="34" y="634"/>
                    <a:pt x="1" y="668"/>
                    <a:pt x="34" y="701"/>
                  </a:cubicBezTo>
                  <a:cubicBezTo>
                    <a:pt x="34" y="734"/>
                    <a:pt x="68" y="768"/>
                    <a:pt x="101" y="768"/>
                  </a:cubicBezTo>
                  <a:lnTo>
                    <a:pt x="4838" y="134"/>
                  </a:lnTo>
                  <a:cubicBezTo>
                    <a:pt x="4904" y="101"/>
                    <a:pt x="4871" y="1"/>
                    <a:pt x="48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9"/>
            <p:cNvSpPr/>
            <p:nvPr/>
          </p:nvSpPr>
          <p:spPr>
            <a:xfrm flipH="1">
              <a:off x="3288702" y="1253888"/>
              <a:ext cx="140186" cy="23559"/>
            </a:xfrm>
            <a:custGeom>
              <a:rect b="b" l="l" r="r" t="t"/>
              <a:pathLst>
                <a:path extrusionOk="0" h="869" w="5171">
                  <a:moveTo>
                    <a:pt x="5104" y="1"/>
                  </a:moveTo>
                  <a:lnTo>
                    <a:pt x="67" y="735"/>
                  </a:lnTo>
                  <a:cubicBezTo>
                    <a:pt x="0" y="735"/>
                    <a:pt x="0" y="835"/>
                    <a:pt x="67" y="868"/>
                  </a:cubicBezTo>
                  <a:lnTo>
                    <a:pt x="5104" y="134"/>
                  </a:lnTo>
                  <a:cubicBezTo>
                    <a:pt x="5137" y="134"/>
                    <a:pt x="5171" y="101"/>
                    <a:pt x="5171" y="67"/>
                  </a:cubicBezTo>
                  <a:cubicBezTo>
                    <a:pt x="5171" y="34"/>
                    <a:pt x="5137" y="1"/>
                    <a:pt x="51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9"/>
            <p:cNvSpPr/>
            <p:nvPr/>
          </p:nvSpPr>
          <p:spPr>
            <a:xfrm flipH="1">
              <a:off x="3285991" y="1265274"/>
              <a:ext cx="132947" cy="23016"/>
            </a:xfrm>
            <a:custGeom>
              <a:rect b="b" l="l" r="r" t="t"/>
              <a:pathLst>
                <a:path extrusionOk="0" h="849" w="4904">
                  <a:moveTo>
                    <a:pt x="4833" y="1"/>
                  </a:moveTo>
                  <a:cubicBezTo>
                    <a:pt x="4823" y="1"/>
                    <a:pt x="4814" y="5"/>
                    <a:pt x="4804" y="14"/>
                  </a:cubicBezTo>
                  <a:lnTo>
                    <a:pt x="67" y="682"/>
                  </a:lnTo>
                  <a:cubicBezTo>
                    <a:pt x="34" y="682"/>
                    <a:pt x="0" y="715"/>
                    <a:pt x="0" y="782"/>
                  </a:cubicBezTo>
                  <a:cubicBezTo>
                    <a:pt x="0" y="815"/>
                    <a:pt x="34" y="848"/>
                    <a:pt x="67" y="848"/>
                  </a:cubicBezTo>
                  <a:lnTo>
                    <a:pt x="4837" y="148"/>
                  </a:lnTo>
                  <a:cubicBezTo>
                    <a:pt x="4871" y="148"/>
                    <a:pt x="4904" y="81"/>
                    <a:pt x="4904" y="48"/>
                  </a:cubicBezTo>
                  <a:cubicBezTo>
                    <a:pt x="4880" y="24"/>
                    <a:pt x="4857" y="1"/>
                    <a:pt x="48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9"/>
            <p:cNvSpPr/>
            <p:nvPr/>
          </p:nvSpPr>
          <p:spPr>
            <a:xfrm flipH="1">
              <a:off x="3286885" y="1274681"/>
              <a:ext cx="124814" cy="22637"/>
            </a:xfrm>
            <a:custGeom>
              <a:rect b="b" l="l" r="r" t="t"/>
              <a:pathLst>
                <a:path extrusionOk="0" h="835" w="4604">
                  <a:moveTo>
                    <a:pt x="4503" y="1"/>
                  </a:moveTo>
                  <a:lnTo>
                    <a:pt x="67" y="701"/>
                  </a:lnTo>
                  <a:cubicBezTo>
                    <a:pt x="34" y="701"/>
                    <a:pt x="0" y="735"/>
                    <a:pt x="0" y="768"/>
                  </a:cubicBezTo>
                  <a:cubicBezTo>
                    <a:pt x="0" y="802"/>
                    <a:pt x="34" y="835"/>
                    <a:pt x="67" y="835"/>
                  </a:cubicBezTo>
                  <a:lnTo>
                    <a:pt x="100" y="835"/>
                  </a:lnTo>
                  <a:lnTo>
                    <a:pt x="4537" y="134"/>
                  </a:lnTo>
                  <a:cubicBezTo>
                    <a:pt x="4570" y="134"/>
                    <a:pt x="4604" y="101"/>
                    <a:pt x="4604" y="68"/>
                  </a:cubicBezTo>
                  <a:cubicBezTo>
                    <a:pt x="4604" y="1"/>
                    <a:pt x="4537" y="1"/>
                    <a:pt x="45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9"/>
            <p:cNvSpPr/>
            <p:nvPr/>
          </p:nvSpPr>
          <p:spPr>
            <a:xfrm flipH="1">
              <a:off x="3433388" y="1237622"/>
              <a:ext cx="127525" cy="85939"/>
            </a:xfrm>
            <a:custGeom>
              <a:rect b="b" l="l" r="r" t="t"/>
              <a:pathLst>
                <a:path extrusionOk="0" h="3170" w="4704">
                  <a:moveTo>
                    <a:pt x="4103" y="0"/>
                  </a:moveTo>
                  <a:lnTo>
                    <a:pt x="0" y="567"/>
                  </a:lnTo>
                  <a:lnTo>
                    <a:pt x="601" y="3169"/>
                  </a:lnTo>
                  <a:lnTo>
                    <a:pt x="4704" y="2602"/>
                  </a:lnTo>
                  <a:lnTo>
                    <a:pt x="41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9"/>
            <p:cNvSpPr/>
            <p:nvPr/>
          </p:nvSpPr>
          <p:spPr>
            <a:xfrm flipH="1">
              <a:off x="4061879" y="3965023"/>
              <a:ext cx="94993" cy="104021"/>
            </a:xfrm>
            <a:custGeom>
              <a:rect b="b" l="l" r="r" t="t"/>
              <a:pathLst>
                <a:path extrusionOk="0" h="3837" w="3504">
                  <a:moveTo>
                    <a:pt x="268" y="1"/>
                  </a:moveTo>
                  <a:lnTo>
                    <a:pt x="1" y="3837"/>
                  </a:lnTo>
                  <a:lnTo>
                    <a:pt x="3203" y="3837"/>
                  </a:lnTo>
                  <a:lnTo>
                    <a:pt x="3503" y="1"/>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9"/>
            <p:cNvSpPr/>
            <p:nvPr/>
          </p:nvSpPr>
          <p:spPr>
            <a:xfrm flipH="1">
              <a:off x="4681342" y="3766985"/>
              <a:ext cx="142002" cy="126631"/>
            </a:xfrm>
            <a:custGeom>
              <a:rect b="b" l="l" r="r" t="t"/>
              <a:pathLst>
                <a:path extrusionOk="0" h="4671" w="5238">
                  <a:moveTo>
                    <a:pt x="2269" y="0"/>
                  </a:moveTo>
                  <a:lnTo>
                    <a:pt x="1" y="3269"/>
                  </a:lnTo>
                  <a:lnTo>
                    <a:pt x="2803" y="4670"/>
                  </a:lnTo>
                  <a:lnTo>
                    <a:pt x="5238" y="1168"/>
                  </a:lnTo>
                  <a:lnTo>
                    <a:pt x="2269"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9"/>
            <p:cNvSpPr/>
            <p:nvPr/>
          </p:nvSpPr>
          <p:spPr>
            <a:xfrm flipH="1">
              <a:off x="3928958" y="738282"/>
              <a:ext cx="280453" cy="337221"/>
            </a:xfrm>
            <a:custGeom>
              <a:rect b="b" l="l" r="r" t="t"/>
              <a:pathLst>
                <a:path extrusionOk="0" h="12439" w="10345">
                  <a:moveTo>
                    <a:pt x="5037" y="1"/>
                  </a:moveTo>
                  <a:cubicBezTo>
                    <a:pt x="2229" y="1"/>
                    <a:pt x="1" y="2647"/>
                    <a:pt x="671" y="5543"/>
                  </a:cubicBezTo>
                  <a:cubicBezTo>
                    <a:pt x="1405" y="8612"/>
                    <a:pt x="1672" y="10447"/>
                    <a:pt x="3540" y="11715"/>
                  </a:cubicBezTo>
                  <a:cubicBezTo>
                    <a:pt x="4265" y="12215"/>
                    <a:pt x="5043" y="12439"/>
                    <a:pt x="5803" y="12439"/>
                  </a:cubicBezTo>
                  <a:cubicBezTo>
                    <a:pt x="7981" y="12439"/>
                    <a:pt x="10005" y="10602"/>
                    <a:pt x="10178" y="8179"/>
                  </a:cubicBezTo>
                  <a:cubicBezTo>
                    <a:pt x="10345" y="5277"/>
                    <a:pt x="9144" y="707"/>
                    <a:pt x="5842" y="73"/>
                  </a:cubicBezTo>
                  <a:cubicBezTo>
                    <a:pt x="5570" y="24"/>
                    <a:pt x="5301" y="1"/>
                    <a:pt x="5037"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9"/>
            <p:cNvSpPr/>
            <p:nvPr/>
          </p:nvSpPr>
          <p:spPr>
            <a:xfrm flipH="1">
              <a:off x="3943191" y="750726"/>
              <a:ext cx="290538" cy="272537"/>
            </a:xfrm>
            <a:custGeom>
              <a:rect b="b" l="l" r="r" t="t"/>
              <a:pathLst>
                <a:path extrusionOk="0" h="10053" w="10717">
                  <a:moveTo>
                    <a:pt x="5983" y="0"/>
                  </a:moveTo>
                  <a:cubicBezTo>
                    <a:pt x="3183" y="0"/>
                    <a:pt x="1" y="1645"/>
                    <a:pt x="134" y="2950"/>
                  </a:cubicBezTo>
                  <a:cubicBezTo>
                    <a:pt x="267" y="4617"/>
                    <a:pt x="234" y="7987"/>
                    <a:pt x="3136" y="9921"/>
                  </a:cubicBezTo>
                  <a:cubicBezTo>
                    <a:pt x="3267" y="10011"/>
                    <a:pt x="3415" y="10053"/>
                    <a:pt x="3575" y="10053"/>
                  </a:cubicBezTo>
                  <a:cubicBezTo>
                    <a:pt x="5857" y="10053"/>
                    <a:pt x="10716" y="1501"/>
                    <a:pt x="7973" y="348"/>
                  </a:cubicBezTo>
                  <a:cubicBezTo>
                    <a:pt x="7374" y="105"/>
                    <a:pt x="6690" y="0"/>
                    <a:pt x="5983"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9"/>
            <p:cNvSpPr/>
            <p:nvPr/>
          </p:nvSpPr>
          <p:spPr>
            <a:xfrm flipH="1">
              <a:off x="3943191" y="750726"/>
              <a:ext cx="290538" cy="272537"/>
            </a:xfrm>
            <a:custGeom>
              <a:rect b="b" l="l" r="r" t="t"/>
              <a:pathLst>
                <a:path extrusionOk="0" h="10053" w="10717">
                  <a:moveTo>
                    <a:pt x="5983" y="0"/>
                  </a:moveTo>
                  <a:cubicBezTo>
                    <a:pt x="3183" y="0"/>
                    <a:pt x="1" y="1645"/>
                    <a:pt x="134" y="2950"/>
                  </a:cubicBezTo>
                  <a:cubicBezTo>
                    <a:pt x="267" y="4617"/>
                    <a:pt x="234" y="7987"/>
                    <a:pt x="3136" y="9921"/>
                  </a:cubicBezTo>
                  <a:cubicBezTo>
                    <a:pt x="3267" y="10011"/>
                    <a:pt x="3415" y="10053"/>
                    <a:pt x="3575" y="10053"/>
                  </a:cubicBezTo>
                  <a:cubicBezTo>
                    <a:pt x="5857" y="10053"/>
                    <a:pt x="10716" y="1501"/>
                    <a:pt x="7973" y="348"/>
                  </a:cubicBezTo>
                  <a:cubicBezTo>
                    <a:pt x="7374" y="105"/>
                    <a:pt x="6690" y="0"/>
                    <a:pt x="59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9"/>
            <p:cNvSpPr/>
            <p:nvPr/>
          </p:nvSpPr>
          <p:spPr>
            <a:xfrm flipH="1">
              <a:off x="3997276" y="843117"/>
              <a:ext cx="79351" cy="99006"/>
            </a:xfrm>
            <a:custGeom>
              <a:rect b="b" l="l" r="r" t="t"/>
              <a:pathLst>
                <a:path extrusionOk="0" h="3652" w="2927">
                  <a:moveTo>
                    <a:pt x="1127" y="1"/>
                  </a:moveTo>
                  <a:cubicBezTo>
                    <a:pt x="393" y="1"/>
                    <a:pt x="0" y="717"/>
                    <a:pt x="177" y="1510"/>
                  </a:cubicBezTo>
                  <a:cubicBezTo>
                    <a:pt x="377" y="2277"/>
                    <a:pt x="844" y="2944"/>
                    <a:pt x="1477" y="3411"/>
                  </a:cubicBezTo>
                  <a:cubicBezTo>
                    <a:pt x="1708" y="3577"/>
                    <a:pt x="1923" y="3651"/>
                    <a:pt x="2113" y="3651"/>
                  </a:cubicBezTo>
                  <a:cubicBezTo>
                    <a:pt x="2608" y="3651"/>
                    <a:pt x="2927" y="3144"/>
                    <a:pt x="2878" y="2444"/>
                  </a:cubicBezTo>
                  <a:cubicBezTo>
                    <a:pt x="2845" y="1610"/>
                    <a:pt x="2345" y="275"/>
                    <a:pt x="1444" y="42"/>
                  </a:cubicBezTo>
                  <a:cubicBezTo>
                    <a:pt x="1333" y="14"/>
                    <a:pt x="1227" y="1"/>
                    <a:pt x="1127"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9"/>
            <p:cNvSpPr/>
            <p:nvPr/>
          </p:nvSpPr>
          <p:spPr>
            <a:xfrm flipH="1">
              <a:off x="3930748" y="642937"/>
              <a:ext cx="342779" cy="240222"/>
            </a:xfrm>
            <a:custGeom>
              <a:rect b="b" l="l" r="r" t="t"/>
              <a:pathLst>
                <a:path extrusionOk="0" h="8861" w="12644">
                  <a:moveTo>
                    <a:pt x="7733" y="0"/>
                  </a:moveTo>
                  <a:cubicBezTo>
                    <a:pt x="7503" y="0"/>
                    <a:pt x="7251" y="17"/>
                    <a:pt x="6973" y="54"/>
                  </a:cubicBezTo>
                  <a:cubicBezTo>
                    <a:pt x="3837" y="488"/>
                    <a:pt x="3103" y="2356"/>
                    <a:pt x="1135" y="2789"/>
                  </a:cubicBezTo>
                  <a:cubicBezTo>
                    <a:pt x="1339" y="2814"/>
                    <a:pt x="1544" y="2826"/>
                    <a:pt x="1747" y="2826"/>
                  </a:cubicBezTo>
                  <a:cubicBezTo>
                    <a:pt x="2374" y="2826"/>
                    <a:pt x="2991" y="2708"/>
                    <a:pt x="3570" y="2456"/>
                  </a:cubicBezTo>
                  <a:lnTo>
                    <a:pt x="3570" y="2456"/>
                  </a:lnTo>
                  <a:cubicBezTo>
                    <a:pt x="3569" y="2456"/>
                    <a:pt x="201" y="4057"/>
                    <a:pt x="101" y="5625"/>
                  </a:cubicBezTo>
                  <a:cubicBezTo>
                    <a:pt x="1" y="7159"/>
                    <a:pt x="1769" y="8860"/>
                    <a:pt x="1769" y="8860"/>
                  </a:cubicBezTo>
                  <a:cubicBezTo>
                    <a:pt x="1769" y="8860"/>
                    <a:pt x="8307" y="7393"/>
                    <a:pt x="10141" y="5725"/>
                  </a:cubicBezTo>
                  <a:cubicBezTo>
                    <a:pt x="11476" y="4491"/>
                    <a:pt x="12643" y="2756"/>
                    <a:pt x="11242" y="1422"/>
                  </a:cubicBezTo>
                  <a:lnTo>
                    <a:pt x="11242" y="1422"/>
                  </a:lnTo>
                  <a:cubicBezTo>
                    <a:pt x="11209" y="2322"/>
                    <a:pt x="9941" y="2322"/>
                    <a:pt x="9941" y="2322"/>
                  </a:cubicBezTo>
                  <a:cubicBezTo>
                    <a:pt x="9941" y="2322"/>
                    <a:pt x="10423" y="0"/>
                    <a:pt x="773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9"/>
            <p:cNvSpPr/>
            <p:nvPr/>
          </p:nvSpPr>
          <p:spPr>
            <a:xfrm flipH="1">
              <a:off x="4034742" y="1952024"/>
              <a:ext cx="802158" cy="1937985"/>
            </a:xfrm>
            <a:custGeom>
              <a:rect b="b" l="l" r="r" t="t"/>
              <a:pathLst>
                <a:path extrusionOk="0" h="71486" w="29589">
                  <a:moveTo>
                    <a:pt x="18514" y="1"/>
                  </a:moveTo>
                  <a:cubicBezTo>
                    <a:pt x="18514" y="1"/>
                    <a:pt x="14911" y="23818"/>
                    <a:pt x="13243" y="34659"/>
                  </a:cubicBezTo>
                  <a:cubicBezTo>
                    <a:pt x="11709" y="44599"/>
                    <a:pt x="0" y="68950"/>
                    <a:pt x="0" y="68950"/>
                  </a:cubicBezTo>
                  <a:lnTo>
                    <a:pt x="5237" y="71485"/>
                  </a:lnTo>
                  <a:cubicBezTo>
                    <a:pt x="5237" y="71485"/>
                    <a:pt x="20415" y="43799"/>
                    <a:pt x="22917" y="33725"/>
                  </a:cubicBezTo>
                  <a:cubicBezTo>
                    <a:pt x="25218" y="24551"/>
                    <a:pt x="29588" y="1"/>
                    <a:pt x="2958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9"/>
            <p:cNvSpPr/>
            <p:nvPr/>
          </p:nvSpPr>
          <p:spPr>
            <a:xfrm flipH="1">
              <a:off x="4079066" y="2188044"/>
              <a:ext cx="141108" cy="668316"/>
            </a:xfrm>
            <a:custGeom>
              <a:rect b="b" l="l" r="r" t="t"/>
              <a:pathLst>
                <a:path extrusionOk="0" h="24652" w="5205">
                  <a:moveTo>
                    <a:pt x="4602" y="1"/>
                  </a:moveTo>
                  <a:cubicBezTo>
                    <a:pt x="4493" y="1"/>
                    <a:pt x="4382" y="12"/>
                    <a:pt x="4271" y="34"/>
                  </a:cubicBezTo>
                  <a:cubicBezTo>
                    <a:pt x="34" y="868"/>
                    <a:pt x="1" y="16579"/>
                    <a:pt x="268" y="24652"/>
                  </a:cubicBezTo>
                  <a:cubicBezTo>
                    <a:pt x="1669" y="18948"/>
                    <a:pt x="3770" y="7940"/>
                    <a:pt x="5205" y="134"/>
                  </a:cubicBezTo>
                  <a:cubicBezTo>
                    <a:pt x="5027" y="45"/>
                    <a:pt x="4819" y="1"/>
                    <a:pt x="46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9"/>
            <p:cNvSpPr/>
            <p:nvPr/>
          </p:nvSpPr>
          <p:spPr>
            <a:xfrm flipH="1">
              <a:off x="3869262" y="1952024"/>
              <a:ext cx="314720" cy="2096227"/>
            </a:xfrm>
            <a:custGeom>
              <a:rect b="b" l="l" r="r" t="t"/>
              <a:pathLst>
                <a:path extrusionOk="0" h="77323" w="11609">
                  <a:moveTo>
                    <a:pt x="300" y="1"/>
                  </a:moveTo>
                  <a:cubicBezTo>
                    <a:pt x="300" y="1"/>
                    <a:pt x="901" y="23684"/>
                    <a:pt x="834" y="34592"/>
                  </a:cubicBezTo>
                  <a:cubicBezTo>
                    <a:pt x="801" y="44599"/>
                    <a:pt x="0" y="77323"/>
                    <a:pt x="0" y="77323"/>
                  </a:cubicBezTo>
                  <a:lnTo>
                    <a:pt x="5437" y="77323"/>
                  </a:lnTo>
                  <a:cubicBezTo>
                    <a:pt x="5437" y="77323"/>
                    <a:pt x="10007" y="43999"/>
                    <a:pt x="10675" y="33791"/>
                  </a:cubicBezTo>
                  <a:cubicBezTo>
                    <a:pt x="11308" y="24018"/>
                    <a:pt x="11609" y="1"/>
                    <a:pt x="116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9"/>
            <p:cNvSpPr/>
            <p:nvPr/>
          </p:nvSpPr>
          <p:spPr>
            <a:xfrm flipH="1">
              <a:off x="4645150" y="3758852"/>
              <a:ext cx="202593" cy="137475"/>
            </a:xfrm>
            <a:custGeom>
              <a:rect b="b" l="l" r="r" t="t"/>
              <a:pathLst>
                <a:path extrusionOk="0" h="5071" w="7473">
                  <a:moveTo>
                    <a:pt x="734" y="0"/>
                  </a:moveTo>
                  <a:lnTo>
                    <a:pt x="0" y="2202"/>
                  </a:lnTo>
                  <a:lnTo>
                    <a:pt x="5904" y="5071"/>
                  </a:lnTo>
                  <a:lnTo>
                    <a:pt x="7472" y="3269"/>
                  </a:lnTo>
                  <a:lnTo>
                    <a:pt x="7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9"/>
            <p:cNvSpPr/>
            <p:nvPr/>
          </p:nvSpPr>
          <p:spPr>
            <a:xfrm flipH="1">
              <a:off x="4005815" y="3989449"/>
              <a:ext cx="193538" cy="61513"/>
            </a:xfrm>
            <a:custGeom>
              <a:rect b="b" l="l" r="r" t="t"/>
              <a:pathLst>
                <a:path extrusionOk="0" h="2269" w="7139">
                  <a:moveTo>
                    <a:pt x="7105" y="0"/>
                  </a:moveTo>
                  <a:lnTo>
                    <a:pt x="0" y="234"/>
                  </a:lnTo>
                  <a:lnTo>
                    <a:pt x="134" y="2269"/>
                  </a:lnTo>
                  <a:lnTo>
                    <a:pt x="6738" y="2269"/>
                  </a:lnTo>
                  <a:cubicBezTo>
                    <a:pt x="6738" y="2269"/>
                    <a:pt x="7139" y="0"/>
                    <a:pt x="71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9"/>
            <p:cNvSpPr/>
            <p:nvPr/>
          </p:nvSpPr>
          <p:spPr>
            <a:xfrm flipH="1">
              <a:off x="2318353" y="1172503"/>
              <a:ext cx="217992" cy="109443"/>
            </a:xfrm>
            <a:custGeom>
              <a:rect b="b" l="l" r="r" t="t"/>
              <a:pathLst>
                <a:path extrusionOk="0" h="4037" w="8041">
                  <a:moveTo>
                    <a:pt x="368" y="1"/>
                  </a:moveTo>
                  <a:cubicBezTo>
                    <a:pt x="268" y="1135"/>
                    <a:pt x="134" y="2236"/>
                    <a:pt x="1" y="3370"/>
                  </a:cubicBezTo>
                  <a:cubicBezTo>
                    <a:pt x="791" y="3770"/>
                    <a:pt x="1581" y="3886"/>
                    <a:pt x="2371" y="3886"/>
                  </a:cubicBezTo>
                  <a:cubicBezTo>
                    <a:pt x="3464" y="3886"/>
                    <a:pt x="4556" y="3664"/>
                    <a:pt x="5648" y="3664"/>
                  </a:cubicBezTo>
                  <a:cubicBezTo>
                    <a:pt x="6334" y="3664"/>
                    <a:pt x="7020" y="3752"/>
                    <a:pt x="7706" y="4037"/>
                  </a:cubicBezTo>
                  <a:cubicBezTo>
                    <a:pt x="7807" y="2903"/>
                    <a:pt x="7940" y="1769"/>
                    <a:pt x="8040" y="668"/>
                  </a:cubicBezTo>
                  <a:cubicBezTo>
                    <a:pt x="7258" y="256"/>
                    <a:pt x="6474" y="137"/>
                    <a:pt x="5687" y="137"/>
                  </a:cubicBezTo>
                  <a:cubicBezTo>
                    <a:pt x="4592" y="137"/>
                    <a:pt x="3493" y="368"/>
                    <a:pt x="2393" y="368"/>
                  </a:cubicBezTo>
                  <a:cubicBezTo>
                    <a:pt x="1718" y="368"/>
                    <a:pt x="1043" y="28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9"/>
            <p:cNvSpPr/>
            <p:nvPr/>
          </p:nvSpPr>
          <p:spPr>
            <a:xfrm flipH="1">
              <a:off x="2326513" y="1183347"/>
              <a:ext cx="199882" cy="88650"/>
            </a:xfrm>
            <a:custGeom>
              <a:rect b="b" l="l" r="r" t="t"/>
              <a:pathLst>
                <a:path extrusionOk="0" h="3270" w="7373">
                  <a:moveTo>
                    <a:pt x="5351" y="226"/>
                  </a:moveTo>
                  <a:cubicBezTo>
                    <a:pt x="5746" y="226"/>
                    <a:pt x="6142" y="255"/>
                    <a:pt x="6539" y="334"/>
                  </a:cubicBezTo>
                  <a:cubicBezTo>
                    <a:pt x="6572" y="668"/>
                    <a:pt x="6772" y="935"/>
                    <a:pt x="7073" y="1102"/>
                  </a:cubicBezTo>
                  <a:cubicBezTo>
                    <a:pt x="7039" y="1535"/>
                    <a:pt x="7006" y="1936"/>
                    <a:pt x="6939" y="2369"/>
                  </a:cubicBezTo>
                  <a:cubicBezTo>
                    <a:pt x="6917" y="2367"/>
                    <a:pt x="6896" y="2366"/>
                    <a:pt x="6874" y="2366"/>
                  </a:cubicBezTo>
                  <a:cubicBezTo>
                    <a:pt x="6601" y="2366"/>
                    <a:pt x="6365" y="2558"/>
                    <a:pt x="6272" y="2836"/>
                  </a:cubicBezTo>
                  <a:cubicBezTo>
                    <a:pt x="5938" y="2781"/>
                    <a:pt x="5602" y="2759"/>
                    <a:pt x="5266" y="2759"/>
                  </a:cubicBezTo>
                  <a:cubicBezTo>
                    <a:pt x="4186" y="2759"/>
                    <a:pt x="3097" y="2979"/>
                    <a:pt x="2016" y="2979"/>
                  </a:cubicBezTo>
                  <a:cubicBezTo>
                    <a:pt x="1621" y="2979"/>
                    <a:pt x="1227" y="2950"/>
                    <a:pt x="835" y="2870"/>
                  </a:cubicBezTo>
                  <a:cubicBezTo>
                    <a:pt x="768" y="2536"/>
                    <a:pt x="568" y="2269"/>
                    <a:pt x="301" y="2102"/>
                  </a:cubicBezTo>
                  <a:cubicBezTo>
                    <a:pt x="334" y="1702"/>
                    <a:pt x="368" y="1268"/>
                    <a:pt x="435" y="868"/>
                  </a:cubicBezTo>
                  <a:cubicBezTo>
                    <a:pt x="735" y="868"/>
                    <a:pt x="1002" y="668"/>
                    <a:pt x="1102" y="401"/>
                  </a:cubicBezTo>
                  <a:cubicBezTo>
                    <a:pt x="1403" y="446"/>
                    <a:pt x="1705" y="463"/>
                    <a:pt x="2006" y="463"/>
                  </a:cubicBezTo>
                  <a:cubicBezTo>
                    <a:pt x="3117" y="463"/>
                    <a:pt x="4229" y="226"/>
                    <a:pt x="5351" y="226"/>
                  </a:cubicBezTo>
                  <a:close/>
                  <a:moveTo>
                    <a:pt x="301" y="1"/>
                  </a:moveTo>
                  <a:lnTo>
                    <a:pt x="234" y="835"/>
                  </a:lnTo>
                  <a:cubicBezTo>
                    <a:pt x="201" y="1235"/>
                    <a:pt x="134" y="1602"/>
                    <a:pt x="101" y="2002"/>
                  </a:cubicBezTo>
                  <a:cubicBezTo>
                    <a:pt x="68" y="2303"/>
                    <a:pt x="34" y="2569"/>
                    <a:pt x="1" y="2836"/>
                  </a:cubicBezTo>
                  <a:cubicBezTo>
                    <a:pt x="268" y="2970"/>
                    <a:pt x="568" y="3036"/>
                    <a:pt x="835" y="3103"/>
                  </a:cubicBezTo>
                  <a:cubicBezTo>
                    <a:pt x="1242" y="3186"/>
                    <a:pt x="1649" y="3216"/>
                    <a:pt x="2056" y="3216"/>
                  </a:cubicBezTo>
                  <a:cubicBezTo>
                    <a:pt x="3135" y="3216"/>
                    <a:pt x="4213" y="3005"/>
                    <a:pt x="5292" y="3005"/>
                  </a:cubicBezTo>
                  <a:cubicBezTo>
                    <a:pt x="5608" y="3005"/>
                    <a:pt x="5923" y="3023"/>
                    <a:pt x="6239" y="3070"/>
                  </a:cubicBezTo>
                  <a:cubicBezTo>
                    <a:pt x="6506" y="3103"/>
                    <a:pt x="6772" y="3170"/>
                    <a:pt x="7073" y="3270"/>
                  </a:cubicBezTo>
                  <a:lnTo>
                    <a:pt x="7139" y="2436"/>
                  </a:lnTo>
                  <a:cubicBezTo>
                    <a:pt x="7206" y="2002"/>
                    <a:pt x="7239" y="1635"/>
                    <a:pt x="7273" y="1235"/>
                  </a:cubicBezTo>
                  <a:lnTo>
                    <a:pt x="7373" y="401"/>
                  </a:lnTo>
                  <a:cubicBezTo>
                    <a:pt x="7106" y="268"/>
                    <a:pt x="6806" y="201"/>
                    <a:pt x="6539" y="134"/>
                  </a:cubicBezTo>
                  <a:cubicBezTo>
                    <a:pt x="6132" y="51"/>
                    <a:pt x="5725" y="21"/>
                    <a:pt x="5317" y="21"/>
                  </a:cubicBezTo>
                  <a:cubicBezTo>
                    <a:pt x="4239" y="21"/>
                    <a:pt x="3160" y="233"/>
                    <a:pt x="2082" y="233"/>
                  </a:cubicBezTo>
                  <a:cubicBezTo>
                    <a:pt x="1766" y="233"/>
                    <a:pt x="1451" y="214"/>
                    <a:pt x="1135" y="168"/>
                  </a:cubicBezTo>
                  <a:cubicBezTo>
                    <a:pt x="868" y="134"/>
                    <a:pt x="601" y="68"/>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9"/>
            <p:cNvSpPr/>
            <p:nvPr/>
          </p:nvSpPr>
          <p:spPr>
            <a:xfrm flipH="1">
              <a:off x="2405268" y="1206798"/>
              <a:ext cx="41451" cy="39960"/>
            </a:xfrm>
            <a:custGeom>
              <a:rect b="b" l="l" r="r" t="t"/>
              <a:pathLst>
                <a:path extrusionOk="0" h="1474" w="1529">
                  <a:moveTo>
                    <a:pt x="882" y="1"/>
                  </a:moveTo>
                  <a:cubicBezTo>
                    <a:pt x="865" y="1"/>
                    <a:pt x="848" y="2"/>
                    <a:pt x="831" y="3"/>
                  </a:cubicBezTo>
                  <a:cubicBezTo>
                    <a:pt x="431" y="70"/>
                    <a:pt x="97" y="403"/>
                    <a:pt x="64" y="804"/>
                  </a:cubicBezTo>
                  <a:cubicBezTo>
                    <a:pt x="0" y="1154"/>
                    <a:pt x="270" y="1473"/>
                    <a:pt x="643" y="1473"/>
                  </a:cubicBezTo>
                  <a:cubicBezTo>
                    <a:pt x="661" y="1473"/>
                    <a:pt x="679" y="1472"/>
                    <a:pt x="698" y="1471"/>
                  </a:cubicBezTo>
                  <a:cubicBezTo>
                    <a:pt x="1098" y="1404"/>
                    <a:pt x="1398" y="1071"/>
                    <a:pt x="1465" y="670"/>
                  </a:cubicBezTo>
                  <a:cubicBezTo>
                    <a:pt x="1529" y="320"/>
                    <a:pt x="1228"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9"/>
            <p:cNvSpPr/>
            <p:nvPr/>
          </p:nvSpPr>
          <p:spPr>
            <a:xfrm flipH="1">
              <a:off x="2511892" y="1526099"/>
              <a:ext cx="202593" cy="115787"/>
            </a:xfrm>
            <a:custGeom>
              <a:rect b="b" l="l" r="r" t="t"/>
              <a:pathLst>
                <a:path extrusionOk="0" h="4271" w="7473">
                  <a:moveTo>
                    <a:pt x="368" y="0"/>
                  </a:moveTo>
                  <a:cubicBezTo>
                    <a:pt x="234" y="734"/>
                    <a:pt x="134" y="1468"/>
                    <a:pt x="1" y="2202"/>
                  </a:cubicBezTo>
                  <a:cubicBezTo>
                    <a:pt x="2369" y="3636"/>
                    <a:pt x="4737" y="3002"/>
                    <a:pt x="7106" y="4270"/>
                  </a:cubicBezTo>
                  <a:cubicBezTo>
                    <a:pt x="7239" y="3503"/>
                    <a:pt x="7339" y="2802"/>
                    <a:pt x="7473" y="2068"/>
                  </a:cubicBezTo>
                  <a:cubicBezTo>
                    <a:pt x="5138" y="634"/>
                    <a:pt x="2736" y="1268"/>
                    <a:pt x="3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9"/>
            <p:cNvSpPr/>
            <p:nvPr/>
          </p:nvSpPr>
          <p:spPr>
            <a:xfrm flipH="1">
              <a:off x="2520919" y="1535127"/>
              <a:ext cx="185432" cy="97704"/>
            </a:xfrm>
            <a:custGeom>
              <a:rect b="b" l="l" r="r" t="t"/>
              <a:pathLst>
                <a:path extrusionOk="0" h="3604" w="6840">
                  <a:moveTo>
                    <a:pt x="1068" y="401"/>
                  </a:moveTo>
                  <a:cubicBezTo>
                    <a:pt x="2736" y="968"/>
                    <a:pt x="4404" y="868"/>
                    <a:pt x="6072" y="1502"/>
                  </a:cubicBezTo>
                  <a:cubicBezTo>
                    <a:pt x="6172" y="1769"/>
                    <a:pt x="6339" y="2002"/>
                    <a:pt x="6606" y="2136"/>
                  </a:cubicBezTo>
                  <a:cubicBezTo>
                    <a:pt x="6539" y="2436"/>
                    <a:pt x="6505" y="2703"/>
                    <a:pt x="6472" y="2970"/>
                  </a:cubicBezTo>
                  <a:cubicBezTo>
                    <a:pt x="6400" y="2939"/>
                    <a:pt x="6324" y="2924"/>
                    <a:pt x="6251" y="2924"/>
                  </a:cubicBezTo>
                  <a:cubicBezTo>
                    <a:pt x="6086" y="2924"/>
                    <a:pt x="5930" y="2998"/>
                    <a:pt x="5838" y="3136"/>
                  </a:cubicBezTo>
                  <a:cubicBezTo>
                    <a:pt x="4170" y="2569"/>
                    <a:pt x="2469" y="2669"/>
                    <a:pt x="801" y="2036"/>
                  </a:cubicBezTo>
                  <a:cubicBezTo>
                    <a:pt x="701" y="1769"/>
                    <a:pt x="535" y="1535"/>
                    <a:pt x="301" y="1402"/>
                  </a:cubicBezTo>
                  <a:cubicBezTo>
                    <a:pt x="334" y="1135"/>
                    <a:pt x="368" y="868"/>
                    <a:pt x="434" y="568"/>
                  </a:cubicBezTo>
                  <a:cubicBezTo>
                    <a:pt x="496" y="599"/>
                    <a:pt x="565" y="614"/>
                    <a:pt x="635" y="614"/>
                  </a:cubicBezTo>
                  <a:cubicBezTo>
                    <a:pt x="790" y="614"/>
                    <a:pt x="953" y="539"/>
                    <a:pt x="1068" y="401"/>
                  </a:cubicBezTo>
                  <a:close/>
                  <a:moveTo>
                    <a:pt x="301" y="1"/>
                  </a:moveTo>
                  <a:cubicBezTo>
                    <a:pt x="268" y="168"/>
                    <a:pt x="234" y="368"/>
                    <a:pt x="201" y="535"/>
                  </a:cubicBezTo>
                  <a:cubicBezTo>
                    <a:pt x="168" y="801"/>
                    <a:pt x="134" y="1068"/>
                    <a:pt x="68" y="1302"/>
                  </a:cubicBezTo>
                  <a:lnTo>
                    <a:pt x="1" y="1869"/>
                  </a:lnTo>
                  <a:cubicBezTo>
                    <a:pt x="234" y="2002"/>
                    <a:pt x="501" y="2102"/>
                    <a:pt x="768" y="2202"/>
                  </a:cubicBezTo>
                  <a:cubicBezTo>
                    <a:pt x="2436" y="2836"/>
                    <a:pt x="4104" y="2736"/>
                    <a:pt x="5772" y="3303"/>
                  </a:cubicBezTo>
                  <a:cubicBezTo>
                    <a:pt x="6038" y="3370"/>
                    <a:pt x="6305" y="3470"/>
                    <a:pt x="6539" y="3603"/>
                  </a:cubicBezTo>
                  <a:lnTo>
                    <a:pt x="6639" y="3070"/>
                  </a:lnTo>
                  <a:cubicBezTo>
                    <a:pt x="6672" y="2803"/>
                    <a:pt x="6706" y="2536"/>
                    <a:pt x="6772" y="2269"/>
                  </a:cubicBezTo>
                  <a:lnTo>
                    <a:pt x="6839" y="1735"/>
                  </a:lnTo>
                  <a:cubicBezTo>
                    <a:pt x="6606" y="1602"/>
                    <a:pt x="6339" y="1502"/>
                    <a:pt x="6105" y="1402"/>
                  </a:cubicBezTo>
                  <a:cubicBezTo>
                    <a:pt x="4437" y="768"/>
                    <a:pt x="2769" y="868"/>
                    <a:pt x="1102" y="301"/>
                  </a:cubicBezTo>
                  <a:cubicBezTo>
                    <a:pt x="835" y="201"/>
                    <a:pt x="568" y="10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9"/>
            <p:cNvSpPr/>
            <p:nvPr/>
          </p:nvSpPr>
          <p:spPr>
            <a:xfrm flipH="1">
              <a:off x="2594170" y="1570912"/>
              <a:ext cx="38008" cy="25890"/>
            </a:xfrm>
            <a:custGeom>
              <a:rect b="b" l="l" r="r" t="t"/>
              <a:pathLst>
                <a:path extrusionOk="0" h="955" w="1402">
                  <a:moveTo>
                    <a:pt x="619" y="0"/>
                  </a:moveTo>
                  <a:cubicBezTo>
                    <a:pt x="341" y="0"/>
                    <a:pt x="95" y="155"/>
                    <a:pt x="67" y="382"/>
                  </a:cubicBezTo>
                  <a:cubicBezTo>
                    <a:pt x="0" y="649"/>
                    <a:pt x="267" y="916"/>
                    <a:pt x="634" y="949"/>
                  </a:cubicBezTo>
                  <a:cubicBezTo>
                    <a:pt x="671" y="953"/>
                    <a:pt x="707" y="954"/>
                    <a:pt x="743" y="954"/>
                  </a:cubicBezTo>
                  <a:cubicBezTo>
                    <a:pt x="1059" y="954"/>
                    <a:pt x="1308" y="822"/>
                    <a:pt x="1368" y="582"/>
                  </a:cubicBezTo>
                  <a:cubicBezTo>
                    <a:pt x="1401" y="315"/>
                    <a:pt x="1134" y="49"/>
                    <a:pt x="767" y="15"/>
                  </a:cubicBezTo>
                  <a:cubicBezTo>
                    <a:pt x="718" y="5"/>
                    <a:pt x="668" y="0"/>
                    <a:pt x="6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9"/>
            <p:cNvSpPr/>
            <p:nvPr/>
          </p:nvSpPr>
          <p:spPr>
            <a:xfrm flipH="1">
              <a:off x="2958610" y="1662571"/>
              <a:ext cx="220675" cy="55630"/>
            </a:xfrm>
            <a:custGeom>
              <a:rect b="b" l="l" r="r" t="t"/>
              <a:pathLst>
                <a:path extrusionOk="0" h="2052" w="8140">
                  <a:moveTo>
                    <a:pt x="6685" y="0"/>
                  </a:moveTo>
                  <a:cubicBezTo>
                    <a:pt x="4493" y="0"/>
                    <a:pt x="2716" y="650"/>
                    <a:pt x="525" y="650"/>
                  </a:cubicBezTo>
                  <a:cubicBezTo>
                    <a:pt x="353" y="650"/>
                    <a:pt x="178" y="646"/>
                    <a:pt x="0" y="637"/>
                  </a:cubicBezTo>
                  <a:lnTo>
                    <a:pt x="0" y="637"/>
                  </a:lnTo>
                  <a:cubicBezTo>
                    <a:pt x="200" y="1104"/>
                    <a:pt x="367" y="1571"/>
                    <a:pt x="567" y="2005"/>
                  </a:cubicBezTo>
                  <a:cubicBezTo>
                    <a:pt x="910" y="2037"/>
                    <a:pt x="1240" y="2051"/>
                    <a:pt x="1562" y="2051"/>
                  </a:cubicBezTo>
                  <a:cubicBezTo>
                    <a:pt x="3699" y="2051"/>
                    <a:pt x="5434" y="1425"/>
                    <a:pt x="7608" y="1425"/>
                  </a:cubicBezTo>
                  <a:cubicBezTo>
                    <a:pt x="7782" y="1425"/>
                    <a:pt x="7959" y="1429"/>
                    <a:pt x="8139" y="1438"/>
                  </a:cubicBezTo>
                  <a:cubicBezTo>
                    <a:pt x="7939" y="971"/>
                    <a:pt x="7772" y="504"/>
                    <a:pt x="7572" y="37"/>
                  </a:cubicBezTo>
                  <a:cubicBezTo>
                    <a:pt x="7268" y="11"/>
                    <a:pt x="6973" y="0"/>
                    <a:pt x="66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9"/>
            <p:cNvSpPr/>
            <p:nvPr/>
          </p:nvSpPr>
          <p:spPr>
            <a:xfrm flipH="1">
              <a:off x="2969481" y="1665363"/>
              <a:ext cx="199882" cy="49530"/>
            </a:xfrm>
            <a:custGeom>
              <a:rect b="b" l="l" r="r" t="t"/>
              <a:pathLst>
                <a:path extrusionOk="0" h="1827" w="7373">
                  <a:moveTo>
                    <a:pt x="6105" y="67"/>
                  </a:moveTo>
                  <a:cubicBezTo>
                    <a:pt x="6305" y="234"/>
                    <a:pt x="6572" y="301"/>
                    <a:pt x="6839" y="334"/>
                  </a:cubicBezTo>
                  <a:cubicBezTo>
                    <a:pt x="6902" y="521"/>
                    <a:pt x="6964" y="679"/>
                    <a:pt x="7027" y="836"/>
                  </a:cubicBezTo>
                  <a:lnTo>
                    <a:pt x="7027" y="836"/>
                  </a:lnTo>
                  <a:cubicBezTo>
                    <a:pt x="6733" y="870"/>
                    <a:pt x="6539" y="970"/>
                    <a:pt x="6506" y="1101"/>
                  </a:cubicBezTo>
                  <a:cubicBezTo>
                    <a:pt x="4704" y="1201"/>
                    <a:pt x="3137" y="1668"/>
                    <a:pt x="1302" y="1735"/>
                  </a:cubicBezTo>
                  <a:cubicBezTo>
                    <a:pt x="1068" y="1568"/>
                    <a:pt x="835" y="1501"/>
                    <a:pt x="568" y="1468"/>
                  </a:cubicBezTo>
                  <a:lnTo>
                    <a:pt x="368" y="968"/>
                  </a:lnTo>
                  <a:cubicBezTo>
                    <a:pt x="668" y="934"/>
                    <a:pt x="868" y="834"/>
                    <a:pt x="902" y="701"/>
                  </a:cubicBezTo>
                  <a:cubicBezTo>
                    <a:pt x="2703" y="601"/>
                    <a:pt x="4271" y="134"/>
                    <a:pt x="6105" y="67"/>
                  </a:cubicBezTo>
                  <a:close/>
                  <a:moveTo>
                    <a:pt x="6039" y="0"/>
                  </a:moveTo>
                  <a:cubicBezTo>
                    <a:pt x="4237" y="67"/>
                    <a:pt x="2670" y="534"/>
                    <a:pt x="868" y="634"/>
                  </a:cubicBezTo>
                  <a:cubicBezTo>
                    <a:pt x="690" y="634"/>
                    <a:pt x="498" y="649"/>
                    <a:pt x="300" y="649"/>
                  </a:cubicBezTo>
                  <a:cubicBezTo>
                    <a:pt x="201" y="649"/>
                    <a:pt x="101" y="645"/>
                    <a:pt x="1" y="634"/>
                  </a:cubicBezTo>
                  <a:lnTo>
                    <a:pt x="1" y="634"/>
                  </a:lnTo>
                  <a:cubicBezTo>
                    <a:pt x="68" y="734"/>
                    <a:pt x="101" y="868"/>
                    <a:pt x="134" y="968"/>
                  </a:cubicBezTo>
                  <a:cubicBezTo>
                    <a:pt x="201" y="1101"/>
                    <a:pt x="268" y="1301"/>
                    <a:pt x="335" y="1468"/>
                  </a:cubicBezTo>
                  <a:cubicBezTo>
                    <a:pt x="401" y="1635"/>
                    <a:pt x="435" y="1702"/>
                    <a:pt x="468" y="1802"/>
                  </a:cubicBezTo>
                  <a:cubicBezTo>
                    <a:pt x="618" y="1818"/>
                    <a:pt x="768" y="1827"/>
                    <a:pt x="918" y="1827"/>
                  </a:cubicBezTo>
                  <a:cubicBezTo>
                    <a:pt x="1068" y="1827"/>
                    <a:pt x="1219" y="1818"/>
                    <a:pt x="1369" y="1802"/>
                  </a:cubicBezTo>
                  <a:cubicBezTo>
                    <a:pt x="3170" y="1768"/>
                    <a:pt x="4738" y="1301"/>
                    <a:pt x="6539" y="1201"/>
                  </a:cubicBezTo>
                  <a:lnTo>
                    <a:pt x="7373" y="1201"/>
                  </a:lnTo>
                  <a:cubicBezTo>
                    <a:pt x="7340" y="1068"/>
                    <a:pt x="7306" y="968"/>
                    <a:pt x="7239" y="868"/>
                  </a:cubicBezTo>
                  <a:cubicBezTo>
                    <a:pt x="7206" y="734"/>
                    <a:pt x="7139" y="534"/>
                    <a:pt x="7073" y="367"/>
                  </a:cubicBezTo>
                  <a:cubicBezTo>
                    <a:pt x="7006" y="200"/>
                    <a:pt x="6973" y="134"/>
                    <a:pt x="69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9"/>
            <p:cNvSpPr/>
            <p:nvPr/>
          </p:nvSpPr>
          <p:spPr>
            <a:xfrm flipH="1">
              <a:off x="3049049" y="1681602"/>
              <a:ext cx="39825" cy="17811"/>
            </a:xfrm>
            <a:custGeom>
              <a:rect b="b" l="l" r="r" t="t"/>
              <a:pathLst>
                <a:path extrusionOk="0" h="657" w="1469">
                  <a:moveTo>
                    <a:pt x="860" y="1"/>
                  </a:moveTo>
                  <a:cubicBezTo>
                    <a:pt x="776" y="1"/>
                    <a:pt x="689" y="11"/>
                    <a:pt x="601" y="35"/>
                  </a:cubicBezTo>
                  <a:cubicBezTo>
                    <a:pt x="234" y="102"/>
                    <a:pt x="1" y="269"/>
                    <a:pt x="67" y="435"/>
                  </a:cubicBezTo>
                  <a:cubicBezTo>
                    <a:pt x="120" y="567"/>
                    <a:pt x="337" y="656"/>
                    <a:pt x="606" y="656"/>
                  </a:cubicBezTo>
                  <a:cubicBezTo>
                    <a:pt x="679" y="656"/>
                    <a:pt x="756" y="650"/>
                    <a:pt x="835" y="636"/>
                  </a:cubicBezTo>
                  <a:cubicBezTo>
                    <a:pt x="1202" y="569"/>
                    <a:pt x="1468" y="402"/>
                    <a:pt x="1402" y="235"/>
                  </a:cubicBezTo>
                  <a:cubicBezTo>
                    <a:pt x="1351" y="108"/>
                    <a:pt x="1126" y="1"/>
                    <a:pt x="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9"/>
            <p:cNvSpPr/>
            <p:nvPr/>
          </p:nvSpPr>
          <p:spPr>
            <a:xfrm flipH="1">
              <a:off x="2907074" y="1142655"/>
              <a:ext cx="187222" cy="227019"/>
            </a:xfrm>
            <a:custGeom>
              <a:rect b="b" l="l" r="r" t="t"/>
              <a:pathLst>
                <a:path extrusionOk="0" h="8374" w="6906">
                  <a:moveTo>
                    <a:pt x="2836" y="1"/>
                  </a:moveTo>
                  <a:lnTo>
                    <a:pt x="1" y="1835"/>
                  </a:lnTo>
                  <a:cubicBezTo>
                    <a:pt x="2102" y="3637"/>
                    <a:pt x="1735" y="6706"/>
                    <a:pt x="4070" y="8373"/>
                  </a:cubicBezTo>
                  <a:lnTo>
                    <a:pt x="6906" y="6505"/>
                  </a:lnTo>
                  <a:cubicBezTo>
                    <a:pt x="4837" y="4704"/>
                    <a:pt x="5171" y="1669"/>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9"/>
            <p:cNvSpPr/>
            <p:nvPr/>
          </p:nvSpPr>
          <p:spPr>
            <a:xfrm flipH="1">
              <a:off x="2919734" y="1151710"/>
              <a:ext cx="161901" cy="208015"/>
            </a:xfrm>
            <a:custGeom>
              <a:rect b="b" l="l" r="r" t="t"/>
              <a:pathLst>
                <a:path extrusionOk="0" h="7673" w="5972">
                  <a:moveTo>
                    <a:pt x="1902" y="601"/>
                  </a:moveTo>
                  <a:cubicBezTo>
                    <a:pt x="2083" y="714"/>
                    <a:pt x="2295" y="781"/>
                    <a:pt x="2517" y="781"/>
                  </a:cubicBezTo>
                  <a:cubicBezTo>
                    <a:pt x="2622" y="781"/>
                    <a:pt x="2729" y="766"/>
                    <a:pt x="2836" y="734"/>
                  </a:cubicBezTo>
                  <a:cubicBezTo>
                    <a:pt x="4003" y="2169"/>
                    <a:pt x="4170" y="4103"/>
                    <a:pt x="5238" y="5604"/>
                  </a:cubicBezTo>
                  <a:cubicBezTo>
                    <a:pt x="5038" y="5805"/>
                    <a:pt x="5004" y="6138"/>
                    <a:pt x="5138" y="6405"/>
                  </a:cubicBezTo>
                  <a:lnTo>
                    <a:pt x="4104" y="7105"/>
                  </a:lnTo>
                  <a:cubicBezTo>
                    <a:pt x="3894" y="6966"/>
                    <a:pt x="3669" y="6907"/>
                    <a:pt x="3450" y="6907"/>
                  </a:cubicBezTo>
                  <a:cubicBezTo>
                    <a:pt x="3354" y="6907"/>
                    <a:pt x="3260" y="6919"/>
                    <a:pt x="3170" y="6939"/>
                  </a:cubicBezTo>
                  <a:cubicBezTo>
                    <a:pt x="1969" y="5504"/>
                    <a:pt x="1802" y="3603"/>
                    <a:pt x="734" y="2102"/>
                  </a:cubicBezTo>
                  <a:cubicBezTo>
                    <a:pt x="968" y="1868"/>
                    <a:pt x="1001" y="1535"/>
                    <a:pt x="835" y="1268"/>
                  </a:cubicBezTo>
                  <a:lnTo>
                    <a:pt x="1902" y="601"/>
                  </a:lnTo>
                  <a:close/>
                  <a:moveTo>
                    <a:pt x="2402" y="0"/>
                  </a:moveTo>
                  <a:lnTo>
                    <a:pt x="1702" y="467"/>
                  </a:lnTo>
                  <a:lnTo>
                    <a:pt x="701" y="1101"/>
                  </a:lnTo>
                  <a:lnTo>
                    <a:pt x="1" y="1568"/>
                  </a:lnTo>
                  <a:cubicBezTo>
                    <a:pt x="201" y="1768"/>
                    <a:pt x="401" y="2002"/>
                    <a:pt x="568" y="2235"/>
                  </a:cubicBezTo>
                  <a:cubicBezTo>
                    <a:pt x="1602" y="3703"/>
                    <a:pt x="1835" y="5604"/>
                    <a:pt x="2969" y="7039"/>
                  </a:cubicBezTo>
                  <a:cubicBezTo>
                    <a:pt x="3136" y="7272"/>
                    <a:pt x="3370" y="7472"/>
                    <a:pt x="3603" y="7673"/>
                  </a:cubicBezTo>
                  <a:lnTo>
                    <a:pt x="4270" y="7239"/>
                  </a:lnTo>
                  <a:lnTo>
                    <a:pt x="5304" y="6572"/>
                  </a:lnTo>
                  <a:lnTo>
                    <a:pt x="5972" y="6105"/>
                  </a:lnTo>
                  <a:cubicBezTo>
                    <a:pt x="5771" y="5905"/>
                    <a:pt x="5571" y="5704"/>
                    <a:pt x="5404" y="5471"/>
                  </a:cubicBezTo>
                  <a:cubicBezTo>
                    <a:pt x="4370" y="3970"/>
                    <a:pt x="4170" y="2069"/>
                    <a:pt x="3003" y="634"/>
                  </a:cubicBezTo>
                  <a:cubicBezTo>
                    <a:pt x="2836" y="401"/>
                    <a:pt x="2636" y="201"/>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9"/>
            <p:cNvSpPr/>
            <p:nvPr/>
          </p:nvSpPr>
          <p:spPr>
            <a:xfrm flipH="1">
              <a:off x="2980325" y="1235073"/>
              <a:ext cx="40719" cy="41885"/>
            </a:xfrm>
            <a:custGeom>
              <a:rect b="b" l="l" r="r" t="t"/>
              <a:pathLst>
                <a:path extrusionOk="0" h="1545" w="1502">
                  <a:moveTo>
                    <a:pt x="816" y="0"/>
                  </a:moveTo>
                  <a:cubicBezTo>
                    <a:pt x="707" y="0"/>
                    <a:pt x="597" y="30"/>
                    <a:pt x="501" y="94"/>
                  </a:cubicBezTo>
                  <a:cubicBezTo>
                    <a:pt x="167" y="328"/>
                    <a:pt x="1" y="761"/>
                    <a:pt x="134" y="1162"/>
                  </a:cubicBezTo>
                  <a:cubicBezTo>
                    <a:pt x="222" y="1404"/>
                    <a:pt x="441" y="1545"/>
                    <a:pt x="667" y="1545"/>
                  </a:cubicBezTo>
                  <a:cubicBezTo>
                    <a:pt x="782" y="1545"/>
                    <a:pt x="899" y="1508"/>
                    <a:pt x="1001" y="1429"/>
                  </a:cubicBezTo>
                  <a:cubicBezTo>
                    <a:pt x="1368" y="1195"/>
                    <a:pt x="1502" y="761"/>
                    <a:pt x="1368" y="361"/>
                  </a:cubicBezTo>
                  <a:cubicBezTo>
                    <a:pt x="1278" y="135"/>
                    <a:pt x="1048" y="0"/>
                    <a:pt x="8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9"/>
            <p:cNvSpPr/>
            <p:nvPr/>
          </p:nvSpPr>
          <p:spPr>
            <a:xfrm flipH="1">
              <a:off x="2737962" y="1876957"/>
              <a:ext cx="225203" cy="149241"/>
            </a:xfrm>
            <a:custGeom>
              <a:rect b="b" l="l" r="r" t="t"/>
              <a:pathLst>
                <a:path extrusionOk="0" h="5505" w="8307">
                  <a:moveTo>
                    <a:pt x="1135" y="1"/>
                  </a:moveTo>
                  <a:lnTo>
                    <a:pt x="0" y="3237"/>
                  </a:lnTo>
                  <a:cubicBezTo>
                    <a:pt x="2135" y="5105"/>
                    <a:pt x="4971" y="3937"/>
                    <a:pt x="7172" y="5505"/>
                  </a:cubicBezTo>
                  <a:cubicBezTo>
                    <a:pt x="7539" y="4404"/>
                    <a:pt x="7906" y="3337"/>
                    <a:pt x="8306" y="2236"/>
                  </a:cubicBezTo>
                  <a:cubicBezTo>
                    <a:pt x="6171" y="401"/>
                    <a:pt x="3336" y="1569"/>
                    <a:pt x="1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9"/>
            <p:cNvSpPr/>
            <p:nvPr/>
          </p:nvSpPr>
          <p:spPr>
            <a:xfrm flipH="1">
              <a:off x="2747911" y="1888722"/>
              <a:ext cx="207120" cy="125736"/>
            </a:xfrm>
            <a:custGeom>
              <a:rect b="b" l="l" r="r" t="t"/>
              <a:pathLst>
                <a:path extrusionOk="0" h="4638" w="7640">
                  <a:moveTo>
                    <a:pt x="1635" y="568"/>
                  </a:moveTo>
                  <a:cubicBezTo>
                    <a:pt x="3303" y="1201"/>
                    <a:pt x="5204" y="901"/>
                    <a:pt x="6839" y="1635"/>
                  </a:cubicBezTo>
                  <a:cubicBezTo>
                    <a:pt x="6805" y="1969"/>
                    <a:pt x="6939" y="2302"/>
                    <a:pt x="7206" y="2536"/>
                  </a:cubicBezTo>
                  <a:lnTo>
                    <a:pt x="6772" y="3737"/>
                  </a:lnTo>
                  <a:cubicBezTo>
                    <a:pt x="6721" y="3725"/>
                    <a:pt x="6669" y="3720"/>
                    <a:pt x="6618" y="3720"/>
                  </a:cubicBezTo>
                  <a:cubicBezTo>
                    <a:pt x="6373" y="3720"/>
                    <a:pt x="6143" y="3849"/>
                    <a:pt x="6005" y="4070"/>
                  </a:cubicBezTo>
                  <a:cubicBezTo>
                    <a:pt x="4337" y="3403"/>
                    <a:pt x="2436" y="3737"/>
                    <a:pt x="801" y="2969"/>
                  </a:cubicBezTo>
                  <a:cubicBezTo>
                    <a:pt x="835" y="2636"/>
                    <a:pt x="701" y="2336"/>
                    <a:pt x="468" y="2102"/>
                  </a:cubicBezTo>
                  <a:cubicBezTo>
                    <a:pt x="601" y="1668"/>
                    <a:pt x="734" y="1301"/>
                    <a:pt x="868" y="901"/>
                  </a:cubicBezTo>
                  <a:cubicBezTo>
                    <a:pt x="919" y="913"/>
                    <a:pt x="972" y="918"/>
                    <a:pt x="1024" y="918"/>
                  </a:cubicBezTo>
                  <a:cubicBezTo>
                    <a:pt x="1277" y="918"/>
                    <a:pt x="1525" y="789"/>
                    <a:pt x="1635" y="568"/>
                  </a:cubicBezTo>
                  <a:close/>
                  <a:moveTo>
                    <a:pt x="968" y="1"/>
                  </a:moveTo>
                  <a:cubicBezTo>
                    <a:pt x="868" y="267"/>
                    <a:pt x="801" y="534"/>
                    <a:pt x="701" y="801"/>
                  </a:cubicBezTo>
                  <a:lnTo>
                    <a:pt x="267" y="1969"/>
                  </a:lnTo>
                  <a:lnTo>
                    <a:pt x="1" y="2736"/>
                  </a:lnTo>
                  <a:cubicBezTo>
                    <a:pt x="234" y="2936"/>
                    <a:pt x="468" y="3069"/>
                    <a:pt x="734" y="3203"/>
                  </a:cubicBezTo>
                  <a:cubicBezTo>
                    <a:pt x="2369" y="3937"/>
                    <a:pt x="4270" y="3603"/>
                    <a:pt x="5905" y="4237"/>
                  </a:cubicBezTo>
                  <a:cubicBezTo>
                    <a:pt x="6172" y="4337"/>
                    <a:pt x="6439" y="4470"/>
                    <a:pt x="6672" y="4637"/>
                  </a:cubicBezTo>
                  <a:lnTo>
                    <a:pt x="6939" y="3837"/>
                  </a:lnTo>
                  <a:lnTo>
                    <a:pt x="7373" y="2669"/>
                  </a:lnTo>
                  <a:lnTo>
                    <a:pt x="7639" y="1869"/>
                  </a:lnTo>
                  <a:cubicBezTo>
                    <a:pt x="7406" y="1702"/>
                    <a:pt x="7172" y="1568"/>
                    <a:pt x="6906" y="1435"/>
                  </a:cubicBezTo>
                  <a:cubicBezTo>
                    <a:pt x="5271" y="701"/>
                    <a:pt x="3403" y="1035"/>
                    <a:pt x="1735" y="367"/>
                  </a:cubicBezTo>
                  <a:cubicBezTo>
                    <a:pt x="1468" y="267"/>
                    <a:pt x="1201" y="134"/>
                    <a:pt x="9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9"/>
            <p:cNvSpPr/>
            <p:nvPr/>
          </p:nvSpPr>
          <p:spPr>
            <a:xfrm flipH="1">
              <a:off x="2828401" y="1932126"/>
              <a:ext cx="46141" cy="38090"/>
            </a:xfrm>
            <a:custGeom>
              <a:rect b="b" l="l" r="r" t="t"/>
              <a:pathLst>
                <a:path extrusionOk="0" h="1405" w="1702">
                  <a:moveTo>
                    <a:pt x="1101" y="1"/>
                  </a:moveTo>
                  <a:cubicBezTo>
                    <a:pt x="668" y="1"/>
                    <a:pt x="301" y="234"/>
                    <a:pt x="167" y="634"/>
                  </a:cubicBezTo>
                  <a:cubicBezTo>
                    <a:pt x="0" y="968"/>
                    <a:pt x="234" y="1368"/>
                    <a:pt x="634" y="1402"/>
                  </a:cubicBezTo>
                  <a:cubicBezTo>
                    <a:pt x="657" y="1404"/>
                    <a:pt x="679" y="1405"/>
                    <a:pt x="702" y="1405"/>
                  </a:cubicBezTo>
                  <a:cubicBezTo>
                    <a:pt x="1075" y="1405"/>
                    <a:pt x="1411" y="1147"/>
                    <a:pt x="1568" y="801"/>
                  </a:cubicBezTo>
                  <a:cubicBezTo>
                    <a:pt x="1702" y="434"/>
                    <a:pt x="1468" y="34"/>
                    <a:pt x="11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9"/>
            <p:cNvSpPr/>
            <p:nvPr/>
          </p:nvSpPr>
          <p:spPr>
            <a:xfrm flipH="1">
              <a:off x="1885190" y="1876062"/>
              <a:ext cx="194460" cy="152846"/>
            </a:xfrm>
            <a:custGeom>
              <a:rect b="b" l="l" r="r" t="t"/>
              <a:pathLst>
                <a:path extrusionOk="0" h="5638" w="7173">
                  <a:moveTo>
                    <a:pt x="868" y="1"/>
                  </a:moveTo>
                  <a:lnTo>
                    <a:pt x="0" y="2102"/>
                  </a:lnTo>
                  <a:cubicBezTo>
                    <a:pt x="1935" y="4003"/>
                    <a:pt x="4370" y="3903"/>
                    <a:pt x="6338" y="5638"/>
                  </a:cubicBezTo>
                  <a:cubicBezTo>
                    <a:pt x="6605" y="4937"/>
                    <a:pt x="6905" y="4204"/>
                    <a:pt x="7172" y="3503"/>
                  </a:cubicBezTo>
                  <a:cubicBezTo>
                    <a:pt x="5237" y="1602"/>
                    <a:pt x="2836" y="1735"/>
                    <a:pt x="8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9"/>
            <p:cNvSpPr/>
            <p:nvPr/>
          </p:nvSpPr>
          <p:spPr>
            <a:xfrm flipH="1">
              <a:off x="1892428" y="1886011"/>
              <a:ext cx="179089" cy="132053"/>
            </a:xfrm>
            <a:custGeom>
              <a:rect b="b" l="l" r="r" t="t"/>
              <a:pathLst>
                <a:path extrusionOk="0" h="4871" w="6606">
                  <a:moveTo>
                    <a:pt x="1335" y="601"/>
                  </a:moveTo>
                  <a:cubicBezTo>
                    <a:pt x="2803" y="1502"/>
                    <a:pt x="4437" y="1768"/>
                    <a:pt x="5905" y="2736"/>
                  </a:cubicBezTo>
                  <a:cubicBezTo>
                    <a:pt x="5905" y="3003"/>
                    <a:pt x="6005" y="3269"/>
                    <a:pt x="6238" y="3470"/>
                  </a:cubicBezTo>
                  <a:lnTo>
                    <a:pt x="5905" y="4270"/>
                  </a:lnTo>
                  <a:cubicBezTo>
                    <a:pt x="5815" y="4195"/>
                    <a:pt x="5711" y="4161"/>
                    <a:pt x="5609" y="4161"/>
                  </a:cubicBezTo>
                  <a:cubicBezTo>
                    <a:pt x="5485" y="4161"/>
                    <a:pt x="5363" y="4212"/>
                    <a:pt x="5271" y="4304"/>
                  </a:cubicBezTo>
                  <a:cubicBezTo>
                    <a:pt x="3803" y="3403"/>
                    <a:pt x="2169" y="3136"/>
                    <a:pt x="701" y="2169"/>
                  </a:cubicBezTo>
                  <a:cubicBezTo>
                    <a:pt x="701" y="1868"/>
                    <a:pt x="568" y="1602"/>
                    <a:pt x="367" y="1435"/>
                  </a:cubicBezTo>
                  <a:lnTo>
                    <a:pt x="701" y="634"/>
                  </a:lnTo>
                  <a:cubicBezTo>
                    <a:pt x="796" y="697"/>
                    <a:pt x="905" y="731"/>
                    <a:pt x="1012" y="731"/>
                  </a:cubicBezTo>
                  <a:cubicBezTo>
                    <a:pt x="1131" y="731"/>
                    <a:pt x="1247" y="689"/>
                    <a:pt x="1335" y="601"/>
                  </a:cubicBezTo>
                  <a:close/>
                  <a:moveTo>
                    <a:pt x="734" y="0"/>
                  </a:moveTo>
                  <a:cubicBezTo>
                    <a:pt x="668" y="167"/>
                    <a:pt x="601" y="334"/>
                    <a:pt x="534" y="501"/>
                  </a:cubicBezTo>
                  <a:cubicBezTo>
                    <a:pt x="434" y="768"/>
                    <a:pt x="301" y="1001"/>
                    <a:pt x="201" y="1268"/>
                  </a:cubicBezTo>
                  <a:lnTo>
                    <a:pt x="1" y="1768"/>
                  </a:lnTo>
                  <a:cubicBezTo>
                    <a:pt x="201" y="1969"/>
                    <a:pt x="434" y="2135"/>
                    <a:pt x="668" y="2302"/>
                  </a:cubicBezTo>
                  <a:cubicBezTo>
                    <a:pt x="2102" y="3269"/>
                    <a:pt x="3737" y="3503"/>
                    <a:pt x="5171" y="4404"/>
                  </a:cubicBezTo>
                  <a:cubicBezTo>
                    <a:pt x="5404" y="4537"/>
                    <a:pt x="5638" y="4704"/>
                    <a:pt x="5871" y="4871"/>
                  </a:cubicBezTo>
                  <a:lnTo>
                    <a:pt x="6072" y="4370"/>
                  </a:lnTo>
                  <a:lnTo>
                    <a:pt x="6372" y="3603"/>
                  </a:lnTo>
                  <a:cubicBezTo>
                    <a:pt x="6438" y="3436"/>
                    <a:pt x="6539" y="3269"/>
                    <a:pt x="6605" y="3103"/>
                  </a:cubicBezTo>
                  <a:cubicBezTo>
                    <a:pt x="6372" y="2903"/>
                    <a:pt x="6172" y="2736"/>
                    <a:pt x="5938" y="2602"/>
                  </a:cubicBezTo>
                  <a:cubicBezTo>
                    <a:pt x="4470" y="1635"/>
                    <a:pt x="2869" y="1368"/>
                    <a:pt x="1402" y="467"/>
                  </a:cubicBezTo>
                  <a:cubicBezTo>
                    <a:pt x="1168" y="334"/>
                    <a:pt x="935" y="167"/>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9"/>
            <p:cNvSpPr/>
            <p:nvPr/>
          </p:nvSpPr>
          <p:spPr>
            <a:xfrm flipH="1">
              <a:off x="1963863" y="1938063"/>
              <a:ext cx="37114" cy="28249"/>
            </a:xfrm>
            <a:custGeom>
              <a:rect b="b" l="l" r="r" t="t"/>
              <a:pathLst>
                <a:path extrusionOk="0" h="1042" w="1369">
                  <a:moveTo>
                    <a:pt x="579" y="0"/>
                  </a:moveTo>
                  <a:cubicBezTo>
                    <a:pt x="378" y="0"/>
                    <a:pt x="178" y="104"/>
                    <a:pt x="67" y="282"/>
                  </a:cubicBezTo>
                  <a:cubicBezTo>
                    <a:pt x="0" y="582"/>
                    <a:pt x="201" y="882"/>
                    <a:pt x="501" y="983"/>
                  </a:cubicBezTo>
                  <a:cubicBezTo>
                    <a:pt x="580" y="1022"/>
                    <a:pt x="669" y="1041"/>
                    <a:pt x="758" y="1041"/>
                  </a:cubicBezTo>
                  <a:cubicBezTo>
                    <a:pt x="969" y="1041"/>
                    <a:pt x="1184" y="936"/>
                    <a:pt x="1301" y="749"/>
                  </a:cubicBezTo>
                  <a:cubicBezTo>
                    <a:pt x="1368" y="449"/>
                    <a:pt x="1168" y="149"/>
                    <a:pt x="868" y="82"/>
                  </a:cubicBezTo>
                  <a:cubicBezTo>
                    <a:pt x="779" y="26"/>
                    <a:pt x="679" y="0"/>
                    <a:pt x="5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9"/>
            <p:cNvSpPr/>
            <p:nvPr/>
          </p:nvSpPr>
          <p:spPr>
            <a:xfrm flipH="1">
              <a:off x="2189039" y="1676207"/>
              <a:ext cx="210753" cy="113076"/>
            </a:xfrm>
            <a:custGeom>
              <a:rect b="b" l="l" r="r" t="t"/>
              <a:pathLst>
                <a:path extrusionOk="0" h="4171" w="7774">
                  <a:moveTo>
                    <a:pt x="6839" y="1"/>
                  </a:moveTo>
                  <a:cubicBezTo>
                    <a:pt x="4137" y="668"/>
                    <a:pt x="2603" y="2269"/>
                    <a:pt x="1" y="3003"/>
                  </a:cubicBezTo>
                  <a:cubicBezTo>
                    <a:pt x="334" y="3403"/>
                    <a:pt x="635" y="3803"/>
                    <a:pt x="968" y="4170"/>
                  </a:cubicBezTo>
                  <a:cubicBezTo>
                    <a:pt x="3637" y="3536"/>
                    <a:pt x="5205" y="1935"/>
                    <a:pt x="7773" y="1201"/>
                  </a:cubicBezTo>
                  <a:lnTo>
                    <a:pt x="68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9"/>
            <p:cNvSpPr/>
            <p:nvPr/>
          </p:nvSpPr>
          <p:spPr>
            <a:xfrm flipH="1">
              <a:off x="2198988" y="1681629"/>
              <a:ext cx="189933" cy="103126"/>
            </a:xfrm>
            <a:custGeom>
              <a:rect b="b" l="l" r="r" t="t"/>
              <a:pathLst>
                <a:path extrusionOk="0" h="3804" w="7006">
                  <a:moveTo>
                    <a:pt x="6205" y="334"/>
                  </a:moveTo>
                  <a:lnTo>
                    <a:pt x="6572" y="768"/>
                  </a:lnTo>
                  <a:cubicBezTo>
                    <a:pt x="6305" y="901"/>
                    <a:pt x="6171" y="1068"/>
                    <a:pt x="6171" y="1168"/>
                  </a:cubicBezTo>
                  <a:cubicBezTo>
                    <a:pt x="4503" y="1835"/>
                    <a:pt x="3202" y="2803"/>
                    <a:pt x="1535" y="3470"/>
                  </a:cubicBezTo>
                  <a:cubicBezTo>
                    <a:pt x="1401" y="3420"/>
                    <a:pt x="1268" y="3395"/>
                    <a:pt x="1139" y="3395"/>
                  </a:cubicBezTo>
                  <a:cubicBezTo>
                    <a:pt x="1009" y="3395"/>
                    <a:pt x="884" y="3420"/>
                    <a:pt x="767" y="3470"/>
                  </a:cubicBezTo>
                  <a:lnTo>
                    <a:pt x="400" y="3036"/>
                  </a:lnTo>
                  <a:cubicBezTo>
                    <a:pt x="701" y="2936"/>
                    <a:pt x="834" y="2736"/>
                    <a:pt x="834" y="2636"/>
                  </a:cubicBezTo>
                  <a:cubicBezTo>
                    <a:pt x="2502" y="1969"/>
                    <a:pt x="3770" y="1001"/>
                    <a:pt x="5471" y="334"/>
                  </a:cubicBezTo>
                  <a:cubicBezTo>
                    <a:pt x="5588" y="384"/>
                    <a:pt x="5713" y="409"/>
                    <a:pt x="5838" y="409"/>
                  </a:cubicBezTo>
                  <a:cubicBezTo>
                    <a:pt x="5963" y="409"/>
                    <a:pt x="6088" y="384"/>
                    <a:pt x="6205" y="334"/>
                  </a:cubicBezTo>
                  <a:close/>
                  <a:moveTo>
                    <a:pt x="6205" y="1"/>
                  </a:moveTo>
                  <a:cubicBezTo>
                    <a:pt x="5904" y="67"/>
                    <a:pt x="5638" y="168"/>
                    <a:pt x="5371" y="268"/>
                  </a:cubicBezTo>
                  <a:cubicBezTo>
                    <a:pt x="3703" y="901"/>
                    <a:pt x="2435" y="1835"/>
                    <a:pt x="801" y="2503"/>
                  </a:cubicBezTo>
                  <a:cubicBezTo>
                    <a:pt x="534" y="2603"/>
                    <a:pt x="267" y="2703"/>
                    <a:pt x="0" y="2803"/>
                  </a:cubicBezTo>
                  <a:lnTo>
                    <a:pt x="234" y="3103"/>
                  </a:lnTo>
                  <a:lnTo>
                    <a:pt x="567" y="3503"/>
                  </a:lnTo>
                  <a:lnTo>
                    <a:pt x="801" y="3803"/>
                  </a:lnTo>
                  <a:cubicBezTo>
                    <a:pt x="1068" y="3703"/>
                    <a:pt x="1368" y="3637"/>
                    <a:pt x="1635" y="3537"/>
                  </a:cubicBezTo>
                  <a:cubicBezTo>
                    <a:pt x="3303" y="2903"/>
                    <a:pt x="4570" y="1935"/>
                    <a:pt x="6205" y="1268"/>
                  </a:cubicBezTo>
                  <a:cubicBezTo>
                    <a:pt x="6471" y="1168"/>
                    <a:pt x="6738" y="1068"/>
                    <a:pt x="7005" y="968"/>
                  </a:cubicBezTo>
                  <a:lnTo>
                    <a:pt x="6772" y="701"/>
                  </a:lnTo>
                  <a:lnTo>
                    <a:pt x="6438" y="268"/>
                  </a:lnTo>
                  <a:lnTo>
                    <a:pt x="62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9"/>
            <p:cNvSpPr/>
            <p:nvPr/>
          </p:nvSpPr>
          <p:spPr>
            <a:xfrm flipH="1">
              <a:off x="2274950" y="1721915"/>
              <a:ext cx="38008" cy="21959"/>
            </a:xfrm>
            <a:custGeom>
              <a:rect b="b" l="l" r="r" t="t"/>
              <a:pathLst>
                <a:path extrusionOk="0" h="810" w="1402">
                  <a:moveTo>
                    <a:pt x="1027" y="0"/>
                  </a:moveTo>
                  <a:cubicBezTo>
                    <a:pt x="873" y="0"/>
                    <a:pt x="675" y="52"/>
                    <a:pt x="501" y="149"/>
                  </a:cubicBezTo>
                  <a:cubicBezTo>
                    <a:pt x="167" y="316"/>
                    <a:pt x="0" y="583"/>
                    <a:pt x="134" y="716"/>
                  </a:cubicBezTo>
                  <a:cubicBezTo>
                    <a:pt x="179" y="776"/>
                    <a:pt x="278" y="809"/>
                    <a:pt x="400" y="809"/>
                  </a:cubicBezTo>
                  <a:cubicBezTo>
                    <a:pt x="550" y="809"/>
                    <a:pt x="736" y="760"/>
                    <a:pt x="901" y="650"/>
                  </a:cubicBezTo>
                  <a:cubicBezTo>
                    <a:pt x="1234" y="483"/>
                    <a:pt x="1401" y="216"/>
                    <a:pt x="1268" y="83"/>
                  </a:cubicBezTo>
                  <a:cubicBezTo>
                    <a:pt x="1226" y="27"/>
                    <a:pt x="1138"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9"/>
            <p:cNvSpPr/>
            <p:nvPr/>
          </p:nvSpPr>
          <p:spPr>
            <a:xfrm flipH="1">
              <a:off x="2851011" y="2370711"/>
              <a:ext cx="152846" cy="208042"/>
            </a:xfrm>
            <a:custGeom>
              <a:rect b="b" l="l" r="r" t="t"/>
              <a:pathLst>
                <a:path extrusionOk="0" h="7674" w="5638">
                  <a:moveTo>
                    <a:pt x="1201" y="1"/>
                  </a:moveTo>
                  <a:cubicBezTo>
                    <a:pt x="1968" y="2636"/>
                    <a:pt x="0" y="5005"/>
                    <a:pt x="1034" y="7673"/>
                  </a:cubicBezTo>
                  <a:lnTo>
                    <a:pt x="4437" y="7673"/>
                  </a:lnTo>
                  <a:cubicBezTo>
                    <a:pt x="3636" y="5038"/>
                    <a:pt x="5638" y="2670"/>
                    <a:pt x="45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9"/>
            <p:cNvSpPr/>
            <p:nvPr/>
          </p:nvSpPr>
          <p:spPr>
            <a:xfrm flipH="1">
              <a:off x="2874515" y="2378871"/>
              <a:ext cx="105837" cy="191722"/>
            </a:xfrm>
            <a:custGeom>
              <a:rect b="b" l="l" r="r" t="t"/>
              <a:pathLst>
                <a:path extrusionOk="0" h="7072" w="3904">
                  <a:moveTo>
                    <a:pt x="2803" y="200"/>
                  </a:moveTo>
                  <a:cubicBezTo>
                    <a:pt x="2936" y="501"/>
                    <a:pt x="3170" y="734"/>
                    <a:pt x="3503" y="834"/>
                  </a:cubicBezTo>
                  <a:cubicBezTo>
                    <a:pt x="3703" y="2669"/>
                    <a:pt x="2803" y="4403"/>
                    <a:pt x="2903" y="6238"/>
                  </a:cubicBezTo>
                  <a:cubicBezTo>
                    <a:pt x="2602" y="6305"/>
                    <a:pt x="2369" y="6538"/>
                    <a:pt x="2336" y="6872"/>
                  </a:cubicBezTo>
                  <a:lnTo>
                    <a:pt x="1101" y="6838"/>
                  </a:lnTo>
                  <a:cubicBezTo>
                    <a:pt x="968" y="6538"/>
                    <a:pt x="701" y="6305"/>
                    <a:pt x="401" y="6205"/>
                  </a:cubicBezTo>
                  <a:cubicBezTo>
                    <a:pt x="201" y="4370"/>
                    <a:pt x="1101" y="2669"/>
                    <a:pt x="1001" y="834"/>
                  </a:cubicBezTo>
                  <a:cubicBezTo>
                    <a:pt x="1302" y="767"/>
                    <a:pt x="1535" y="501"/>
                    <a:pt x="1568" y="200"/>
                  </a:cubicBezTo>
                  <a:close/>
                  <a:moveTo>
                    <a:pt x="701" y="0"/>
                  </a:moveTo>
                  <a:cubicBezTo>
                    <a:pt x="768" y="300"/>
                    <a:pt x="801" y="567"/>
                    <a:pt x="801" y="867"/>
                  </a:cubicBezTo>
                  <a:cubicBezTo>
                    <a:pt x="868" y="2669"/>
                    <a:pt x="1" y="4370"/>
                    <a:pt x="167" y="6205"/>
                  </a:cubicBezTo>
                  <a:cubicBezTo>
                    <a:pt x="201" y="6505"/>
                    <a:pt x="267" y="6772"/>
                    <a:pt x="334" y="7072"/>
                  </a:cubicBezTo>
                  <a:lnTo>
                    <a:pt x="3203" y="7072"/>
                  </a:lnTo>
                  <a:cubicBezTo>
                    <a:pt x="3136" y="6772"/>
                    <a:pt x="3103" y="6505"/>
                    <a:pt x="3103" y="6205"/>
                  </a:cubicBezTo>
                  <a:cubicBezTo>
                    <a:pt x="3036" y="4403"/>
                    <a:pt x="3903" y="2702"/>
                    <a:pt x="3737" y="867"/>
                  </a:cubicBezTo>
                  <a:cubicBezTo>
                    <a:pt x="3703" y="567"/>
                    <a:pt x="3637" y="267"/>
                    <a:pt x="3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9"/>
            <p:cNvSpPr/>
            <p:nvPr/>
          </p:nvSpPr>
          <p:spPr>
            <a:xfrm flipH="1">
              <a:off x="2905258" y="2455728"/>
              <a:ext cx="44216" cy="38062"/>
            </a:xfrm>
            <a:custGeom>
              <a:rect b="b" l="l" r="r" t="t"/>
              <a:pathLst>
                <a:path extrusionOk="0" h="1404" w="1631">
                  <a:moveTo>
                    <a:pt x="963" y="1"/>
                  </a:moveTo>
                  <a:cubicBezTo>
                    <a:pt x="529" y="1"/>
                    <a:pt x="196" y="301"/>
                    <a:pt x="96" y="701"/>
                  </a:cubicBezTo>
                  <a:cubicBezTo>
                    <a:pt x="0" y="1052"/>
                    <a:pt x="271" y="1404"/>
                    <a:pt x="616" y="1404"/>
                  </a:cubicBezTo>
                  <a:cubicBezTo>
                    <a:pt x="632" y="1404"/>
                    <a:pt x="647" y="1403"/>
                    <a:pt x="663" y="1402"/>
                  </a:cubicBezTo>
                  <a:cubicBezTo>
                    <a:pt x="1063" y="1402"/>
                    <a:pt x="1430" y="1101"/>
                    <a:pt x="1530" y="701"/>
                  </a:cubicBezTo>
                  <a:cubicBezTo>
                    <a:pt x="1630" y="334"/>
                    <a:pt x="1330" y="1"/>
                    <a:pt x="9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9"/>
            <p:cNvSpPr/>
            <p:nvPr/>
          </p:nvSpPr>
          <p:spPr>
            <a:xfrm flipH="1">
              <a:off x="2668343" y="3042632"/>
              <a:ext cx="168218" cy="221570"/>
            </a:xfrm>
            <a:custGeom>
              <a:rect b="b" l="l" r="r" t="t"/>
              <a:pathLst>
                <a:path extrusionOk="0" h="8173" w="6205">
                  <a:moveTo>
                    <a:pt x="3336" y="0"/>
                  </a:moveTo>
                  <a:lnTo>
                    <a:pt x="100" y="1134"/>
                  </a:lnTo>
                  <a:cubicBezTo>
                    <a:pt x="0" y="3970"/>
                    <a:pt x="2702" y="5471"/>
                    <a:pt x="2836" y="8173"/>
                  </a:cubicBezTo>
                  <a:lnTo>
                    <a:pt x="6071" y="7005"/>
                  </a:lnTo>
                  <a:cubicBezTo>
                    <a:pt x="6205" y="4203"/>
                    <a:pt x="3503" y="2702"/>
                    <a:pt x="33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9"/>
            <p:cNvSpPr/>
            <p:nvPr/>
          </p:nvSpPr>
          <p:spPr>
            <a:xfrm flipH="1">
              <a:off x="2679187" y="3053476"/>
              <a:ext cx="147424" cy="199882"/>
            </a:xfrm>
            <a:custGeom>
              <a:rect b="b" l="l" r="r" t="t"/>
              <a:pathLst>
                <a:path extrusionOk="0" h="7373" w="5438">
                  <a:moveTo>
                    <a:pt x="2002" y="501"/>
                  </a:moveTo>
                  <a:cubicBezTo>
                    <a:pt x="2115" y="728"/>
                    <a:pt x="2350" y="883"/>
                    <a:pt x="2602" y="883"/>
                  </a:cubicBezTo>
                  <a:cubicBezTo>
                    <a:pt x="2646" y="883"/>
                    <a:pt x="2691" y="878"/>
                    <a:pt x="2736" y="868"/>
                  </a:cubicBezTo>
                  <a:cubicBezTo>
                    <a:pt x="3269" y="2569"/>
                    <a:pt x="4704" y="3870"/>
                    <a:pt x="5137" y="5605"/>
                  </a:cubicBezTo>
                  <a:cubicBezTo>
                    <a:pt x="4870" y="5805"/>
                    <a:pt x="4670" y="6105"/>
                    <a:pt x="4670" y="6439"/>
                  </a:cubicBezTo>
                  <a:lnTo>
                    <a:pt x="3436" y="6872"/>
                  </a:lnTo>
                  <a:cubicBezTo>
                    <a:pt x="3345" y="6628"/>
                    <a:pt x="3086" y="6468"/>
                    <a:pt x="2812" y="6468"/>
                  </a:cubicBezTo>
                  <a:cubicBezTo>
                    <a:pt x="2787" y="6468"/>
                    <a:pt x="2761" y="6469"/>
                    <a:pt x="2736" y="6472"/>
                  </a:cubicBezTo>
                  <a:cubicBezTo>
                    <a:pt x="2202" y="4771"/>
                    <a:pt x="768" y="3503"/>
                    <a:pt x="334" y="1735"/>
                  </a:cubicBezTo>
                  <a:cubicBezTo>
                    <a:pt x="601" y="1535"/>
                    <a:pt x="768" y="1235"/>
                    <a:pt x="801" y="901"/>
                  </a:cubicBezTo>
                  <a:lnTo>
                    <a:pt x="2002" y="501"/>
                  </a:lnTo>
                  <a:close/>
                  <a:moveTo>
                    <a:pt x="2736" y="1"/>
                  </a:moveTo>
                  <a:lnTo>
                    <a:pt x="1935" y="267"/>
                  </a:lnTo>
                  <a:lnTo>
                    <a:pt x="801" y="701"/>
                  </a:lnTo>
                  <a:lnTo>
                    <a:pt x="0" y="968"/>
                  </a:lnTo>
                  <a:cubicBezTo>
                    <a:pt x="0" y="1268"/>
                    <a:pt x="67" y="1568"/>
                    <a:pt x="134" y="1835"/>
                  </a:cubicBezTo>
                  <a:cubicBezTo>
                    <a:pt x="567" y="3570"/>
                    <a:pt x="1968" y="4837"/>
                    <a:pt x="2535" y="6539"/>
                  </a:cubicBezTo>
                  <a:cubicBezTo>
                    <a:pt x="2602" y="6805"/>
                    <a:pt x="2669" y="7072"/>
                    <a:pt x="2702" y="7373"/>
                  </a:cubicBezTo>
                  <a:lnTo>
                    <a:pt x="3503" y="7072"/>
                  </a:lnTo>
                  <a:lnTo>
                    <a:pt x="4670" y="6672"/>
                  </a:lnTo>
                  <a:lnTo>
                    <a:pt x="5438" y="6372"/>
                  </a:lnTo>
                  <a:cubicBezTo>
                    <a:pt x="5438" y="6072"/>
                    <a:pt x="5404" y="5805"/>
                    <a:pt x="5337" y="5538"/>
                  </a:cubicBezTo>
                  <a:cubicBezTo>
                    <a:pt x="4904" y="3770"/>
                    <a:pt x="3469" y="2502"/>
                    <a:pt x="2936" y="835"/>
                  </a:cubicBezTo>
                  <a:cubicBezTo>
                    <a:pt x="2836" y="568"/>
                    <a:pt x="2769" y="267"/>
                    <a:pt x="27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9"/>
            <p:cNvSpPr/>
            <p:nvPr/>
          </p:nvSpPr>
          <p:spPr>
            <a:xfrm flipH="1">
              <a:off x="2728013" y="3136189"/>
              <a:ext cx="48879" cy="34457"/>
            </a:xfrm>
            <a:custGeom>
              <a:rect b="b" l="l" r="r" t="t"/>
              <a:pathLst>
                <a:path extrusionOk="0" h="1271" w="1803">
                  <a:moveTo>
                    <a:pt x="828" y="1"/>
                  </a:moveTo>
                  <a:cubicBezTo>
                    <a:pt x="729" y="1"/>
                    <a:pt x="629" y="17"/>
                    <a:pt x="535" y="52"/>
                  </a:cubicBezTo>
                  <a:cubicBezTo>
                    <a:pt x="168" y="152"/>
                    <a:pt x="1" y="552"/>
                    <a:pt x="201" y="886"/>
                  </a:cubicBezTo>
                  <a:cubicBezTo>
                    <a:pt x="374" y="1133"/>
                    <a:pt x="658" y="1270"/>
                    <a:pt x="956" y="1270"/>
                  </a:cubicBezTo>
                  <a:cubicBezTo>
                    <a:pt x="1060" y="1270"/>
                    <a:pt x="1165" y="1254"/>
                    <a:pt x="1269" y="1219"/>
                  </a:cubicBezTo>
                  <a:cubicBezTo>
                    <a:pt x="1635" y="1119"/>
                    <a:pt x="1802" y="686"/>
                    <a:pt x="1602" y="385"/>
                  </a:cubicBezTo>
                  <a:cubicBezTo>
                    <a:pt x="1404" y="138"/>
                    <a:pt x="1115" y="1"/>
                    <a:pt x="8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9"/>
            <p:cNvSpPr/>
            <p:nvPr/>
          </p:nvSpPr>
          <p:spPr>
            <a:xfrm flipH="1">
              <a:off x="1758586" y="1431133"/>
              <a:ext cx="194460" cy="152873"/>
            </a:xfrm>
            <a:custGeom>
              <a:rect b="b" l="l" r="r" t="t"/>
              <a:pathLst>
                <a:path extrusionOk="0" h="5639" w="7173">
                  <a:moveTo>
                    <a:pt x="868" y="1"/>
                  </a:moveTo>
                  <a:cubicBezTo>
                    <a:pt x="567" y="701"/>
                    <a:pt x="301" y="1402"/>
                    <a:pt x="0" y="2102"/>
                  </a:cubicBezTo>
                  <a:cubicBezTo>
                    <a:pt x="1902" y="4037"/>
                    <a:pt x="4337" y="3904"/>
                    <a:pt x="6305" y="5638"/>
                  </a:cubicBezTo>
                  <a:cubicBezTo>
                    <a:pt x="6605" y="4938"/>
                    <a:pt x="6905" y="4237"/>
                    <a:pt x="7172" y="3537"/>
                  </a:cubicBezTo>
                  <a:cubicBezTo>
                    <a:pt x="5271" y="1602"/>
                    <a:pt x="2836" y="1735"/>
                    <a:pt x="8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9"/>
            <p:cNvSpPr/>
            <p:nvPr/>
          </p:nvSpPr>
          <p:spPr>
            <a:xfrm flipH="1">
              <a:off x="1766746" y="1441082"/>
              <a:ext cx="178167" cy="132975"/>
            </a:xfrm>
            <a:custGeom>
              <a:rect b="b" l="l" r="r" t="t"/>
              <a:pathLst>
                <a:path extrusionOk="0" h="4905" w="6572">
                  <a:moveTo>
                    <a:pt x="1335" y="601"/>
                  </a:moveTo>
                  <a:cubicBezTo>
                    <a:pt x="2803" y="1502"/>
                    <a:pt x="4437" y="1769"/>
                    <a:pt x="5871" y="2736"/>
                  </a:cubicBezTo>
                  <a:cubicBezTo>
                    <a:pt x="5905" y="3036"/>
                    <a:pt x="6005" y="3303"/>
                    <a:pt x="6205" y="3470"/>
                  </a:cubicBezTo>
                  <a:cubicBezTo>
                    <a:pt x="6105" y="3737"/>
                    <a:pt x="6005" y="4004"/>
                    <a:pt x="5905" y="4270"/>
                  </a:cubicBezTo>
                  <a:cubicBezTo>
                    <a:pt x="5810" y="4207"/>
                    <a:pt x="5701" y="4174"/>
                    <a:pt x="5591" y="4174"/>
                  </a:cubicBezTo>
                  <a:cubicBezTo>
                    <a:pt x="5468" y="4174"/>
                    <a:pt x="5343" y="4216"/>
                    <a:pt x="5238" y="4304"/>
                  </a:cubicBezTo>
                  <a:cubicBezTo>
                    <a:pt x="3770" y="3403"/>
                    <a:pt x="2135" y="3136"/>
                    <a:pt x="701" y="2169"/>
                  </a:cubicBezTo>
                  <a:cubicBezTo>
                    <a:pt x="701" y="1902"/>
                    <a:pt x="568" y="1635"/>
                    <a:pt x="367" y="1435"/>
                  </a:cubicBezTo>
                  <a:cubicBezTo>
                    <a:pt x="468" y="1168"/>
                    <a:pt x="568" y="901"/>
                    <a:pt x="668" y="635"/>
                  </a:cubicBezTo>
                  <a:cubicBezTo>
                    <a:pt x="762" y="698"/>
                    <a:pt x="872" y="731"/>
                    <a:pt x="982" y="731"/>
                  </a:cubicBezTo>
                  <a:cubicBezTo>
                    <a:pt x="1105" y="731"/>
                    <a:pt x="1229" y="689"/>
                    <a:pt x="1335" y="601"/>
                  </a:cubicBezTo>
                  <a:close/>
                  <a:moveTo>
                    <a:pt x="734" y="1"/>
                  </a:moveTo>
                  <a:lnTo>
                    <a:pt x="501" y="534"/>
                  </a:lnTo>
                  <a:lnTo>
                    <a:pt x="201" y="1268"/>
                  </a:lnTo>
                  <a:lnTo>
                    <a:pt x="1" y="1802"/>
                  </a:lnTo>
                  <a:cubicBezTo>
                    <a:pt x="201" y="1969"/>
                    <a:pt x="434" y="2136"/>
                    <a:pt x="668" y="2302"/>
                  </a:cubicBezTo>
                  <a:cubicBezTo>
                    <a:pt x="2102" y="3270"/>
                    <a:pt x="3737" y="3537"/>
                    <a:pt x="5171" y="4437"/>
                  </a:cubicBezTo>
                  <a:cubicBezTo>
                    <a:pt x="5404" y="4571"/>
                    <a:pt x="5638" y="4737"/>
                    <a:pt x="5871" y="4904"/>
                  </a:cubicBezTo>
                  <a:lnTo>
                    <a:pt x="6072" y="4371"/>
                  </a:lnTo>
                  <a:lnTo>
                    <a:pt x="6372" y="3637"/>
                  </a:lnTo>
                  <a:lnTo>
                    <a:pt x="6572" y="3103"/>
                  </a:lnTo>
                  <a:cubicBezTo>
                    <a:pt x="6372" y="2936"/>
                    <a:pt x="6138" y="2769"/>
                    <a:pt x="5905" y="2603"/>
                  </a:cubicBezTo>
                  <a:cubicBezTo>
                    <a:pt x="4470" y="1635"/>
                    <a:pt x="2869" y="1368"/>
                    <a:pt x="1402" y="468"/>
                  </a:cubicBezTo>
                  <a:cubicBezTo>
                    <a:pt x="1168" y="334"/>
                    <a:pt x="935" y="168"/>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9"/>
            <p:cNvSpPr/>
            <p:nvPr/>
          </p:nvSpPr>
          <p:spPr>
            <a:xfrm flipH="1">
              <a:off x="1837259" y="1493133"/>
              <a:ext cx="37114" cy="28466"/>
            </a:xfrm>
            <a:custGeom>
              <a:rect b="b" l="l" r="r" t="t"/>
              <a:pathLst>
                <a:path extrusionOk="0" h="1050" w="1369">
                  <a:moveTo>
                    <a:pt x="580" y="1"/>
                  </a:moveTo>
                  <a:cubicBezTo>
                    <a:pt x="382" y="1"/>
                    <a:pt x="189" y="104"/>
                    <a:pt x="100" y="282"/>
                  </a:cubicBezTo>
                  <a:cubicBezTo>
                    <a:pt x="0" y="583"/>
                    <a:pt x="201" y="916"/>
                    <a:pt x="501" y="983"/>
                  </a:cubicBezTo>
                  <a:cubicBezTo>
                    <a:pt x="590" y="1027"/>
                    <a:pt x="690" y="1050"/>
                    <a:pt x="790" y="1050"/>
                  </a:cubicBezTo>
                  <a:cubicBezTo>
                    <a:pt x="990" y="1050"/>
                    <a:pt x="1190" y="961"/>
                    <a:pt x="1301" y="783"/>
                  </a:cubicBezTo>
                  <a:cubicBezTo>
                    <a:pt x="1368" y="449"/>
                    <a:pt x="1168" y="149"/>
                    <a:pt x="868" y="82"/>
                  </a:cubicBezTo>
                  <a:cubicBezTo>
                    <a:pt x="779" y="27"/>
                    <a:pt x="679" y="1"/>
                    <a:pt x="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9"/>
            <p:cNvSpPr/>
            <p:nvPr/>
          </p:nvSpPr>
          <p:spPr>
            <a:xfrm flipH="1">
              <a:off x="2340068" y="3464030"/>
              <a:ext cx="210726" cy="113076"/>
            </a:xfrm>
            <a:custGeom>
              <a:rect b="b" l="l" r="r" t="t"/>
              <a:pathLst>
                <a:path extrusionOk="0" h="4171" w="7773">
                  <a:moveTo>
                    <a:pt x="6805" y="1"/>
                  </a:moveTo>
                  <a:cubicBezTo>
                    <a:pt x="4137" y="668"/>
                    <a:pt x="2569" y="2236"/>
                    <a:pt x="0" y="3003"/>
                  </a:cubicBezTo>
                  <a:lnTo>
                    <a:pt x="934" y="4170"/>
                  </a:lnTo>
                  <a:cubicBezTo>
                    <a:pt x="3636" y="3503"/>
                    <a:pt x="5171" y="1936"/>
                    <a:pt x="7772" y="1168"/>
                  </a:cubicBezTo>
                  <a:cubicBezTo>
                    <a:pt x="7439" y="768"/>
                    <a:pt x="7139" y="401"/>
                    <a:pt x="68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9"/>
            <p:cNvSpPr/>
            <p:nvPr/>
          </p:nvSpPr>
          <p:spPr>
            <a:xfrm flipH="1">
              <a:off x="2350912" y="3468558"/>
              <a:ext cx="189933" cy="104021"/>
            </a:xfrm>
            <a:custGeom>
              <a:rect b="b" l="l" r="r" t="t"/>
              <a:pathLst>
                <a:path extrusionOk="0" h="3837" w="7006">
                  <a:moveTo>
                    <a:pt x="6238" y="368"/>
                  </a:moveTo>
                  <a:lnTo>
                    <a:pt x="6572" y="801"/>
                  </a:lnTo>
                  <a:cubicBezTo>
                    <a:pt x="6305" y="901"/>
                    <a:pt x="6171" y="1068"/>
                    <a:pt x="6171" y="1201"/>
                  </a:cubicBezTo>
                  <a:cubicBezTo>
                    <a:pt x="4503" y="1869"/>
                    <a:pt x="3236" y="2836"/>
                    <a:pt x="1535" y="3470"/>
                  </a:cubicBezTo>
                  <a:cubicBezTo>
                    <a:pt x="1401" y="3436"/>
                    <a:pt x="1276" y="3420"/>
                    <a:pt x="1151" y="3420"/>
                  </a:cubicBezTo>
                  <a:cubicBezTo>
                    <a:pt x="1026" y="3420"/>
                    <a:pt x="901" y="3436"/>
                    <a:pt x="767" y="3470"/>
                  </a:cubicBezTo>
                  <a:lnTo>
                    <a:pt x="400" y="3069"/>
                  </a:lnTo>
                  <a:cubicBezTo>
                    <a:pt x="701" y="2936"/>
                    <a:pt x="834" y="2769"/>
                    <a:pt x="834" y="2636"/>
                  </a:cubicBezTo>
                  <a:cubicBezTo>
                    <a:pt x="2502" y="1969"/>
                    <a:pt x="3770" y="1001"/>
                    <a:pt x="5471" y="368"/>
                  </a:cubicBezTo>
                  <a:cubicBezTo>
                    <a:pt x="5588" y="401"/>
                    <a:pt x="5713" y="418"/>
                    <a:pt x="5842" y="418"/>
                  </a:cubicBezTo>
                  <a:cubicBezTo>
                    <a:pt x="5971" y="418"/>
                    <a:pt x="6105" y="401"/>
                    <a:pt x="6238" y="368"/>
                  </a:cubicBezTo>
                  <a:close/>
                  <a:moveTo>
                    <a:pt x="6238" y="1"/>
                  </a:moveTo>
                  <a:cubicBezTo>
                    <a:pt x="5938" y="101"/>
                    <a:pt x="5638" y="167"/>
                    <a:pt x="5404" y="267"/>
                  </a:cubicBezTo>
                  <a:cubicBezTo>
                    <a:pt x="3736" y="901"/>
                    <a:pt x="2435" y="1869"/>
                    <a:pt x="801" y="2536"/>
                  </a:cubicBezTo>
                  <a:cubicBezTo>
                    <a:pt x="534" y="2636"/>
                    <a:pt x="267" y="2736"/>
                    <a:pt x="0" y="2836"/>
                  </a:cubicBezTo>
                  <a:lnTo>
                    <a:pt x="234" y="3136"/>
                  </a:lnTo>
                  <a:lnTo>
                    <a:pt x="567" y="3536"/>
                  </a:lnTo>
                  <a:lnTo>
                    <a:pt x="801" y="3837"/>
                  </a:lnTo>
                  <a:cubicBezTo>
                    <a:pt x="1101" y="3737"/>
                    <a:pt x="1368" y="3637"/>
                    <a:pt x="1635" y="3570"/>
                  </a:cubicBezTo>
                  <a:cubicBezTo>
                    <a:pt x="3303" y="2936"/>
                    <a:pt x="4603" y="1969"/>
                    <a:pt x="6238" y="1302"/>
                  </a:cubicBezTo>
                  <a:cubicBezTo>
                    <a:pt x="6471" y="1201"/>
                    <a:pt x="6738" y="1101"/>
                    <a:pt x="7005" y="1001"/>
                  </a:cubicBezTo>
                  <a:lnTo>
                    <a:pt x="6805" y="701"/>
                  </a:lnTo>
                  <a:lnTo>
                    <a:pt x="6438" y="301"/>
                  </a:lnTo>
                  <a:lnTo>
                    <a:pt x="62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9"/>
            <p:cNvSpPr/>
            <p:nvPr/>
          </p:nvSpPr>
          <p:spPr>
            <a:xfrm flipH="1">
              <a:off x="2426875" y="3509738"/>
              <a:ext cx="37114" cy="21661"/>
            </a:xfrm>
            <a:custGeom>
              <a:rect b="b" l="l" r="r" t="t"/>
              <a:pathLst>
                <a:path extrusionOk="0" h="799" w="1369">
                  <a:moveTo>
                    <a:pt x="1011" y="0"/>
                  </a:moveTo>
                  <a:cubicBezTo>
                    <a:pt x="856" y="0"/>
                    <a:pt x="662" y="52"/>
                    <a:pt x="468" y="149"/>
                  </a:cubicBezTo>
                  <a:cubicBezTo>
                    <a:pt x="167" y="316"/>
                    <a:pt x="1" y="583"/>
                    <a:pt x="101" y="717"/>
                  </a:cubicBezTo>
                  <a:cubicBezTo>
                    <a:pt x="156" y="772"/>
                    <a:pt x="247" y="799"/>
                    <a:pt x="358" y="799"/>
                  </a:cubicBezTo>
                  <a:cubicBezTo>
                    <a:pt x="513" y="799"/>
                    <a:pt x="707" y="747"/>
                    <a:pt x="901" y="650"/>
                  </a:cubicBezTo>
                  <a:cubicBezTo>
                    <a:pt x="1201" y="483"/>
                    <a:pt x="1368" y="216"/>
                    <a:pt x="1268" y="83"/>
                  </a:cubicBezTo>
                  <a:cubicBezTo>
                    <a:pt x="1212" y="27"/>
                    <a:pt x="1122"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9"/>
            <p:cNvSpPr/>
            <p:nvPr/>
          </p:nvSpPr>
          <p:spPr>
            <a:xfrm flipH="1">
              <a:off x="3216345" y="2080444"/>
              <a:ext cx="202593" cy="217043"/>
            </a:xfrm>
            <a:custGeom>
              <a:rect b="b" l="l" r="r" t="t"/>
              <a:pathLst>
                <a:path extrusionOk="0" h="8006" w="7473">
                  <a:moveTo>
                    <a:pt x="4637" y="0"/>
                  </a:moveTo>
                  <a:cubicBezTo>
                    <a:pt x="3736" y="2602"/>
                    <a:pt x="701" y="3403"/>
                    <a:pt x="0" y="6171"/>
                  </a:cubicBezTo>
                  <a:lnTo>
                    <a:pt x="2802" y="8006"/>
                  </a:lnTo>
                  <a:cubicBezTo>
                    <a:pt x="3703" y="5437"/>
                    <a:pt x="6772" y="4637"/>
                    <a:pt x="7472" y="1868"/>
                  </a:cubicBez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9"/>
            <p:cNvSpPr/>
            <p:nvPr/>
          </p:nvSpPr>
          <p:spPr>
            <a:xfrm flipH="1">
              <a:off x="3225400" y="2093105"/>
              <a:ext cx="185405" cy="192644"/>
            </a:xfrm>
            <a:custGeom>
              <a:rect b="b" l="l" r="r" t="t"/>
              <a:pathLst>
                <a:path extrusionOk="0" h="7106" w="6839">
                  <a:moveTo>
                    <a:pt x="5038" y="634"/>
                  </a:moveTo>
                  <a:lnTo>
                    <a:pt x="6105" y="1335"/>
                  </a:lnTo>
                  <a:cubicBezTo>
                    <a:pt x="6005" y="1635"/>
                    <a:pt x="6105" y="1968"/>
                    <a:pt x="6305" y="2235"/>
                  </a:cubicBezTo>
                  <a:cubicBezTo>
                    <a:pt x="5371" y="3803"/>
                    <a:pt x="3603" y="4737"/>
                    <a:pt x="2602" y="6238"/>
                  </a:cubicBezTo>
                  <a:cubicBezTo>
                    <a:pt x="2525" y="6209"/>
                    <a:pt x="2441" y="6194"/>
                    <a:pt x="2357" y="6194"/>
                  </a:cubicBezTo>
                  <a:cubicBezTo>
                    <a:pt x="2152" y="6194"/>
                    <a:pt x="1944" y="6282"/>
                    <a:pt x="1802" y="6472"/>
                  </a:cubicBezTo>
                  <a:lnTo>
                    <a:pt x="768" y="5771"/>
                  </a:lnTo>
                  <a:cubicBezTo>
                    <a:pt x="835" y="5437"/>
                    <a:pt x="734" y="5104"/>
                    <a:pt x="534" y="4870"/>
                  </a:cubicBezTo>
                  <a:cubicBezTo>
                    <a:pt x="1468" y="3269"/>
                    <a:pt x="3236" y="2369"/>
                    <a:pt x="4237" y="834"/>
                  </a:cubicBezTo>
                  <a:cubicBezTo>
                    <a:pt x="4319" y="875"/>
                    <a:pt x="4406" y="894"/>
                    <a:pt x="4495" y="894"/>
                  </a:cubicBezTo>
                  <a:cubicBezTo>
                    <a:pt x="4695" y="894"/>
                    <a:pt x="4899" y="796"/>
                    <a:pt x="5038" y="634"/>
                  </a:cubicBezTo>
                  <a:close/>
                  <a:moveTo>
                    <a:pt x="4470" y="0"/>
                  </a:moveTo>
                  <a:cubicBezTo>
                    <a:pt x="4337" y="267"/>
                    <a:pt x="4204" y="501"/>
                    <a:pt x="4037" y="767"/>
                  </a:cubicBezTo>
                  <a:cubicBezTo>
                    <a:pt x="3036" y="2269"/>
                    <a:pt x="1302" y="3169"/>
                    <a:pt x="368" y="4737"/>
                  </a:cubicBezTo>
                  <a:cubicBezTo>
                    <a:pt x="234" y="4970"/>
                    <a:pt x="101" y="5237"/>
                    <a:pt x="1" y="5538"/>
                  </a:cubicBezTo>
                  <a:lnTo>
                    <a:pt x="701" y="5971"/>
                  </a:lnTo>
                  <a:lnTo>
                    <a:pt x="1702" y="6638"/>
                  </a:lnTo>
                  <a:lnTo>
                    <a:pt x="2402" y="7105"/>
                  </a:lnTo>
                  <a:cubicBezTo>
                    <a:pt x="2502" y="6838"/>
                    <a:pt x="2636" y="6572"/>
                    <a:pt x="2803" y="6338"/>
                  </a:cubicBezTo>
                  <a:cubicBezTo>
                    <a:pt x="3803" y="4837"/>
                    <a:pt x="5538" y="3936"/>
                    <a:pt x="6472" y="2369"/>
                  </a:cubicBezTo>
                  <a:cubicBezTo>
                    <a:pt x="6605" y="2102"/>
                    <a:pt x="6739" y="1835"/>
                    <a:pt x="6839" y="1568"/>
                  </a:cubicBezTo>
                  <a:lnTo>
                    <a:pt x="6138" y="1101"/>
                  </a:lnTo>
                  <a:lnTo>
                    <a:pt x="5138" y="467"/>
                  </a:lnTo>
                  <a:lnTo>
                    <a:pt x="44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9"/>
            <p:cNvSpPr/>
            <p:nvPr/>
          </p:nvSpPr>
          <p:spPr>
            <a:xfrm flipH="1">
              <a:off x="3293202" y="2172049"/>
              <a:ext cx="48879" cy="33996"/>
            </a:xfrm>
            <a:custGeom>
              <a:rect b="b" l="l" r="r" t="t"/>
              <a:pathLst>
                <a:path extrusionOk="0" h="1254" w="1803">
                  <a:moveTo>
                    <a:pt x="894" y="1"/>
                  </a:moveTo>
                  <a:cubicBezTo>
                    <a:pt x="675" y="1"/>
                    <a:pt x="451" y="77"/>
                    <a:pt x="268" y="224"/>
                  </a:cubicBezTo>
                  <a:cubicBezTo>
                    <a:pt x="1" y="457"/>
                    <a:pt x="34" y="924"/>
                    <a:pt x="368" y="1124"/>
                  </a:cubicBezTo>
                  <a:cubicBezTo>
                    <a:pt x="511" y="1210"/>
                    <a:pt x="678" y="1253"/>
                    <a:pt x="849" y="1253"/>
                  </a:cubicBezTo>
                  <a:cubicBezTo>
                    <a:pt x="1077" y="1253"/>
                    <a:pt x="1311" y="1177"/>
                    <a:pt x="1502" y="1024"/>
                  </a:cubicBezTo>
                  <a:cubicBezTo>
                    <a:pt x="1802" y="791"/>
                    <a:pt x="1735" y="324"/>
                    <a:pt x="1402" y="157"/>
                  </a:cubicBezTo>
                  <a:cubicBezTo>
                    <a:pt x="1252" y="52"/>
                    <a:pt x="1074" y="1"/>
                    <a:pt x="8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9"/>
            <p:cNvSpPr/>
            <p:nvPr/>
          </p:nvSpPr>
          <p:spPr>
            <a:xfrm flipH="1">
              <a:off x="3119589" y="1140866"/>
              <a:ext cx="198960" cy="96783"/>
            </a:xfrm>
            <a:custGeom>
              <a:rect b="b" l="l" r="r" t="t"/>
              <a:pathLst>
                <a:path extrusionOk="0" h="3570" w="7339">
                  <a:moveTo>
                    <a:pt x="7339" y="0"/>
                  </a:moveTo>
                  <a:lnTo>
                    <a:pt x="7339" y="0"/>
                  </a:lnTo>
                  <a:cubicBezTo>
                    <a:pt x="4803" y="1101"/>
                    <a:pt x="2569" y="867"/>
                    <a:pt x="33" y="2102"/>
                  </a:cubicBezTo>
                  <a:lnTo>
                    <a:pt x="0" y="3569"/>
                  </a:lnTo>
                  <a:cubicBezTo>
                    <a:pt x="2502" y="2502"/>
                    <a:pt x="4737" y="2702"/>
                    <a:pt x="7305" y="1501"/>
                  </a:cubicBezTo>
                  <a:lnTo>
                    <a:pt x="73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9"/>
            <p:cNvSpPr/>
            <p:nvPr/>
          </p:nvSpPr>
          <p:spPr>
            <a:xfrm flipH="1">
              <a:off x="3127722" y="1148077"/>
              <a:ext cx="182694" cy="83228"/>
            </a:xfrm>
            <a:custGeom>
              <a:rect b="b" l="l" r="r" t="t"/>
              <a:pathLst>
                <a:path extrusionOk="0" h="3070" w="6739">
                  <a:moveTo>
                    <a:pt x="5904" y="368"/>
                  </a:moveTo>
                  <a:cubicBezTo>
                    <a:pt x="5945" y="449"/>
                    <a:pt x="6046" y="493"/>
                    <a:pt x="6187" y="493"/>
                  </a:cubicBezTo>
                  <a:cubicBezTo>
                    <a:pt x="6278" y="493"/>
                    <a:pt x="6386" y="474"/>
                    <a:pt x="6505" y="435"/>
                  </a:cubicBezTo>
                  <a:lnTo>
                    <a:pt x="6505" y="1002"/>
                  </a:lnTo>
                  <a:cubicBezTo>
                    <a:pt x="6271" y="1102"/>
                    <a:pt x="6038" y="1269"/>
                    <a:pt x="5904" y="1502"/>
                  </a:cubicBezTo>
                  <a:cubicBezTo>
                    <a:pt x="4170" y="2069"/>
                    <a:pt x="2535" y="2169"/>
                    <a:pt x="801" y="2703"/>
                  </a:cubicBezTo>
                  <a:cubicBezTo>
                    <a:pt x="762" y="2645"/>
                    <a:pt x="667" y="2609"/>
                    <a:pt x="535" y="2609"/>
                  </a:cubicBezTo>
                  <a:cubicBezTo>
                    <a:pt x="440" y="2609"/>
                    <a:pt x="326" y="2628"/>
                    <a:pt x="200" y="2670"/>
                  </a:cubicBezTo>
                  <a:lnTo>
                    <a:pt x="200" y="2102"/>
                  </a:lnTo>
                  <a:cubicBezTo>
                    <a:pt x="434" y="2002"/>
                    <a:pt x="667" y="1836"/>
                    <a:pt x="801" y="1602"/>
                  </a:cubicBezTo>
                  <a:cubicBezTo>
                    <a:pt x="2569" y="1002"/>
                    <a:pt x="4170" y="935"/>
                    <a:pt x="5904" y="368"/>
                  </a:cubicBezTo>
                  <a:close/>
                  <a:moveTo>
                    <a:pt x="6738" y="1"/>
                  </a:moveTo>
                  <a:cubicBezTo>
                    <a:pt x="6438" y="101"/>
                    <a:pt x="6171" y="201"/>
                    <a:pt x="5904" y="268"/>
                  </a:cubicBezTo>
                  <a:cubicBezTo>
                    <a:pt x="4170" y="802"/>
                    <a:pt x="2569" y="902"/>
                    <a:pt x="834" y="1469"/>
                  </a:cubicBezTo>
                  <a:cubicBezTo>
                    <a:pt x="567" y="1569"/>
                    <a:pt x="300" y="1702"/>
                    <a:pt x="0" y="1802"/>
                  </a:cubicBezTo>
                  <a:lnTo>
                    <a:pt x="0" y="2169"/>
                  </a:lnTo>
                  <a:lnTo>
                    <a:pt x="0" y="2703"/>
                  </a:lnTo>
                  <a:lnTo>
                    <a:pt x="0" y="3070"/>
                  </a:lnTo>
                  <a:cubicBezTo>
                    <a:pt x="300" y="2970"/>
                    <a:pt x="567" y="2870"/>
                    <a:pt x="834" y="2770"/>
                  </a:cubicBezTo>
                  <a:cubicBezTo>
                    <a:pt x="2569" y="2236"/>
                    <a:pt x="4170" y="2136"/>
                    <a:pt x="5904" y="1569"/>
                  </a:cubicBezTo>
                  <a:cubicBezTo>
                    <a:pt x="6171" y="1469"/>
                    <a:pt x="6472" y="1369"/>
                    <a:pt x="6738" y="1235"/>
                  </a:cubicBezTo>
                  <a:lnTo>
                    <a:pt x="6738" y="868"/>
                  </a:lnTo>
                  <a:lnTo>
                    <a:pt x="6738" y="335"/>
                  </a:lnTo>
                  <a:lnTo>
                    <a:pt x="67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9"/>
            <p:cNvSpPr/>
            <p:nvPr/>
          </p:nvSpPr>
          <p:spPr>
            <a:xfrm flipH="1">
              <a:off x="3201163" y="1180067"/>
              <a:ext cx="36002" cy="18869"/>
            </a:xfrm>
            <a:custGeom>
              <a:rect b="b" l="l" r="r" t="t"/>
              <a:pathLst>
                <a:path extrusionOk="0" h="696" w="1328">
                  <a:moveTo>
                    <a:pt x="891" y="1"/>
                  </a:moveTo>
                  <a:cubicBezTo>
                    <a:pt x="821" y="1"/>
                    <a:pt x="746" y="8"/>
                    <a:pt x="667" y="22"/>
                  </a:cubicBezTo>
                  <a:cubicBezTo>
                    <a:pt x="300" y="89"/>
                    <a:pt x="0" y="289"/>
                    <a:pt x="0" y="489"/>
                  </a:cubicBezTo>
                  <a:cubicBezTo>
                    <a:pt x="0" y="610"/>
                    <a:pt x="158" y="696"/>
                    <a:pt x="372" y="696"/>
                  </a:cubicBezTo>
                  <a:cubicBezTo>
                    <a:pt x="453" y="696"/>
                    <a:pt x="542" y="683"/>
                    <a:pt x="634" y="656"/>
                  </a:cubicBezTo>
                  <a:cubicBezTo>
                    <a:pt x="1001" y="589"/>
                    <a:pt x="1301" y="389"/>
                    <a:pt x="1301" y="222"/>
                  </a:cubicBezTo>
                  <a:cubicBezTo>
                    <a:pt x="1327" y="91"/>
                    <a:pt x="1147" y="1"/>
                    <a:pt x="8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9"/>
            <p:cNvSpPr/>
            <p:nvPr/>
          </p:nvSpPr>
          <p:spPr>
            <a:xfrm flipH="1">
              <a:off x="3259748" y="1097436"/>
              <a:ext cx="192644" cy="129369"/>
            </a:xfrm>
            <a:custGeom>
              <a:rect b="b" l="l" r="r" t="t"/>
              <a:pathLst>
                <a:path extrusionOk="0" h="4772" w="7106">
                  <a:moveTo>
                    <a:pt x="6872" y="1"/>
                  </a:moveTo>
                  <a:cubicBezTo>
                    <a:pt x="4537" y="1502"/>
                    <a:pt x="2335" y="1669"/>
                    <a:pt x="0" y="3303"/>
                  </a:cubicBezTo>
                  <a:cubicBezTo>
                    <a:pt x="100" y="3804"/>
                    <a:pt x="167" y="4271"/>
                    <a:pt x="234" y="4771"/>
                  </a:cubicBezTo>
                  <a:cubicBezTo>
                    <a:pt x="2535" y="3270"/>
                    <a:pt x="4770" y="3103"/>
                    <a:pt x="7105" y="1502"/>
                  </a:cubicBezTo>
                  <a:cubicBezTo>
                    <a:pt x="7005" y="1002"/>
                    <a:pt x="6938" y="501"/>
                    <a:pt x="68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9"/>
            <p:cNvSpPr/>
            <p:nvPr/>
          </p:nvSpPr>
          <p:spPr>
            <a:xfrm flipH="1">
              <a:off x="3267881" y="1105596"/>
              <a:ext cx="176378" cy="113049"/>
            </a:xfrm>
            <a:custGeom>
              <a:rect b="b" l="l" r="r" t="t"/>
              <a:pathLst>
                <a:path extrusionOk="0" h="4170" w="6506">
                  <a:moveTo>
                    <a:pt x="6205" y="467"/>
                  </a:moveTo>
                  <a:cubicBezTo>
                    <a:pt x="6238" y="667"/>
                    <a:pt x="6238" y="834"/>
                    <a:pt x="6272" y="1034"/>
                  </a:cubicBezTo>
                  <a:cubicBezTo>
                    <a:pt x="6038" y="1168"/>
                    <a:pt x="5871" y="1368"/>
                    <a:pt x="5771" y="1601"/>
                  </a:cubicBezTo>
                  <a:cubicBezTo>
                    <a:pt x="4137" y="2502"/>
                    <a:pt x="2569" y="2869"/>
                    <a:pt x="934" y="3703"/>
                  </a:cubicBezTo>
                  <a:cubicBezTo>
                    <a:pt x="903" y="3656"/>
                    <a:pt x="837" y="3632"/>
                    <a:pt x="744" y="3632"/>
                  </a:cubicBezTo>
                  <a:cubicBezTo>
                    <a:pt x="637" y="3632"/>
                    <a:pt x="495" y="3665"/>
                    <a:pt x="334" y="3736"/>
                  </a:cubicBezTo>
                  <a:lnTo>
                    <a:pt x="334" y="3703"/>
                  </a:lnTo>
                  <a:cubicBezTo>
                    <a:pt x="334" y="3536"/>
                    <a:pt x="267" y="3336"/>
                    <a:pt x="267" y="3169"/>
                  </a:cubicBezTo>
                  <a:cubicBezTo>
                    <a:pt x="501" y="3036"/>
                    <a:pt x="668" y="2836"/>
                    <a:pt x="768" y="2602"/>
                  </a:cubicBezTo>
                  <a:cubicBezTo>
                    <a:pt x="2402" y="1701"/>
                    <a:pt x="3970" y="1334"/>
                    <a:pt x="5604" y="501"/>
                  </a:cubicBezTo>
                  <a:cubicBezTo>
                    <a:pt x="5651" y="547"/>
                    <a:pt x="5719" y="572"/>
                    <a:pt x="5808" y="572"/>
                  </a:cubicBezTo>
                  <a:cubicBezTo>
                    <a:pt x="5912" y="572"/>
                    <a:pt x="6044" y="539"/>
                    <a:pt x="6205" y="467"/>
                  </a:cubicBezTo>
                  <a:close/>
                  <a:moveTo>
                    <a:pt x="6305" y="0"/>
                  </a:moveTo>
                  <a:cubicBezTo>
                    <a:pt x="6038" y="167"/>
                    <a:pt x="5805" y="300"/>
                    <a:pt x="5538" y="434"/>
                  </a:cubicBezTo>
                  <a:cubicBezTo>
                    <a:pt x="3937" y="1234"/>
                    <a:pt x="2369" y="1601"/>
                    <a:pt x="768" y="2469"/>
                  </a:cubicBezTo>
                  <a:cubicBezTo>
                    <a:pt x="501" y="2602"/>
                    <a:pt x="267" y="2769"/>
                    <a:pt x="0" y="2936"/>
                  </a:cubicBezTo>
                  <a:cubicBezTo>
                    <a:pt x="34" y="3036"/>
                    <a:pt x="34" y="3102"/>
                    <a:pt x="67" y="3303"/>
                  </a:cubicBezTo>
                  <a:cubicBezTo>
                    <a:pt x="100" y="3469"/>
                    <a:pt x="134" y="3703"/>
                    <a:pt x="134" y="3803"/>
                  </a:cubicBezTo>
                  <a:cubicBezTo>
                    <a:pt x="167" y="3936"/>
                    <a:pt x="201" y="4070"/>
                    <a:pt x="201" y="4170"/>
                  </a:cubicBezTo>
                  <a:cubicBezTo>
                    <a:pt x="434" y="4036"/>
                    <a:pt x="701" y="3903"/>
                    <a:pt x="968" y="3770"/>
                  </a:cubicBezTo>
                  <a:cubicBezTo>
                    <a:pt x="2569" y="2969"/>
                    <a:pt x="4137" y="2569"/>
                    <a:pt x="5738" y="1701"/>
                  </a:cubicBezTo>
                  <a:cubicBezTo>
                    <a:pt x="5971" y="1568"/>
                    <a:pt x="6238" y="1435"/>
                    <a:pt x="6505" y="1268"/>
                  </a:cubicBezTo>
                  <a:cubicBezTo>
                    <a:pt x="6472" y="1134"/>
                    <a:pt x="6472" y="1068"/>
                    <a:pt x="6438" y="901"/>
                  </a:cubicBezTo>
                  <a:cubicBezTo>
                    <a:pt x="6405" y="734"/>
                    <a:pt x="6372" y="501"/>
                    <a:pt x="6372" y="367"/>
                  </a:cubicBezTo>
                  <a:cubicBezTo>
                    <a:pt x="6338" y="267"/>
                    <a:pt x="6305" y="134"/>
                    <a:pt x="63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9"/>
            <p:cNvSpPr/>
            <p:nvPr/>
          </p:nvSpPr>
          <p:spPr>
            <a:xfrm flipH="1">
              <a:off x="3338421" y="1151358"/>
              <a:ext cx="35297" cy="21607"/>
            </a:xfrm>
            <a:custGeom>
              <a:rect b="b" l="l" r="r" t="t"/>
              <a:pathLst>
                <a:path extrusionOk="0" h="797" w="1302">
                  <a:moveTo>
                    <a:pt x="994" y="0"/>
                  </a:moveTo>
                  <a:cubicBezTo>
                    <a:pt x="884" y="0"/>
                    <a:pt x="747" y="27"/>
                    <a:pt x="601" y="80"/>
                  </a:cubicBezTo>
                  <a:cubicBezTo>
                    <a:pt x="267" y="214"/>
                    <a:pt x="0" y="480"/>
                    <a:pt x="34" y="647"/>
                  </a:cubicBezTo>
                  <a:cubicBezTo>
                    <a:pt x="34" y="744"/>
                    <a:pt x="136" y="796"/>
                    <a:pt x="293" y="796"/>
                  </a:cubicBezTo>
                  <a:cubicBezTo>
                    <a:pt x="406" y="796"/>
                    <a:pt x="548" y="770"/>
                    <a:pt x="701" y="714"/>
                  </a:cubicBezTo>
                  <a:cubicBezTo>
                    <a:pt x="1034" y="580"/>
                    <a:pt x="1301" y="347"/>
                    <a:pt x="1268" y="180"/>
                  </a:cubicBezTo>
                  <a:cubicBezTo>
                    <a:pt x="1268" y="60"/>
                    <a:pt x="1160" y="0"/>
                    <a:pt x="9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9"/>
            <p:cNvSpPr/>
            <p:nvPr/>
          </p:nvSpPr>
          <p:spPr>
            <a:xfrm flipH="1">
              <a:off x="2425085" y="2698091"/>
              <a:ext cx="201671" cy="114865"/>
            </a:xfrm>
            <a:custGeom>
              <a:rect b="b" l="l" r="r" t="t"/>
              <a:pathLst>
                <a:path extrusionOk="0" h="4237" w="7439">
                  <a:moveTo>
                    <a:pt x="334" y="0"/>
                  </a:moveTo>
                  <a:cubicBezTo>
                    <a:pt x="234" y="734"/>
                    <a:pt x="100" y="1468"/>
                    <a:pt x="0" y="2202"/>
                  </a:cubicBezTo>
                  <a:cubicBezTo>
                    <a:pt x="2335" y="3636"/>
                    <a:pt x="4704" y="3002"/>
                    <a:pt x="7072" y="4237"/>
                  </a:cubicBezTo>
                  <a:cubicBezTo>
                    <a:pt x="7205" y="3503"/>
                    <a:pt x="7305" y="2769"/>
                    <a:pt x="7439" y="2035"/>
                  </a:cubicBezTo>
                  <a:cubicBezTo>
                    <a:pt x="5104" y="601"/>
                    <a:pt x="2702" y="1234"/>
                    <a:pt x="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9"/>
            <p:cNvSpPr/>
            <p:nvPr/>
          </p:nvSpPr>
          <p:spPr>
            <a:xfrm flipH="1">
              <a:off x="2433218" y="2706224"/>
              <a:ext cx="186300" cy="97704"/>
            </a:xfrm>
            <a:custGeom>
              <a:rect b="b" l="l" r="r" t="t"/>
              <a:pathLst>
                <a:path extrusionOk="0" h="3604" w="6872">
                  <a:moveTo>
                    <a:pt x="1068" y="434"/>
                  </a:moveTo>
                  <a:cubicBezTo>
                    <a:pt x="2735" y="1001"/>
                    <a:pt x="4403" y="901"/>
                    <a:pt x="6071" y="1535"/>
                  </a:cubicBezTo>
                  <a:cubicBezTo>
                    <a:pt x="6171" y="1802"/>
                    <a:pt x="6338" y="2035"/>
                    <a:pt x="6571" y="2169"/>
                  </a:cubicBezTo>
                  <a:cubicBezTo>
                    <a:pt x="6538" y="2469"/>
                    <a:pt x="6505" y="2736"/>
                    <a:pt x="6438" y="3003"/>
                  </a:cubicBezTo>
                  <a:cubicBezTo>
                    <a:pt x="6376" y="2972"/>
                    <a:pt x="6308" y="2957"/>
                    <a:pt x="6238" y="2957"/>
                  </a:cubicBezTo>
                  <a:cubicBezTo>
                    <a:pt x="6082" y="2957"/>
                    <a:pt x="5919" y="3031"/>
                    <a:pt x="5804" y="3169"/>
                  </a:cubicBezTo>
                  <a:cubicBezTo>
                    <a:pt x="4136" y="2602"/>
                    <a:pt x="2469" y="2702"/>
                    <a:pt x="801" y="2069"/>
                  </a:cubicBezTo>
                  <a:cubicBezTo>
                    <a:pt x="701" y="1802"/>
                    <a:pt x="534" y="1568"/>
                    <a:pt x="300" y="1435"/>
                  </a:cubicBezTo>
                  <a:lnTo>
                    <a:pt x="434" y="601"/>
                  </a:lnTo>
                  <a:cubicBezTo>
                    <a:pt x="496" y="632"/>
                    <a:pt x="564" y="647"/>
                    <a:pt x="634" y="647"/>
                  </a:cubicBezTo>
                  <a:cubicBezTo>
                    <a:pt x="790" y="647"/>
                    <a:pt x="952" y="572"/>
                    <a:pt x="1068" y="434"/>
                  </a:cubicBezTo>
                  <a:close/>
                  <a:moveTo>
                    <a:pt x="300" y="0"/>
                  </a:moveTo>
                  <a:lnTo>
                    <a:pt x="200" y="534"/>
                  </a:lnTo>
                  <a:cubicBezTo>
                    <a:pt x="167" y="801"/>
                    <a:pt x="134" y="1068"/>
                    <a:pt x="67" y="1335"/>
                  </a:cubicBezTo>
                  <a:lnTo>
                    <a:pt x="0" y="1868"/>
                  </a:lnTo>
                  <a:cubicBezTo>
                    <a:pt x="234" y="2002"/>
                    <a:pt x="500" y="2102"/>
                    <a:pt x="767" y="2235"/>
                  </a:cubicBezTo>
                  <a:cubicBezTo>
                    <a:pt x="2435" y="2836"/>
                    <a:pt x="4103" y="2769"/>
                    <a:pt x="5771" y="3303"/>
                  </a:cubicBezTo>
                  <a:cubicBezTo>
                    <a:pt x="6038" y="3403"/>
                    <a:pt x="6305" y="3503"/>
                    <a:pt x="6571" y="3603"/>
                  </a:cubicBezTo>
                  <a:cubicBezTo>
                    <a:pt x="6605" y="3436"/>
                    <a:pt x="6605" y="3269"/>
                    <a:pt x="6638" y="3069"/>
                  </a:cubicBezTo>
                  <a:cubicBezTo>
                    <a:pt x="6705" y="2802"/>
                    <a:pt x="6738" y="2569"/>
                    <a:pt x="6772" y="2302"/>
                  </a:cubicBezTo>
                  <a:lnTo>
                    <a:pt x="6872" y="1768"/>
                  </a:lnTo>
                  <a:cubicBezTo>
                    <a:pt x="6605" y="1635"/>
                    <a:pt x="6338" y="1502"/>
                    <a:pt x="6071" y="1401"/>
                  </a:cubicBezTo>
                  <a:cubicBezTo>
                    <a:pt x="4403" y="768"/>
                    <a:pt x="2735" y="868"/>
                    <a:pt x="1068" y="301"/>
                  </a:cubicBezTo>
                  <a:cubicBezTo>
                    <a:pt x="801" y="234"/>
                    <a:pt x="567" y="134"/>
                    <a:pt x="3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9"/>
            <p:cNvSpPr/>
            <p:nvPr/>
          </p:nvSpPr>
          <p:spPr>
            <a:xfrm flipH="1">
              <a:off x="2507364" y="2742254"/>
              <a:ext cx="38008" cy="25890"/>
            </a:xfrm>
            <a:custGeom>
              <a:rect b="b" l="l" r="r" t="t"/>
              <a:pathLst>
                <a:path extrusionOk="0" h="955" w="1402">
                  <a:moveTo>
                    <a:pt x="658" y="1"/>
                  </a:moveTo>
                  <a:cubicBezTo>
                    <a:pt x="336" y="1"/>
                    <a:pt x="64" y="133"/>
                    <a:pt x="34" y="373"/>
                  </a:cubicBezTo>
                  <a:cubicBezTo>
                    <a:pt x="0" y="640"/>
                    <a:pt x="267" y="906"/>
                    <a:pt x="634" y="940"/>
                  </a:cubicBezTo>
                  <a:cubicBezTo>
                    <a:pt x="684" y="950"/>
                    <a:pt x="734" y="954"/>
                    <a:pt x="783" y="954"/>
                  </a:cubicBezTo>
                  <a:cubicBezTo>
                    <a:pt x="1061" y="954"/>
                    <a:pt x="1311" y="800"/>
                    <a:pt x="1368" y="573"/>
                  </a:cubicBezTo>
                  <a:cubicBezTo>
                    <a:pt x="1401" y="339"/>
                    <a:pt x="1135" y="72"/>
                    <a:pt x="768" y="6"/>
                  </a:cubicBezTo>
                  <a:cubicBezTo>
                    <a:pt x="731" y="2"/>
                    <a:pt x="694" y="1"/>
                    <a:pt x="6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6" name="Google Shape;2056;p39"/>
          <p:cNvSpPr txBox="1"/>
          <p:nvPr>
            <p:ph idx="2" type="subTitle"/>
          </p:nvPr>
        </p:nvSpPr>
        <p:spPr>
          <a:xfrm>
            <a:off x="5705050" y="3140600"/>
            <a:ext cx="2971200" cy="329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sz="1200"/>
              <a:t>Please keep this slide for attribution.</a:t>
            </a:r>
            <a:endParaRPr sz="1200"/>
          </a:p>
        </p:txBody>
      </p:sp>
      <p:sp>
        <p:nvSpPr>
          <p:cNvPr id="2057" name="Google Shape;2057;p39"/>
          <p:cNvSpPr/>
          <p:nvPr/>
        </p:nvSpPr>
        <p:spPr>
          <a:xfrm>
            <a:off x="5994682" y="2036178"/>
            <a:ext cx="2827849" cy="1646317"/>
          </a:xfrm>
          <a:prstGeom prst="rect">
            <a:avLst/>
          </a:prstGeom>
          <a:solidFill>
            <a:srgbClr val="FFD966"/>
          </a:solidFill>
          <a:ln cap="flat" cmpd="sng" w="25400">
            <a:solidFill>
              <a:srgbClr val="FFD9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
          <p:cNvSpPr txBox="1"/>
          <p:nvPr>
            <p:ph idx="18" type="title"/>
          </p:nvPr>
        </p:nvSpPr>
        <p:spPr>
          <a:xfrm>
            <a:off x="1244928" y="522375"/>
            <a:ext cx="6200700" cy="4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MPF Schemes in Focus</a:t>
            </a:r>
            <a:endParaRPr/>
          </a:p>
        </p:txBody>
      </p:sp>
      <p:sp>
        <p:nvSpPr>
          <p:cNvPr id="596" name="Google Shape;596;p4"/>
          <p:cNvSpPr txBox="1"/>
          <p:nvPr>
            <p:ph idx="4" type="subTitle"/>
          </p:nvPr>
        </p:nvSpPr>
        <p:spPr>
          <a:xfrm>
            <a:off x="3324533" y="3714368"/>
            <a:ext cx="2176800" cy="488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600"/>
              <a:buNone/>
            </a:pPr>
            <a:r>
              <a:rPr lang="en"/>
              <a:t>China Life</a:t>
            </a:r>
            <a:endParaRPr/>
          </a:p>
        </p:txBody>
      </p:sp>
      <p:sp>
        <p:nvSpPr>
          <p:cNvPr id="597" name="Google Shape;597;p4"/>
          <p:cNvSpPr txBox="1"/>
          <p:nvPr>
            <p:ph idx="15" type="subTitle"/>
          </p:nvPr>
        </p:nvSpPr>
        <p:spPr>
          <a:xfrm>
            <a:off x="3324538" y="4115229"/>
            <a:ext cx="2744972" cy="5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China Life MPF Master Trust Scheme </a:t>
            </a:r>
            <a:endParaRPr/>
          </a:p>
          <a:p>
            <a:pPr indent="0" lvl="0" marL="0" rtl="0" algn="l">
              <a:lnSpc>
                <a:spcPct val="100000"/>
              </a:lnSpc>
              <a:spcBef>
                <a:spcPts val="0"/>
              </a:spcBef>
              <a:spcAft>
                <a:spcPts val="0"/>
              </a:spcAft>
              <a:buSzPts val="1200"/>
              <a:buNone/>
            </a:pPr>
            <a:r>
              <a:rPr lang="en"/>
              <a:t>- 9 Funds</a:t>
            </a:r>
            <a:endParaRPr/>
          </a:p>
          <a:p>
            <a:pPr indent="0" lvl="0" marL="0" rtl="0" algn="l">
              <a:lnSpc>
                <a:spcPct val="100000"/>
              </a:lnSpc>
              <a:spcBef>
                <a:spcPts val="0"/>
              </a:spcBef>
              <a:spcAft>
                <a:spcPts val="0"/>
              </a:spcAft>
              <a:buSzPts val="1200"/>
              <a:buNone/>
            </a:pPr>
            <a:r>
              <a:t/>
            </a:r>
            <a:endParaRPr>
              <a:latin typeface="Overpass Black"/>
              <a:ea typeface="Overpass Black"/>
              <a:cs typeface="Overpass Black"/>
              <a:sym typeface="Overpass Black"/>
            </a:endParaRPr>
          </a:p>
        </p:txBody>
      </p:sp>
      <p:sp>
        <p:nvSpPr>
          <p:cNvPr id="598" name="Google Shape;598;p4"/>
          <p:cNvSpPr txBox="1"/>
          <p:nvPr>
            <p:ph idx="3" type="subTitle"/>
          </p:nvPr>
        </p:nvSpPr>
        <p:spPr>
          <a:xfrm>
            <a:off x="797825" y="3714346"/>
            <a:ext cx="2176800" cy="48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600"/>
              <a:buNone/>
            </a:pPr>
            <a:r>
              <a:rPr lang="en"/>
              <a:t>AMTD</a:t>
            </a:r>
            <a:endParaRPr/>
          </a:p>
        </p:txBody>
      </p:sp>
      <p:sp>
        <p:nvSpPr>
          <p:cNvPr id="599" name="Google Shape;599;p4"/>
          <p:cNvSpPr txBox="1"/>
          <p:nvPr>
            <p:ph idx="13" type="subTitle"/>
          </p:nvPr>
        </p:nvSpPr>
        <p:spPr>
          <a:xfrm>
            <a:off x="797828" y="4115229"/>
            <a:ext cx="2176800" cy="5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AMTD MPF Scheme</a:t>
            </a:r>
            <a:endParaRPr/>
          </a:p>
          <a:p>
            <a:pPr indent="0" lvl="0" marL="0" rtl="0" algn="l">
              <a:lnSpc>
                <a:spcPct val="100000"/>
              </a:lnSpc>
              <a:spcBef>
                <a:spcPts val="0"/>
              </a:spcBef>
              <a:spcAft>
                <a:spcPts val="0"/>
              </a:spcAft>
              <a:buSzPts val="1200"/>
              <a:buNone/>
            </a:pPr>
            <a:r>
              <a:rPr lang="en"/>
              <a:t>- 16 Funds</a:t>
            </a:r>
            <a:endParaRPr/>
          </a:p>
          <a:p>
            <a:pPr indent="0" lvl="0" marL="0" rtl="0" algn="l">
              <a:lnSpc>
                <a:spcPct val="100000"/>
              </a:lnSpc>
              <a:spcBef>
                <a:spcPts val="0"/>
              </a:spcBef>
              <a:spcAft>
                <a:spcPts val="0"/>
              </a:spcAft>
              <a:buSzPts val="1200"/>
              <a:buNone/>
            </a:pPr>
            <a:r>
              <a:t/>
            </a:r>
            <a:endParaRPr/>
          </a:p>
        </p:txBody>
      </p:sp>
      <p:sp>
        <p:nvSpPr>
          <p:cNvPr id="600" name="Google Shape;600;p4"/>
          <p:cNvSpPr txBox="1"/>
          <p:nvPr>
            <p:ph idx="1" type="subTitle"/>
          </p:nvPr>
        </p:nvSpPr>
        <p:spPr>
          <a:xfrm>
            <a:off x="6298796" y="3714346"/>
            <a:ext cx="2176800" cy="48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600"/>
              <a:buNone/>
            </a:pPr>
            <a:r>
              <a:rPr lang="en"/>
              <a:t>Principal</a:t>
            </a:r>
            <a:endParaRPr/>
          </a:p>
        </p:txBody>
      </p:sp>
      <p:sp>
        <p:nvSpPr>
          <p:cNvPr id="601" name="Google Shape;601;p4"/>
          <p:cNvSpPr/>
          <p:nvPr/>
        </p:nvSpPr>
        <p:spPr>
          <a:xfrm>
            <a:off x="972841" y="687188"/>
            <a:ext cx="211900" cy="86217"/>
          </a:xfrm>
          <a:custGeom>
            <a:rect b="b" l="l" r="r" t="t"/>
            <a:pathLst>
              <a:path extrusionOk="0" h="84943" w="208768">
                <a:moveTo>
                  <a:pt x="6948" y="1"/>
                </a:moveTo>
                <a:cubicBezTo>
                  <a:pt x="3132" y="1"/>
                  <a:pt x="0" y="3132"/>
                  <a:pt x="0" y="6981"/>
                </a:cubicBezTo>
                <a:lnTo>
                  <a:pt x="0" y="77995"/>
                </a:lnTo>
                <a:cubicBezTo>
                  <a:pt x="0" y="81844"/>
                  <a:pt x="3132" y="84943"/>
                  <a:pt x="6948" y="84943"/>
                </a:cubicBezTo>
                <a:lnTo>
                  <a:pt x="52779" y="84943"/>
                </a:lnTo>
                <a:cubicBezTo>
                  <a:pt x="56628" y="84943"/>
                  <a:pt x="59727" y="81844"/>
                  <a:pt x="59727" y="77995"/>
                </a:cubicBezTo>
                <a:lnTo>
                  <a:pt x="59727" y="49453"/>
                </a:lnTo>
                <a:lnTo>
                  <a:pt x="149040" y="49453"/>
                </a:lnTo>
                <a:lnTo>
                  <a:pt x="149040" y="77995"/>
                </a:lnTo>
                <a:cubicBezTo>
                  <a:pt x="149040" y="81844"/>
                  <a:pt x="152139" y="84943"/>
                  <a:pt x="155988" y="84943"/>
                </a:cubicBezTo>
                <a:lnTo>
                  <a:pt x="201819" y="84943"/>
                </a:lnTo>
                <a:cubicBezTo>
                  <a:pt x="205636" y="84943"/>
                  <a:pt x="208767" y="81844"/>
                  <a:pt x="208767" y="77995"/>
                </a:cubicBezTo>
                <a:lnTo>
                  <a:pt x="208767" y="6981"/>
                </a:lnTo>
                <a:cubicBezTo>
                  <a:pt x="208767" y="3132"/>
                  <a:pt x="205636" y="1"/>
                  <a:pt x="20181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1078790" y="687188"/>
            <a:ext cx="105951" cy="86217"/>
          </a:xfrm>
          <a:custGeom>
            <a:rect b="b" l="l" r="r" t="t"/>
            <a:pathLst>
              <a:path extrusionOk="0" h="84943" w="104385">
                <a:moveTo>
                  <a:pt x="1" y="1"/>
                </a:moveTo>
                <a:lnTo>
                  <a:pt x="1" y="49453"/>
                </a:lnTo>
                <a:lnTo>
                  <a:pt x="44657" y="49453"/>
                </a:lnTo>
                <a:lnTo>
                  <a:pt x="44657" y="77995"/>
                </a:lnTo>
                <a:cubicBezTo>
                  <a:pt x="44657" y="81844"/>
                  <a:pt x="47756" y="84943"/>
                  <a:pt x="51605" y="84943"/>
                </a:cubicBezTo>
                <a:lnTo>
                  <a:pt x="97436" y="84943"/>
                </a:lnTo>
                <a:cubicBezTo>
                  <a:pt x="101253" y="84943"/>
                  <a:pt x="104384" y="81844"/>
                  <a:pt x="104384" y="77995"/>
                </a:cubicBezTo>
                <a:lnTo>
                  <a:pt x="104384" y="6981"/>
                </a:lnTo>
                <a:cubicBezTo>
                  <a:pt x="104384" y="3132"/>
                  <a:pt x="101253" y="1"/>
                  <a:pt x="9743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972841" y="657323"/>
            <a:ext cx="211900" cy="44003"/>
          </a:xfrm>
          <a:custGeom>
            <a:rect b="b" l="l" r="r" t="t"/>
            <a:pathLst>
              <a:path extrusionOk="0" h="43353" w="208768">
                <a:moveTo>
                  <a:pt x="6948" y="1"/>
                </a:moveTo>
                <a:cubicBezTo>
                  <a:pt x="3132" y="1"/>
                  <a:pt x="0" y="3100"/>
                  <a:pt x="0" y="6949"/>
                </a:cubicBezTo>
                <a:lnTo>
                  <a:pt x="0" y="43353"/>
                </a:lnTo>
                <a:lnTo>
                  <a:pt x="208767" y="43353"/>
                </a:lnTo>
                <a:lnTo>
                  <a:pt x="208767" y="6949"/>
                </a:lnTo>
                <a:cubicBezTo>
                  <a:pt x="208767" y="3100"/>
                  <a:pt x="205636" y="1"/>
                  <a:pt x="201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1078790" y="657323"/>
            <a:ext cx="105951" cy="44003"/>
          </a:xfrm>
          <a:custGeom>
            <a:rect b="b" l="l" r="r" t="t"/>
            <a:pathLst>
              <a:path extrusionOk="0" h="43353" w="104385">
                <a:moveTo>
                  <a:pt x="1" y="1"/>
                </a:moveTo>
                <a:lnTo>
                  <a:pt x="1" y="43353"/>
                </a:lnTo>
                <a:lnTo>
                  <a:pt x="104384" y="43353"/>
                </a:lnTo>
                <a:lnTo>
                  <a:pt x="104384" y="6949"/>
                </a:lnTo>
                <a:cubicBezTo>
                  <a:pt x="104384" y="3100"/>
                  <a:pt x="101253" y="1"/>
                  <a:pt x="9743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999162" y="723243"/>
            <a:ext cx="159257" cy="14139"/>
          </a:xfrm>
          <a:custGeom>
            <a:rect b="b" l="l" r="r" t="t"/>
            <a:pathLst>
              <a:path extrusionOk="0" h="13930" w="156903">
                <a:moveTo>
                  <a:pt x="6949" y="1"/>
                </a:moveTo>
                <a:cubicBezTo>
                  <a:pt x="3100" y="1"/>
                  <a:pt x="1" y="3132"/>
                  <a:pt x="1" y="6949"/>
                </a:cubicBezTo>
                <a:cubicBezTo>
                  <a:pt x="1" y="10798"/>
                  <a:pt x="3100" y="13930"/>
                  <a:pt x="6949" y="13930"/>
                </a:cubicBezTo>
                <a:lnTo>
                  <a:pt x="149954" y="13930"/>
                </a:lnTo>
                <a:cubicBezTo>
                  <a:pt x="153803" y="13930"/>
                  <a:pt x="156902" y="10798"/>
                  <a:pt x="156902" y="6949"/>
                </a:cubicBezTo>
                <a:cubicBezTo>
                  <a:pt x="156902" y="3100"/>
                  <a:pt x="153803" y="1"/>
                  <a:pt x="1499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1078790" y="723243"/>
            <a:ext cx="79629" cy="14139"/>
          </a:xfrm>
          <a:custGeom>
            <a:rect b="b" l="l" r="r" t="t"/>
            <a:pathLst>
              <a:path extrusionOk="0" h="13930" w="78452">
                <a:moveTo>
                  <a:pt x="1" y="1"/>
                </a:moveTo>
                <a:lnTo>
                  <a:pt x="1" y="13930"/>
                </a:lnTo>
                <a:lnTo>
                  <a:pt x="71503" y="13930"/>
                </a:lnTo>
                <a:cubicBezTo>
                  <a:pt x="75352" y="13930"/>
                  <a:pt x="78451" y="10798"/>
                  <a:pt x="78451" y="6949"/>
                </a:cubicBezTo>
                <a:cubicBezTo>
                  <a:pt x="78451" y="3132"/>
                  <a:pt x="75352" y="1"/>
                  <a:pt x="71503"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1019358" y="723243"/>
            <a:ext cx="118864" cy="108302"/>
          </a:xfrm>
          <a:custGeom>
            <a:rect b="b" l="l" r="r" t="t"/>
            <a:pathLst>
              <a:path extrusionOk="0" h="106701" w="117107">
                <a:moveTo>
                  <a:pt x="1" y="1"/>
                </a:moveTo>
                <a:lnTo>
                  <a:pt x="1" y="99752"/>
                </a:lnTo>
                <a:cubicBezTo>
                  <a:pt x="1" y="103602"/>
                  <a:pt x="3100" y="106700"/>
                  <a:pt x="6949" y="106700"/>
                </a:cubicBezTo>
                <a:lnTo>
                  <a:pt x="110158" y="106700"/>
                </a:lnTo>
                <a:cubicBezTo>
                  <a:pt x="114007" y="106700"/>
                  <a:pt x="117106" y="103602"/>
                  <a:pt x="117106" y="99752"/>
                </a:cubicBezTo>
                <a:lnTo>
                  <a:pt x="11710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
          <p:cNvSpPr/>
          <p:nvPr/>
        </p:nvSpPr>
        <p:spPr>
          <a:xfrm>
            <a:off x="1071738" y="757512"/>
            <a:ext cx="14105" cy="24734"/>
          </a:xfrm>
          <a:custGeom>
            <a:rect b="b" l="l" r="r" t="t"/>
            <a:pathLst>
              <a:path extrusionOk="0" h="24368" w="13897">
                <a:moveTo>
                  <a:pt x="6949" y="0"/>
                </a:moveTo>
                <a:cubicBezTo>
                  <a:pt x="3099" y="0"/>
                  <a:pt x="1" y="3132"/>
                  <a:pt x="1" y="6981"/>
                </a:cubicBezTo>
                <a:lnTo>
                  <a:pt x="1" y="17419"/>
                </a:lnTo>
                <a:cubicBezTo>
                  <a:pt x="1" y="21236"/>
                  <a:pt x="3099" y="24367"/>
                  <a:pt x="6949" y="24367"/>
                </a:cubicBezTo>
                <a:cubicBezTo>
                  <a:pt x="10798" y="24367"/>
                  <a:pt x="13897" y="21236"/>
                  <a:pt x="13897" y="17419"/>
                </a:cubicBezTo>
                <a:lnTo>
                  <a:pt x="13897" y="6981"/>
                </a:lnTo>
                <a:cubicBezTo>
                  <a:pt x="13897" y="3132"/>
                  <a:pt x="10798" y="0"/>
                  <a:pt x="69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1078790" y="723243"/>
            <a:ext cx="59432" cy="108302"/>
          </a:xfrm>
          <a:custGeom>
            <a:rect b="b" l="l" r="r" t="t"/>
            <a:pathLst>
              <a:path extrusionOk="0" h="106701" w="58554">
                <a:moveTo>
                  <a:pt x="1" y="1"/>
                </a:moveTo>
                <a:lnTo>
                  <a:pt x="1" y="106700"/>
                </a:lnTo>
                <a:lnTo>
                  <a:pt x="51605" y="106700"/>
                </a:lnTo>
                <a:cubicBezTo>
                  <a:pt x="55454" y="106700"/>
                  <a:pt x="58553" y="103602"/>
                  <a:pt x="58553" y="99752"/>
                </a:cubicBezTo>
                <a:lnTo>
                  <a:pt x="5855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1041774" y="723243"/>
            <a:ext cx="74033" cy="85886"/>
          </a:xfrm>
          <a:custGeom>
            <a:rect b="b" l="l" r="r" t="t"/>
            <a:pathLst>
              <a:path extrusionOk="0" h="84617" w="72939">
                <a:moveTo>
                  <a:pt x="1" y="1"/>
                </a:moveTo>
                <a:lnTo>
                  <a:pt x="1" y="63773"/>
                </a:lnTo>
                <a:cubicBezTo>
                  <a:pt x="1" y="65599"/>
                  <a:pt x="718" y="67393"/>
                  <a:pt x="2023" y="68698"/>
                </a:cubicBezTo>
                <a:lnTo>
                  <a:pt x="15919" y="82562"/>
                </a:lnTo>
                <a:cubicBezTo>
                  <a:pt x="17224" y="83867"/>
                  <a:pt x="18985" y="84617"/>
                  <a:pt x="20845" y="84617"/>
                </a:cubicBezTo>
                <a:lnTo>
                  <a:pt x="52094" y="84617"/>
                </a:lnTo>
                <a:cubicBezTo>
                  <a:pt x="53954" y="84617"/>
                  <a:pt x="55715" y="83867"/>
                  <a:pt x="57020" y="82562"/>
                </a:cubicBezTo>
                <a:lnTo>
                  <a:pt x="70916" y="68698"/>
                </a:lnTo>
                <a:cubicBezTo>
                  <a:pt x="72221" y="67393"/>
                  <a:pt x="72939" y="65599"/>
                  <a:pt x="72939" y="63773"/>
                </a:cubicBezTo>
                <a:lnTo>
                  <a:pt x="72939" y="1"/>
                </a:lnTo>
                <a:lnTo>
                  <a:pt x="59043" y="1"/>
                </a:lnTo>
                <a:lnTo>
                  <a:pt x="59043" y="13930"/>
                </a:lnTo>
                <a:lnTo>
                  <a:pt x="59043" y="60870"/>
                </a:lnTo>
                <a:lnTo>
                  <a:pt x="49224" y="70688"/>
                </a:lnTo>
                <a:lnTo>
                  <a:pt x="23715" y="70688"/>
                </a:lnTo>
                <a:lnTo>
                  <a:pt x="13897" y="60870"/>
                </a:lnTo>
                <a:lnTo>
                  <a:pt x="13897" y="13930"/>
                </a:lnTo>
                <a:lnTo>
                  <a:pt x="138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1061242" y="723243"/>
            <a:ext cx="35692" cy="17980"/>
          </a:xfrm>
          <a:custGeom>
            <a:rect b="b" l="l" r="r" t="t"/>
            <a:pathLst>
              <a:path extrusionOk="0" h="17714" w="35165">
                <a:moveTo>
                  <a:pt x="33" y="1"/>
                </a:moveTo>
                <a:cubicBezTo>
                  <a:pt x="0" y="131"/>
                  <a:pt x="0" y="294"/>
                  <a:pt x="0" y="425"/>
                </a:cubicBezTo>
                <a:cubicBezTo>
                  <a:pt x="0" y="9950"/>
                  <a:pt x="7764" y="17713"/>
                  <a:pt x="17289" y="17713"/>
                </a:cubicBezTo>
                <a:cubicBezTo>
                  <a:pt x="27727" y="17713"/>
                  <a:pt x="35164" y="8547"/>
                  <a:pt x="345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4"/>
          <p:cNvGrpSpPr/>
          <p:nvPr/>
        </p:nvGrpSpPr>
        <p:grpSpPr>
          <a:xfrm>
            <a:off x="1078790" y="723243"/>
            <a:ext cx="37017" cy="85886"/>
            <a:chOff x="1078790" y="723243"/>
            <a:chExt cx="37017" cy="85886"/>
          </a:xfrm>
        </p:grpSpPr>
        <p:sp>
          <p:nvSpPr>
            <p:cNvPr id="613" name="Google Shape;613;p4"/>
            <p:cNvSpPr/>
            <p:nvPr/>
          </p:nvSpPr>
          <p:spPr>
            <a:xfrm>
              <a:off x="1078790" y="723243"/>
              <a:ext cx="37017" cy="85886"/>
            </a:xfrm>
            <a:custGeom>
              <a:rect b="b" l="l" r="r" t="t"/>
              <a:pathLst>
                <a:path extrusionOk="0" h="84617" w="36470">
                  <a:moveTo>
                    <a:pt x="22574" y="1"/>
                  </a:moveTo>
                  <a:lnTo>
                    <a:pt x="22574" y="13930"/>
                  </a:lnTo>
                  <a:lnTo>
                    <a:pt x="22574" y="60870"/>
                  </a:lnTo>
                  <a:lnTo>
                    <a:pt x="12755" y="70688"/>
                  </a:lnTo>
                  <a:lnTo>
                    <a:pt x="1" y="70688"/>
                  </a:lnTo>
                  <a:lnTo>
                    <a:pt x="1" y="84617"/>
                  </a:lnTo>
                  <a:lnTo>
                    <a:pt x="15625" y="84617"/>
                  </a:lnTo>
                  <a:cubicBezTo>
                    <a:pt x="17485" y="84617"/>
                    <a:pt x="19246" y="83867"/>
                    <a:pt x="20551" y="82562"/>
                  </a:cubicBezTo>
                  <a:lnTo>
                    <a:pt x="34447" y="68698"/>
                  </a:lnTo>
                  <a:cubicBezTo>
                    <a:pt x="35752" y="67393"/>
                    <a:pt x="36470" y="65599"/>
                    <a:pt x="36470" y="63773"/>
                  </a:cubicBezTo>
                  <a:lnTo>
                    <a:pt x="36470" y="1"/>
                  </a:ln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1078790" y="757512"/>
              <a:ext cx="7053" cy="24734"/>
            </a:xfrm>
            <a:custGeom>
              <a:rect b="b" l="l" r="r" t="t"/>
              <a:pathLst>
                <a:path extrusionOk="0" h="24368" w="6949">
                  <a:moveTo>
                    <a:pt x="1" y="0"/>
                  </a:moveTo>
                  <a:lnTo>
                    <a:pt x="1" y="24367"/>
                  </a:lnTo>
                  <a:cubicBezTo>
                    <a:pt x="3850" y="24367"/>
                    <a:pt x="6949" y="21236"/>
                    <a:pt x="6949" y="17419"/>
                  </a:cubicBezTo>
                  <a:lnTo>
                    <a:pt x="6949" y="6981"/>
                  </a:lnTo>
                  <a:cubicBezTo>
                    <a:pt x="6949" y="3132"/>
                    <a:pt x="3850" y="0"/>
                    <a:pt x="1" y="0"/>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1078790" y="723243"/>
              <a:ext cx="18145" cy="17980"/>
            </a:xfrm>
            <a:custGeom>
              <a:rect b="b" l="l" r="r" t="t"/>
              <a:pathLst>
                <a:path extrusionOk="0" h="17714" w="17877">
                  <a:moveTo>
                    <a:pt x="1" y="1"/>
                  </a:moveTo>
                  <a:lnTo>
                    <a:pt x="1" y="17713"/>
                  </a:lnTo>
                  <a:cubicBezTo>
                    <a:pt x="10439" y="17713"/>
                    <a:pt x="17876" y="8547"/>
                    <a:pt x="17256" y="1"/>
                  </a:cubicBezTo>
                  <a:close/>
                </a:path>
              </a:pathLst>
            </a:custGeom>
            <a:solidFill>
              <a:schemeClr val="dk1">
                <a:alpha val="1568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4"/>
          <p:cNvSpPr txBox="1"/>
          <p:nvPr>
            <p:ph type="title"/>
          </p:nvPr>
        </p:nvSpPr>
        <p:spPr>
          <a:xfrm>
            <a:off x="6402943" y="3161443"/>
            <a:ext cx="552900" cy="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3</a:t>
            </a:r>
            <a:endParaRPr/>
          </a:p>
        </p:txBody>
      </p:sp>
      <p:sp>
        <p:nvSpPr>
          <p:cNvPr id="617" name="Google Shape;617;p4"/>
          <p:cNvSpPr txBox="1"/>
          <p:nvPr>
            <p:ph idx="6" type="subTitle"/>
          </p:nvPr>
        </p:nvSpPr>
        <p:spPr>
          <a:xfrm>
            <a:off x="6298789" y="4115229"/>
            <a:ext cx="2176800" cy="5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MPF Scheme Series 800</a:t>
            </a:r>
            <a:endParaRPr/>
          </a:p>
          <a:p>
            <a:pPr indent="0" lvl="0" marL="0" rtl="0" algn="l">
              <a:lnSpc>
                <a:spcPct val="100000"/>
              </a:lnSpc>
              <a:spcBef>
                <a:spcPts val="0"/>
              </a:spcBef>
              <a:spcAft>
                <a:spcPts val="0"/>
              </a:spcAft>
              <a:buSzPts val="1200"/>
              <a:buNone/>
            </a:pPr>
            <a:r>
              <a:rPr lang="en"/>
              <a:t>-11 Funds</a:t>
            </a:r>
            <a:endParaRPr/>
          </a:p>
        </p:txBody>
      </p:sp>
      <p:sp>
        <p:nvSpPr>
          <p:cNvPr id="618" name="Google Shape;618;p4"/>
          <p:cNvSpPr txBox="1"/>
          <p:nvPr>
            <p:ph idx="9" type="title"/>
          </p:nvPr>
        </p:nvSpPr>
        <p:spPr>
          <a:xfrm>
            <a:off x="911299" y="3161443"/>
            <a:ext cx="552900" cy="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1</a:t>
            </a:r>
            <a:endParaRPr/>
          </a:p>
        </p:txBody>
      </p:sp>
      <p:sp>
        <p:nvSpPr>
          <p:cNvPr id="619" name="Google Shape;619;p4"/>
          <p:cNvSpPr txBox="1"/>
          <p:nvPr>
            <p:ph idx="14" type="title"/>
          </p:nvPr>
        </p:nvSpPr>
        <p:spPr>
          <a:xfrm>
            <a:off x="3428691" y="3161443"/>
            <a:ext cx="552900" cy="55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2</a:t>
            </a:r>
            <a:endParaRPr/>
          </a:p>
        </p:txBody>
      </p:sp>
      <p:pic>
        <p:nvPicPr>
          <p:cNvPr descr="See the source image" id="620" name="Google Shape;620;p4"/>
          <p:cNvPicPr preferRelativeResize="0"/>
          <p:nvPr/>
        </p:nvPicPr>
        <p:blipFill rotWithShape="1">
          <a:blip r:embed="rId3">
            <a:alphaModFix/>
          </a:blip>
          <a:srcRect b="0" l="0" r="0" t="0"/>
          <a:stretch/>
        </p:blipFill>
        <p:spPr>
          <a:xfrm>
            <a:off x="6244713" y="1822196"/>
            <a:ext cx="2401829" cy="771003"/>
          </a:xfrm>
          <a:prstGeom prst="rect">
            <a:avLst/>
          </a:prstGeom>
          <a:noFill/>
          <a:ln>
            <a:noFill/>
          </a:ln>
        </p:spPr>
      </p:pic>
      <p:pic>
        <p:nvPicPr>
          <p:cNvPr descr="See the source image" id="621" name="Google Shape;621;p4"/>
          <p:cNvPicPr preferRelativeResize="0"/>
          <p:nvPr/>
        </p:nvPicPr>
        <p:blipFill rotWithShape="1">
          <a:blip r:embed="rId4">
            <a:alphaModFix/>
          </a:blip>
          <a:srcRect b="0" l="0" r="0" t="0"/>
          <a:stretch/>
        </p:blipFill>
        <p:spPr>
          <a:xfrm>
            <a:off x="190906" y="1822196"/>
            <a:ext cx="3050675" cy="657272"/>
          </a:xfrm>
          <a:prstGeom prst="rect">
            <a:avLst/>
          </a:prstGeom>
          <a:noFill/>
          <a:ln>
            <a:noFill/>
          </a:ln>
        </p:spPr>
      </p:pic>
      <p:pic>
        <p:nvPicPr>
          <p:cNvPr descr="See the source image" id="622" name="Google Shape;622;p4"/>
          <p:cNvPicPr preferRelativeResize="0"/>
          <p:nvPr/>
        </p:nvPicPr>
        <p:blipFill rotWithShape="1">
          <a:blip r:embed="rId5">
            <a:alphaModFix/>
          </a:blip>
          <a:srcRect b="0" l="0" r="0" t="0"/>
          <a:stretch/>
        </p:blipFill>
        <p:spPr>
          <a:xfrm>
            <a:off x="3368639" y="1767989"/>
            <a:ext cx="2749015" cy="927793"/>
          </a:xfrm>
          <a:prstGeom prst="rect">
            <a:avLst/>
          </a:prstGeom>
          <a:noFill/>
          <a:ln>
            <a:noFill/>
          </a:ln>
        </p:spPr>
      </p:pic>
      <p:pic>
        <p:nvPicPr>
          <p:cNvPr id="623" name="Google Shape;623;p4"/>
          <p:cNvPicPr preferRelativeResize="0"/>
          <p:nvPr/>
        </p:nvPicPr>
        <p:blipFill rotWithShape="1">
          <a:blip r:embed="rId6">
            <a:alphaModFix/>
          </a:blip>
          <a:srcRect b="0" l="0" r="0" t="0"/>
          <a:stretch/>
        </p:blipFill>
        <p:spPr>
          <a:xfrm>
            <a:off x="8475589" y="4491831"/>
            <a:ext cx="487363" cy="4873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
          <p:cNvSpPr/>
          <p:nvPr/>
        </p:nvSpPr>
        <p:spPr>
          <a:xfrm>
            <a:off x="720000" y="4368475"/>
            <a:ext cx="1180931"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txBox="1"/>
          <p:nvPr>
            <p:ph type="title"/>
          </p:nvPr>
        </p:nvSpPr>
        <p:spPr>
          <a:xfrm>
            <a:off x="2291573" y="4188787"/>
            <a:ext cx="3457500" cy="65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Expected Analysis Finding</a:t>
            </a:r>
            <a:endParaRPr/>
          </a:p>
        </p:txBody>
      </p:sp>
      <p:grpSp>
        <p:nvGrpSpPr>
          <p:cNvPr id="630" name="Google Shape;630;p5"/>
          <p:cNvGrpSpPr/>
          <p:nvPr/>
        </p:nvGrpSpPr>
        <p:grpSpPr>
          <a:xfrm flipH="1">
            <a:off x="806528" y="1304535"/>
            <a:ext cx="1101650" cy="3178550"/>
            <a:chOff x="3910450" y="1398600"/>
            <a:chExt cx="1101650" cy="3178550"/>
          </a:xfrm>
        </p:grpSpPr>
        <p:sp>
          <p:nvSpPr>
            <p:cNvPr id="631" name="Google Shape;631;p5"/>
            <p:cNvSpPr/>
            <p:nvPr/>
          </p:nvSpPr>
          <p:spPr>
            <a:xfrm>
              <a:off x="4355775" y="4296025"/>
              <a:ext cx="102600" cy="195150"/>
            </a:xfrm>
            <a:custGeom>
              <a:rect b="b" l="l" r="r" t="t"/>
              <a:pathLst>
                <a:path extrusionOk="0" h="7806" w="4104">
                  <a:moveTo>
                    <a:pt x="1" y="0"/>
                  </a:moveTo>
                  <a:lnTo>
                    <a:pt x="768" y="7772"/>
                  </a:lnTo>
                  <a:lnTo>
                    <a:pt x="4104" y="7806"/>
                  </a:lnTo>
                  <a:lnTo>
                    <a:pt x="3336" y="34"/>
                  </a:lnTo>
                  <a:lnTo>
                    <a:pt x="1"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4740225" y="4297675"/>
              <a:ext cx="148450" cy="194350"/>
            </a:xfrm>
            <a:custGeom>
              <a:rect b="b" l="l" r="r" t="t"/>
              <a:pathLst>
                <a:path extrusionOk="0" h="7774" w="5938">
                  <a:moveTo>
                    <a:pt x="0" y="1"/>
                  </a:moveTo>
                  <a:lnTo>
                    <a:pt x="2602" y="7773"/>
                  </a:lnTo>
                  <a:lnTo>
                    <a:pt x="5938" y="7773"/>
                  </a:lnTo>
                  <a:lnTo>
                    <a:pt x="3336"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4632650" y="4481975"/>
              <a:ext cx="289400" cy="95100"/>
            </a:xfrm>
            <a:custGeom>
              <a:rect b="b" l="l" r="r" t="t"/>
              <a:pathLst>
                <a:path extrusionOk="0" h="3804" w="11576">
                  <a:moveTo>
                    <a:pt x="6472" y="1"/>
                  </a:moveTo>
                  <a:cubicBezTo>
                    <a:pt x="6271" y="1"/>
                    <a:pt x="6071" y="68"/>
                    <a:pt x="5905" y="201"/>
                  </a:cubicBezTo>
                  <a:cubicBezTo>
                    <a:pt x="5104" y="935"/>
                    <a:pt x="3136" y="1735"/>
                    <a:pt x="567" y="2303"/>
                  </a:cubicBezTo>
                  <a:cubicBezTo>
                    <a:pt x="0" y="2403"/>
                    <a:pt x="167" y="3804"/>
                    <a:pt x="1568" y="3804"/>
                  </a:cubicBezTo>
                  <a:cubicBezTo>
                    <a:pt x="3002" y="3804"/>
                    <a:pt x="6071" y="3704"/>
                    <a:pt x="7072" y="3704"/>
                  </a:cubicBezTo>
                  <a:cubicBezTo>
                    <a:pt x="8740" y="3704"/>
                    <a:pt x="9674" y="3770"/>
                    <a:pt x="11008" y="3804"/>
                  </a:cubicBezTo>
                  <a:cubicBezTo>
                    <a:pt x="11308" y="3804"/>
                    <a:pt x="11575" y="3503"/>
                    <a:pt x="11475" y="3203"/>
                  </a:cubicBezTo>
                  <a:lnTo>
                    <a:pt x="10841" y="234"/>
                  </a:lnTo>
                  <a:cubicBezTo>
                    <a:pt x="10808" y="101"/>
                    <a:pt x="10675" y="1"/>
                    <a:pt x="105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4164800" y="4481150"/>
              <a:ext cx="326025" cy="96000"/>
            </a:xfrm>
            <a:custGeom>
              <a:rect b="b" l="l" r="r" t="t"/>
              <a:pathLst>
                <a:path extrusionOk="0" h="3840" w="13041">
                  <a:moveTo>
                    <a:pt x="8440" y="0"/>
                  </a:moveTo>
                  <a:cubicBezTo>
                    <a:pt x="8140" y="0"/>
                    <a:pt x="7873" y="67"/>
                    <a:pt x="7640" y="234"/>
                  </a:cubicBezTo>
                  <a:cubicBezTo>
                    <a:pt x="5338" y="1568"/>
                    <a:pt x="3203" y="1602"/>
                    <a:pt x="568" y="2135"/>
                  </a:cubicBezTo>
                  <a:cubicBezTo>
                    <a:pt x="1" y="2269"/>
                    <a:pt x="368" y="3636"/>
                    <a:pt x="1736" y="3670"/>
                  </a:cubicBezTo>
                  <a:cubicBezTo>
                    <a:pt x="2329" y="3687"/>
                    <a:pt x="2881" y="3693"/>
                    <a:pt x="3408" y="3693"/>
                  </a:cubicBezTo>
                  <a:cubicBezTo>
                    <a:pt x="4592" y="3693"/>
                    <a:pt x="5646" y="3663"/>
                    <a:pt x="6748" y="3663"/>
                  </a:cubicBezTo>
                  <a:cubicBezTo>
                    <a:pt x="7030" y="3663"/>
                    <a:pt x="7315" y="3665"/>
                    <a:pt x="7606" y="3670"/>
                  </a:cubicBezTo>
                  <a:cubicBezTo>
                    <a:pt x="9274" y="3703"/>
                    <a:pt x="11176" y="3803"/>
                    <a:pt x="12510" y="3837"/>
                  </a:cubicBezTo>
                  <a:cubicBezTo>
                    <a:pt x="12525" y="3838"/>
                    <a:pt x="12541" y="3839"/>
                    <a:pt x="12556" y="3839"/>
                  </a:cubicBezTo>
                  <a:cubicBezTo>
                    <a:pt x="12833" y="3839"/>
                    <a:pt x="13040" y="3554"/>
                    <a:pt x="12977" y="3270"/>
                  </a:cubicBezTo>
                  <a:lnTo>
                    <a:pt x="12376" y="267"/>
                  </a:lnTo>
                  <a:cubicBezTo>
                    <a:pt x="12343" y="134"/>
                    <a:pt x="12210" y="34"/>
                    <a:pt x="12076" y="34"/>
                  </a:cubicBezTo>
                  <a:lnTo>
                    <a:pt x="84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3953000" y="1946000"/>
              <a:ext cx="474525" cy="439800"/>
            </a:xfrm>
            <a:custGeom>
              <a:rect b="b" l="l" r="r" t="t"/>
              <a:pathLst>
                <a:path extrusionOk="0" h="17592" w="18981">
                  <a:moveTo>
                    <a:pt x="7582" y="13150"/>
                  </a:moveTo>
                  <a:cubicBezTo>
                    <a:pt x="7643" y="13162"/>
                    <a:pt x="7691" y="13186"/>
                    <a:pt x="7739" y="13210"/>
                  </a:cubicBezTo>
                  <a:cubicBezTo>
                    <a:pt x="7763" y="13234"/>
                    <a:pt x="7765" y="13245"/>
                    <a:pt x="7753" y="13245"/>
                  </a:cubicBezTo>
                  <a:cubicBezTo>
                    <a:pt x="7732" y="13245"/>
                    <a:pt x="7664" y="13211"/>
                    <a:pt x="7582" y="13150"/>
                  </a:cubicBezTo>
                  <a:close/>
                  <a:moveTo>
                    <a:pt x="6871" y="13277"/>
                  </a:moveTo>
                  <a:lnTo>
                    <a:pt x="6871" y="13277"/>
                  </a:lnTo>
                  <a:cubicBezTo>
                    <a:pt x="6865" y="13283"/>
                    <a:pt x="6862" y="13286"/>
                    <a:pt x="6861" y="13286"/>
                  </a:cubicBezTo>
                  <a:cubicBezTo>
                    <a:pt x="6861" y="13286"/>
                    <a:pt x="6864" y="13283"/>
                    <a:pt x="6871" y="13277"/>
                  </a:cubicBezTo>
                  <a:close/>
                  <a:moveTo>
                    <a:pt x="14344" y="1"/>
                  </a:moveTo>
                  <a:cubicBezTo>
                    <a:pt x="13310" y="2135"/>
                    <a:pt x="12176" y="4370"/>
                    <a:pt x="11041" y="6505"/>
                  </a:cubicBezTo>
                  <a:cubicBezTo>
                    <a:pt x="9907" y="8607"/>
                    <a:pt x="8673" y="10642"/>
                    <a:pt x="7339" y="12610"/>
                  </a:cubicBezTo>
                  <a:lnTo>
                    <a:pt x="7207" y="12798"/>
                  </a:lnTo>
                  <a:lnTo>
                    <a:pt x="7207" y="12798"/>
                  </a:lnTo>
                  <a:cubicBezTo>
                    <a:pt x="7006" y="12596"/>
                    <a:pt x="6819" y="12386"/>
                    <a:pt x="6672" y="12176"/>
                  </a:cubicBezTo>
                  <a:cubicBezTo>
                    <a:pt x="6305" y="11709"/>
                    <a:pt x="6005" y="11242"/>
                    <a:pt x="5704" y="10775"/>
                  </a:cubicBezTo>
                  <a:cubicBezTo>
                    <a:pt x="5104" y="9774"/>
                    <a:pt x="4537" y="8707"/>
                    <a:pt x="3970" y="7639"/>
                  </a:cubicBezTo>
                  <a:cubicBezTo>
                    <a:pt x="3436" y="6539"/>
                    <a:pt x="2902" y="5404"/>
                    <a:pt x="2402" y="4337"/>
                  </a:cubicBezTo>
                  <a:lnTo>
                    <a:pt x="0" y="5071"/>
                  </a:lnTo>
                  <a:cubicBezTo>
                    <a:pt x="467" y="7639"/>
                    <a:pt x="1268" y="10141"/>
                    <a:pt x="2302" y="12576"/>
                  </a:cubicBezTo>
                  <a:cubicBezTo>
                    <a:pt x="2569" y="13210"/>
                    <a:pt x="2869" y="13810"/>
                    <a:pt x="3236" y="14411"/>
                  </a:cubicBezTo>
                  <a:cubicBezTo>
                    <a:pt x="3636" y="15111"/>
                    <a:pt x="4103" y="15779"/>
                    <a:pt x="4704" y="16346"/>
                  </a:cubicBezTo>
                  <a:cubicBezTo>
                    <a:pt x="5104" y="16746"/>
                    <a:pt x="5571" y="17046"/>
                    <a:pt x="6071" y="17280"/>
                  </a:cubicBezTo>
                  <a:cubicBezTo>
                    <a:pt x="6438" y="17446"/>
                    <a:pt x="6805" y="17546"/>
                    <a:pt x="7205" y="17580"/>
                  </a:cubicBezTo>
                  <a:cubicBezTo>
                    <a:pt x="7308" y="17588"/>
                    <a:pt x="7412" y="17592"/>
                    <a:pt x="7517" y="17592"/>
                  </a:cubicBezTo>
                  <a:cubicBezTo>
                    <a:pt x="7856" y="17592"/>
                    <a:pt x="8201" y="17548"/>
                    <a:pt x="8506" y="17446"/>
                  </a:cubicBezTo>
                  <a:cubicBezTo>
                    <a:pt x="9207" y="17213"/>
                    <a:pt x="9807" y="16813"/>
                    <a:pt x="10308" y="16279"/>
                  </a:cubicBezTo>
                  <a:cubicBezTo>
                    <a:pt x="10408" y="16179"/>
                    <a:pt x="10441" y="16112"/>
                    <a:pt x="10508" y="16045"/>
                  </a:cubicBezTo>
                  <a:lnTo>
                    <a:pt x="10675" y="15845"/>
                  </a:lnTo>
                  <a:lnTo>
                    <a:pt x="11008" y="15478"/>
                  </a:lnTo>
                  <a:cubicBezTo>
                    <a:pt x="11842" y="14444"/>
                    <a:pt x="12643" y="13377"/>
                    <a:pt x="13376" y="12243"/>
                  </a:cubicBezTo>
                  <a:cubicBezTo>
                    <a:pt x="14110" y="11175"/>
                    <a:pt x="14777" y="10074"/>
                    <a:pt x="15445" y="8940"/>
                  </a:cubicBezTo>
                  <a:cubicBezTo>
                    <a:pt x="16712" y="6739"/>
                    <a:pt x="17913" y="4437"/>
                    <a:pt x="18980" y="2069"/>
                  </a:cubicBezTo>
                  <a:lnTo>
                    <a:pt x="14344"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4165650" y="1880275"/>
              <a:ext cx="318575" cy="350950"/>
            </a:xfrm>
            <a:custGeom>
              <a:rect b="b" l="l" r="r" t="t"/>
              <a:pathLst>
                <a:path extrusionOk="0" h="14038" w="12743">
                  <a:moveTo>
                    <a:pt x="8640" y="0"/>
                  </a:moveTo>
                  <a:cubicBezTo>
                    <a:pt x="7269" y="0"/>
                    <a:pt x="5715" y="795"/>
                    <a:pt x="4437" y="2429"/>
                  </a:cubicBezTo>
                  <a:cubicBezTo>
                    <a:pt x="2702" y="4764"/>
                    <a:pt x="1201" y="7266"/>
                    <a:pt x="0" y="9935"/>
                  </a:cubicBezTo>
                  <a:lnTo>
                    <a:pt x="6405" y="14038"/>
                  </a:lnTo>
                  <a:cubicBezTo>
                    <a:pt x="6405" y="14038"/>
                    <a:pt x="12743" y="5698"/>
                    <a:pt x="11842" y="2630"/>
                  </a:cubicBezTo>
                  <a:cubicBezTo>
                    <a:pt x="11344" y="895"/>
                    <a:pt x="10095" y="0"/>
                    <a:pt x="8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4257375" y="2034425"/>
              <a:ext cx="170150" cy="196800"/>
            </a:xfrm>
            <a:custGeom>
              <a:rect b="b" l="l" r="r" t="t"/>
              <a:pathLst>
                <a:path extrusionOk="0" h="7872" w="6806">
                  <a:moveTo>
                    <a:pt x="4605" y="0"/>
                  </a:moveTo>
                  <a:cubicBezTo>
                    <a:pt x="4487" y="0"/>
                    <a:pt x="4376" y="21"/>
                    <a:pt x="4270" y="66"/>
                  </a:cubicBezTo>
                  <a:cubicBezTo>
                    <a:pt x="2969" y="600"/>
                    <a:pt x="1035" y="3802"/>
                    <a:pt x="1" y="6137"/>
                  </a:cubicBezTo>
                  <a:lnTo>
                    <a:pt x="2736" y="7872"/>
                  </a:lnTo>
                  <a:cubicBezTo>
                    <a:pt x="4237" y="5837"/>
                    <a:pt x="5605" y="3702"/>
                    <a:pt x="6805" y="1467"/>
                  </a:cubicBezTo>
                  <a:cubicBezTo>
                    <a:pt x="6097" y="673"/>
                    <a:pt x="5268" y="0"/>
                    <a:pt x="460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3910450" y="1990588"/>
              <a:ext cx="120950" cy="104250"/>
            </a:xfrm>
            <a:custGeom>
              <a:rect b="b" l="l" r="r" t="t"/>
              <a:pathLst>
                <a:path extrusionOk="0" h="4170" w="4838">
                  <a:moveTo>
                    <a:pt x="1034" y="0"/>
                  </a:moveTo>
                  <a:lnTo>
                    <a:pt x="1034" y="0"/>
                  </a:lnTo>
                  <a:cubicBezTo>
                    <a:pt x="1034" y="0"/>
                    <a:pt x="0" y="2836"/>
                    <a:pt x="2069" y="4170"/>
                  </a:cubicBezTo>
                  <a:lnTo>
                    <a:pt x="4003" y="3803"/>
                  </a:lnTo>
                  <a:lnTo>
                    <a:pt x="4837" y="34"/>
                  </a:lnTo>
                  <a:lnTo>
                    <a:pt x="1034"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3936328" y="1901789"/>
              <a:ext cx="95075" cy="101751"/>
            </a:xfrm>
            <a:custGeom>
              <a:rect b="b" l="l" r="r" t="t"/>
              <a:pathLst>
                <a:path extrusionOk="0" h="3537" w="3803">
                  <a:moveTo>
                    <a:pt x="3369" y="1"/>
                  </a:moveTo>
                  <a:lnTo>
                    <a:pt x="334" y="1068"/>
                  </a:lnTo>
                  <a:lnTo>
                    <a:pt x="0" y="3503"/>
                  </a:lnTo>
                  <a:lnTo>
                    <a:pt x="3803" y="3537"/>
                  </a:lnTo>
                  <a:lnTo>
                    <a:pt x="3369"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4355775" y="4296025"/>
              <a:ext cx="93425" cy="101750"/>
            </a:xfrm>
            <a:custGeom>
              <a:rect b="b" l="l" r="r" t="t"/>
              <a:pathLst>
                <a:path extrusionOk="0" h="4070" w="3737">
                  <a:moveTo>
                    <a:pt x="1" y="0"/>
                  </a:moveTo>
                  <a:lnTo>
                    <a:pt x="401" y="4003"/>
                  </a:lnTo>
                  <a:lnTo>
                    <a:pt x="3737" y="4070"/>
                  </a:lnTo>
                  <a:lnTo>
                    <a:pt x="3336" y="67"/>
                  </a:lnTo>
                  <a:lnTo>
                    <a:pt x="1"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4740225" y="4297675"/>
              <a:ext cx="117600" cy="100100"/>
            </a:xfrm>
            <a:custGeom>
              <a:rect b="b" l="l" r="r" t="t"/>
              <a:pathLst>
                <a:path extrusionOk="0" h="4004" w="4704">
                  <a:moveTo>
                    <a:pt x="0" y="1"/>
                  </a:moveTo>
                  <a:lnTo>
                    <a:pt x="1335" y="4004"/>
                  </a:lnTo>
                  <a:lnTo>
                    <a:pt x="4704" y="4004"/>
                  </a:lnTo>
                  <a:lnTo>
                    <a:pt x="3336" y="1"/>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4249875" y="1867600"/>
              <a:ext cx="585450" cy="767250"/>
            </a:xfrm>
            <a:custGeom>
              <a:rect b="b" l="l" r="r" t="t"/>
              <a:pathLst>
                <a:path extrusionOk="0" h="30690" w="23418">
                  <a:moveTo>
                    <a:pt x="9907" y="1"/>
                  </a:moveTo>
                  <a:cubicBezTo>
                    <a:pt x="9574" y="1"/>
                    <a:pt x="9274" y="34"/>
                    <a:pt x="8973" y="34"/>
                  </a:cubicBezTo>
                  <a:cubicBezTo>
                    <a:pt x="8406" y="68"/>
                    <a:pt x="7873" y="101"/>
                    <a:pt x="7406" y="168"/>
                  </a:cubicBezTo>
                  <a:cubicBezTo>
                    <a:pt x="5838" y="301"/>
                    <a:pt x="4704" y="535"/>
                    <a:pt x="4704" y="535"/>
                  </a:cubicBezTo>
                  <a:cubicBezTo>
                    <a:pt x="4704" y="535"/>
                    <a:pt x="0" y="10308"/>
                    <a:pt x="2335" y="29389"/>
                  </a:cubicBezTo>
                  <a:cubicBezTo>
                    <a:pt x="7706" y="29789"/>
                    <a:pt x="17580" y="30523"/>
                    <a:pt x="20215" y="30690"/>
                  </a:cubicBezTo>
                  <a:cubicBezTo>
                    <a:pt x="20515" y="27954"/>
                    <a:pt x="19781" y="14478"/>
                    <a:pt x="23417" y="1769"/>
                  </a:cubicBezTo>
                  <a:cubicBezTo>
                    <a:pt x="23417" y="1769"/>
                    <a:pt x="21983" y="1369"/>
                    <a:pt x="20148" y="1002"/>
                  </a:cubicBezTo>
                  <a:cubicBezTo>
                    <a:pt x="19781" y="935"/>
                    <a:pt x="19381" y="835"/>
                    <a:pt x="18914" y="768"/>
                  </a:cubicBezTo>
                  <a:cubicBezTo>
                    <a:pt x="18447" y="701"/>
                    <a:pt x="17947" y="601"/>
                    <a:pt x="17480" y="568"/>
                  </a:cubicBezTo>
                  <a:cubicBezTo>
                    <a:pt x="14978" y="234"/>
                    <a:pt x="12443" y="34"/>
                    <a:pt x="99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4731875" y="2047750"/>
              <a:ext cx="59250" cy="206000"/>
            </a:xfrm>
            <a:custGeom>
              <a:rect b="b" l="l" r="r" t="t"/>
              <a:pathLst>
                <a:path extrusionOk="0" h="8240" w="2370">
                  <a:moveTo>
                    <a:pt x="301" y="0"/>
                  </a:moveTo>
                  <a:lnTo>
                    <a:pt x="301" y="0"/>
                  </a:lnTo>
                  <a:cubicBezTo>
                    <a:pt x="1" y="1234"/>
                    <a:pt x="368" y="6838"/>
                    <a:pt x="1635" y="8239"/>
                  </a:cubicBezTo>
                  <a:cubicBezTo>
                    <a:pt x="1802" y="6438"/>
                    <a:pt x="2069" y="4570"/>
                    <a:pt x="2369" y="2635"/>
                  </a:cubicBezTo>
                  <a:lnTo>
                    <a:pt x="3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4460025" y="1666625"/>
              <a:ext cx="226850" cy="277125"/>
            </a:xfrm>
            <a:custGeom>
              <a:rect b="b" l="l" r="r" t="t"/>
              <a:pathLst>
                <a:path extrusionOk="0" h="11085" w="9074">
                  <a:moveTo>
                    <a:pt x="8973" y="1"/>
                  </a:moveTo>
                  <a:lnTo>
                    <a:pt x="4003" y="3603"/>
                  </a:lnTo>
                  <a:cubicBezTo>
                    <a:pt x="4337" y="5538"/>
                    <a:pt x="4270" y="7573"/>
                    <a:pt x="1501" y="8040"/>
                  </a:cubicBezTo>
                  <a:cubicBezTo>
                    <a:pt x="634" y="9007"/>
                    <a:pt x="0" y="10975"/>
                    <a:pt x="2902" y="11076"/>
                  </a:cubicBezTo>
                  <a:cubicBezTo>
                    <a:pt x="3032" y="11081"/>
                    <a:pt x="3159" y="11084"/>
                    <a:pt x="3284" y="11084"/>
                  </a:cubicBezTo>
                  <a:cubicBezTo>
                    <a:pt x="5967" y="11084"/>
                    <a:pt x="7703" y="9753"/>
                    <a:pt x="9074" y="8574"/>
                  </a:cubicBezTo>
                  <a:cubicBezTo>
                    <a:pt x="7472" y="6839"/>
                    <a:pt x="8306" y="2403"/>
                    <a:pt x="8973"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4529250" y="1864275"/>
              <a:ext cx="187650" cy="142625"/>
            </a:xfrm>
            <a:custGeom>
              <a:rect b="b" l="l" r="r" t="t"/>
              <a:pathLst>
                <a:path extrusionOk="0" h="5705" w="7506">
                  <a:moveTo>
                    <a:pt x="6038" y="1"/>
                  </a:moveTo>
                  <a:cubicBezTo>
                    <a:pt x="6038" y="1"/>
                    <a:pt x="4837" y="1969"/>
                    <a:pt x="0" y="3170"/>
                  </a:cubicBezTo>
                  <a:cubicBezTo>
                    <a:pt x="801" y="3937"/>
                    <a:pt x="1201" y="5705"/>
                    <a:pt x="1201" y="5705"/>
                  </a:cubicBezTo>
                  <a:cubicBezTo>
                    <a:pt x="1201" y="5705"/>
                    <a:pt x="7505" y="4170"/>
                    <a:pt x="7305" y="634"/>
                  </a:cubicBezTo>
                  <a:cubicBezTo>
                    <a:pt x="6905" y="334"/>
                    <a:pt x="6505" y="134"/>
                    <a:pt x="60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4433325" y="1862275"/>
              <a:ext cx="95950" cy="132950"/>
            </a:xfrm>
            <a:custGeom>
              <a:rect b="b" l="l" r="r" t="t"/>
              <a:pathLst>
                <a:path extrusionOk="0" h="5318" w="3838">
                  <a:moveTo>
                    <a:pt x="2742" y="1"/>
                  </a:moveTo>
                  <a:cubicBezTo>
                    <a:pt x="2473" y="1"/>
                    <a:pt x="2204" y="32"/>
                    <a:pt x="1936" y="81"/>
                  </a:cubicBezTo>
                  <a:cubicBezTo>
                    <a:pt x="1936" y="81"/>
                    <a:pt x="1" y="2482"/>
                    <a:pt x="2136" y="5318"/>
                  </a:cubicBezTo>
                  <a:cubicBezTo>
                    <a:pt x="2136" y="5318"/>
                    <a:pt x="2770" y="3783"/>
                    <a:pt x="3837" y="3283"/>
                  </a:cubicBezTo>
                  <a:cubicBezTo>
                    <a:pt x="3337" y="2749"/>
                    <a:pt x="2603" y="1181"/>
                    <a:pt x="3036" y="14"/>
                  </a:cubicBezTo>
                  <a:cubicBezTo>
                    <a:pt x="2938" y="5"/>
                    <a:pt x="2840" y="1"/>
                    <a:pt x="27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4506725" y="1980125"/>
              <a:ext cx="19200" cy="29350"/>
            </a:xfrm>
            <a:custGeom>
              <a:rect b="b" l="l" r="r" t="t"/>
              <a:pathLst>
                <a:path extrusionOk="0" h="1174" w="768">
                  <a:moveTo>
                    <a:pt x="468" y="0"/>
                  </a:moveTo>
                  <a:cubicBezTo>
                    <a:pt x="309" y="0"/>
                    <a:pt x="130" y="225"/>
                    <a:pt x="67" y="537"/>
                  </a:cubicBezTo>
                  <a:cubicBezTo>
                    <a:pt x="0" y="871"/>
                    <a:pt x="100" y="1137"/>
                    <a:pt x="267" y="1171"/>
                  </a:cubicBezTo>
                  <a:cubicBezTo>
                    <a:pt x="280" y="1173"/>
                    <a:pt x="293" y="1174"/>
                    <a:pt x="305" y="1174"/>
                  </a:cubicBezTo>
                  <a:cubicBezTo>
                    <a:pt x="488" y="1174"/>
                    <a:pt x="638" y="949"/>
                    <a:pt x="701" y="637"/>
                  </a:cubicBezTo>
                  <a:cubicBezTo>
                    <a:pt x="768" y="303"/>
                    <a:pt x="634" y="37"/>
                    <a:pt x="501" y="3"/>
                  </a:cubicBezTo>
                  <a:cubicBezTo>
                    <a:pt x="490" y="1"/>
                    <a:pt x="479" y="0"/>
                    <a:pt x="4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4500050" y="2027650"/>
              <a:ext cx="17550" cy="30125"/>
            </a:xfrm>
            <a:custGeom>
              <a:rect b="b" l="l" r="r" t="t"/>
              <a:pathLst>
                <a:path extrusionOk="0" h="1205" w="702">
                  <a:moveTo>
                    <a:pt x="372" y="1"/>
                  </a:moveTo>
                  <a:cubicBezTo>
                    <a:pt x="216" y="1"/>
                    <a:pt x="65" y="256"/>
                    <a:pt x="34" y="571"/>
                  </a:cubicBezTo>
                  <a:cubicBezTo>
                    <a:pt x="1" y="904"/>
                    <a:pt x="134" y="1171"/>
                    <a:pt x="301" y="1204"/>
                  </a:cubicBezTo>
                  <a:cubicBezTo>
                    <a:pt x="501" y="1204"/>
                    <a:pt x="668" y="971"/>
                    <a:pt x="701" y="637"/>
                  </a:cubicBezTo>
                  <a:cubicBezTo>
                    <a:pt x="701" y="304"/>
                    <a:pt x="601" y="4"/>
                    <a:pt x="401" y="4"/>
                  </a:cubicBezTo>
                  <a:cubicBezTo>
                    <a:pt x="391" y="2"/>
                    <a:pt x="3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4560925" y="1703325"/>
              <a:ext cx="74250" cy="88425"/>
            </a:xfrm>
            <a:custGeom>
              <a:rect b="b" l="l" r="r" t="t"/>
              <a:pathLst>
                <a:path extrusionOk="0" h="3537" w="2970">
                  <a:moveTo>
                    <a:pt x="2903" y="1"/>
                  </a:moveTo>
                  <a:lnTo>
                    <a:pt x="1" y="2169"/>
                  </a:lnTo>
                  <a:cubicBezTo>
                    <a:pt x="67" y="2602"/>
                    <a:pt x="101" y="3069"/>
                    <a:pt x="134" y="3536"/>
                  </a:cubicBezTo>
                  <a:cubicBezTo>
                    <a:pt x="1168" y="3436"/>
                    <a:pt x="2703" y="2402"/>
                    <a:pt x="2869" y="1335"/>
                  </a:cubicBezTo>
                  <a:cubicBezTo>
                    <a:pt x="2969" y="901"/>
                    <a:pt x="2969" y="468"/>
                    <a:pt x="2903" y="1"/>
                  </a:cubicBez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4438575" y="1438950"/>
              <a:ext cx="192400" cy="186025"/>
            </a:xfrm>
            <a:custGeom>
              <a:rect b="b" l="l" r="r" t="t"/>
              <a:pathLst>
                <a:path extrusionOk="0" h="7441" w="7696">
                  <a:moveTo>
                    <a:pt x="3086" y="1"/>
                  </a:moveTo>
                  <a:cubicBezTo>
                    <a:pt x="519" y="1"/>
                    <a:pt x="0" y="6245"/>
                    <a:pt x="1692" y="7340"/>
                  </a:cubicBezTo>
                  <a:cubicBezTo>
                    <a:pt x="1796" y="7408"/>
                    <a:pt x="1910" y="7440"/>
                    <a:pt x="2033" y="7440"/>
                  </a:cubicBezTo>
                  <a:cubicBezTo>
                    <a:pt x="3898" y="7440"/>
                    <a:pt x="7695" y="95"/>
                    <a:pt x="3127" y="1"/>
                  </a:cubicBezTo>
                  <a:cubicBezTo>
                    <a:pt x="3113" y="1"/>
                    <a:pt x="3099" y="1"/>
                    <a:pt x="30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4446675" y="1445000"/>
              <a:ext cx="261700" cy="327650"/>
            </a:xfrm>
            <a:custGeom>
              <a:rect b="b" l="l" r="r" t="t"/>
              <a:pathLst>
                <a:path extrusionOk="0" h="13106" w="10468">
                  <a:moveTo>
                    <a:pt x="5585" y="1"/>
                  </a:moveTo>
                  <a:cubicBezTo>
                    <a:pt x="5122" y="1"/>
                    <a:pt x="4647" y="73"/>
                    <a:pt x="4170" y="226"/>
                  </a:cubicBezTo>
                  <a:cubicBezTo>
                    <a:pt x="835" y="1327"/>
                    <a:pt x="1" y="6197"/>
                    <a:pt x="501" y="9199"/>
                  </a:cubicBezTo>
                  <a:cubicBezTo>
                    <a:pt x="868" y="11515"/>
                    <a:pt x="2857" y="13105"/>
                    <a:pt x="4942" y="13105"/>
                  </a:cubicBezTo>
                  <a:cubicBezTo>
                    <a:pt x="5892" y="13105"/>
                    <a:pt x="6861" y="12776"/>
                    <a:pt x="7706" y="12035"/>
                  </a:cubicBezTo>
                  <a:cubicBezTo>
                    <a:pt x="9507" y="10467"/>
                    <a:pt x="9608" y="8499"/>
                    <a:pt x="10041" y="5197"/>
                  </a:cubicBezTo>
                  <a:cubicBezTo>
                    <a:pt x="10467" y="2357"/>
                    <a:pt x="8234" y="1"/>
                    <a:pt x="5585"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4603950" y="1461825"/>
              <a:ext cx="242200" cy="195450"/>
            </a:xfrm>
            <a:custGeom>
              <a:rect b="b" l="l" r="r" t="t"/>
              <a:pathLst>
                <a:path extrusionOk="0" h="7818" w="9688">
                  <a:moveTo>
                    <a:pt x="3777" y="0"/>
                  </a:moveTo>
                  <a:cubicBezTo>
                    <a:pt x="1" y="0"/>
                    <a:pt x="1500" y="7818"/>
                    <a:pt x="3055" y="7818"/>
                  </a:cubicBezTo>
                  <a:cubicBezTo>
                    <a:pt x="3131" y="7818"/>
                    <a:pt x="3207" y="7799"/>
                    <a:pt x="3283" y="7759"/>
                  </a:cubicBezTo>
                  <a:cubicBezTo>
                    <a:pt x="6652" y="5991"/>
                    <a:pt x="9688" y="587"/>
                    <a:pt x="4117" y="20"/>
                  </a:cubicBezTo>
                  <a:cubicBezTo>
                    <a:pt x="3999" y="7"/>
                    <a:pt x="3886" y="0"/>
                    <a:pt x="37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4500875" y="1398600"/>
              <a:ext cx="292750" cy="150675"/>
            </a:xfrm>
            <a:custGeom>
              <a:rect b="b" l="l" r="r" t="t"/>
              <a:pathLst>
                <a:path extrusionOk="0" h="6027" w="11710">
                  <a:moveTo>
                    <a:pt x="3873" y="0"/>
                  </a:moveTo>
                  <a:cubicBezTo>
                    <a:pt x="1762" y="0"/>
                    <a:pt x="1" y="687"/>
                    <a:pt x="1" y="2516"/>
                  </a:cubicBezTo>
                  <a:cubicBezTo>
                    <a:pt x="1" y="4271"/>
                    <a:pt x="4914" y="6026"/>
                    <a:pt x="7721" y="6026"/>
                  </a:cubicBezTo>
                  <a:cubicBezTo>
                    <a:pt x="8168" y="6026"/>
                    <a:pt x="8562" y="5981"/>
                    <a:pt x="8874" y="5885"/>
                  </a:cubicBezTo>
                  <a:cubicBezTo>
                    <a:pt x="11142" y="5185"/>
                    <a:pt x="11709" y="3383"/>
                    <a:pt x="10508" y="2149"/>
                  </a:cubicBezTo>
                  <a:cubicBezTo>
                    <a:pt x="9385" y="971"/>
                    <a:pt x="6382" y="0"/>
                    <a:pt x="38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4493075" y="1468150"/>
              <a:ext cx="37850" cy="45075"/>
            </a:xfrm>
            <a:custGeom>
              <a:rect b="b" l="l" r="r" t="t"/>
              <a:pathLst>
                <a:path extrusionOk="0" h="1803" w="1514">
                  <a:moveTo>
                    <a:pt x="554" y="0"/>
                  </a:moveTo>
                  <a:cubicBezTo>
                    <a:pt x="442" y="0"/>
                    <a:pt x="0" y="26"/>
                    <a:pt x="146" y="435"/>
                  </a:cubicBezTo>
                  <a:cubicBezTo>
                    <a:pt x="346" y="935"/>
                    <a:pt x="947" y="1769"/>
                    <a:pt x="1514" y="1802"/>
                  </a:cubicBezTo>
                  <a:cubicBezTo>
                    <a:pt x="1047" y="1302"/>
                    <a:pt x="713" y="668"/>
                    <a:pt x="580" y="1"/>
                  </a:cubicBezTo>
                  <a:cubicBezTo>
                    <a:pt x="580" y="1"/>
                    <a:pt x="570" y="0"/>
                    <a:pt x="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4639975" y="1611425"/>
              <a:ext cx="103600" cy="89725"/>
            </a:xfrm>
            <a:custGeom>
              <a:rect b="b" l="l" r="r" t="t"/>
              <a:pathLst>
                <a:path extrusionOk="0" h="3589" w="4144">
                  <a:moveTo>
                    <a:pt x="2545" y="0"/>
                  </a:moveTo>
                  <a:cubicBezTo>
                    <a:pt x="1601" y="0"/>
                    <a:pt x="737" y="965"/>
                    <a:pt x="408" y="1742"/>
                  </a:cubicBezTo>
                  <a:cubicBezTo>
                    <a:pt x="1" y="2651"/>
                    <a:pt x="329" y="3589"/>
                    <a:pt x="1283" y="3589"/>
                  </a:cubicBezTo>
                  <a:cubicBezTo>
                    <a:pt x="1344" y="3589"/>
                    <a:pt x="1408" y="3585"/>
                    <a:pt x="1475" y="3577"/>
                  </a:cubicBezTo>
                  <a:cubicBezTo>
                    <a:pt x="2309" y="3443"/>
                    <a:pt x="3043" y="2976"/>
                    <a:pt x="3543" y="2309"/>
                  </a:cubicBezTo>
                  <a:cubicBezTo>
                    <a:pt x="4144" y="1475"/>
                    <a:pt x="3910" y="308"/>
                    <a:pt x="2876" y="41"/>
                  </a:cubicBezTo>
                  <a:cubicBezTo>
                    <a:pt x="2765" y="13"/>
                    <a:pt x="2655" y="0"/>
                    <a:pt x="2545"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4184000" y="2602300"/>
              <a:ext cx="417825" cy="1776300"/>
            </a:xfrm>
            <a:custGeom>
              <a:rect b="b" l="l" r="r" t="t"/>
              <a:pathLst>
                <a:path extrusionOk="0" h="71052" w="16713">
                  <a:moveTo>
                    <a:pt x="4970" y="1"/>
                  </a:moveTo>
                  <a:cubicBezTo>
                    <a:pt x="4970" y="1"/>
                    <a:pt x="0" y="26953"/>
                    <a:pt x="134" y="37194"/>
                  </a:cubicBezTo>
                  <a:cubicBezTo>
                    <a:pt x="234" y="47802"/>
                    <a:pt x="6038" y="70985"/>
                    <a:pt x="6038" y="70985"/>
                  </a:cubicBezTo>
                  <a:lnTo>
                    <a:pt x="11675" y="71052"/>
                  </a:lnTo>
                  <a:cubicBezTo>
                    <a:pt x="11675" y="71052"/>
                    <a:pt x="9807" y="48669"/>
                    <a:pt x="10308" y="38261"/>
                  </a:cubicBezTo>
                  <a:cubicBezTo>
                    <a:pt x="10474" y="35092"/>
                    <a:pt x="11108" y="30656"/>
                    <a:pt x="11942" y="25886"/>
                  </a:cubicBezTo>
                  <a:cubicBezTo>
                    <a:pt x="13009" y="19915"/>
                    <a:pt x="13510" y="17513"/>
                    <a:pt x="14844" y="9975"/>
                  </a:cubicBezTo>
                  <a:cubicBezTo>
                    <a:pt x="15845" y="4571"/>
                    <a:pt x="16712" y="868"/>
                    <a:pt x="16712" y="868"/>
                  </a:cubicBezTo>
                  <a:lnTo>
                    <a:pt x="49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4445000" y="2802450"/>
              <a:ext cx="112625" cy="525400"/>
            </a:xfrm>
            <a:custGeom>
              <a:rect b="b" l="l" r="r" t="t"/>
              <a:pathLst>
                <a:path extrusionOk="0" h="21016" w="4505">
                  <a:moveTo>
                    <a:pt x="2136" y="0"/>
                  </a:moveTo>
                  <a:cubicBezTo>
                    <a:pt x="34" y="5271"/>
                    <a:pt x="1" y="17580"/>
                    <a:pt x="968" y="21015"/>
                  </a:cubicBezTo>
                  <a:cubicBezTo>
                    <a:pt x="1135" y="20015"/>
                    <a:pt x="1302" y="18947"/>
                    <a:pt x="1502" y="17880"/>
                  </a:cubicBezTo>
                  <a:cubicBezTo>
                    <a:pt x="2569" y="11909"/>
                    <a:pt x="3070" y="9507"/>
                    <a:pt x="4404" y="1935"/>
                  </a:cubicBezTo>
                  <a:cubicBezTo>
                    <a:pt x="4437" y="1802"/>
                    <a:pt x="4471" y="1635"/>
                    <a:pt x="4504" y="1502"/>
                  </a:cubicBezTo>
                  <a:cubicBezTo>
                    <a:pt x="3804" y="868"/>
                    <a:pt x="3003" y="367"/>
                    <a:pt x="21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4466700" y="2613975"/>
              <a:ext cx="421150" cy="1764625"/>
            </a:xfrm>
            <a:custGeom>
              <a:rect b="b" l="l" r="r" t="t"/>
              <a:pathLst>
                <a:path extrusionOk="0" h="70585" w="16846">
                  <a:moveTo>
                    <a:pt x="0" y="1"/>
                  </a:moveTo>
                  <a:lnTo>
                    <a:pt x="0" y="1"/>
                  </a:lnTo>
                  <a:cubicBezTo>
                    <a:pt x="0" y="1"/>
                    <a:pt x="1034" y="28221"/>
                    <a:pt x="1835" y="37995"/>
                  </a:cubicBezTo>
                  <a:cubicBezTo>
                    <a:pt x="2702" y="48702"/>
                    <a:pt x="10708" y="70585"/>
                    <a:pt x="10708" y="70585"/>
                  </a:cubicBezTo>
                  <a:lnTo>
                    <a:pt x="16846" y="70585"/>
                  </a:lnTo>
                  <a:cubicBezTo>
                    <a:pt x="16846" y="70585"/>
                    <a:pt x="12743" y="50570"/>
                    <a:pt x="11508" y="40129"/>
                  </a:cubicBezTo>
                  <a:cubicBezTo>
                    <a:pt x="10074" y="28288"/>
                    <a:pt x="11508" y="835"/>
                    <a:pt x="11508" y="83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4695200" y="4324375"/>
              <a:ext cx="201825" cy="57550"/>
            </a:xfrm>
            <a:custGeom>
              <a:rect b="b" l="l" r="r" t="t"/>
              <a:pathLst>
                <a:path extrusionOk="0" h="2302" w="8073">
                  <a:moveTo>
                    <a:pt x="0" y="0"/>
                  </a:moveTo>
                  <a:lnTo>
                    <a:pt x="834" y="2302"/>
                  </a:lnTo>
                  <a:lnTo>
                    <a:pt x="8073" y="2302"/>
                  </a:lnTo>
                  <a:lnTo>
                    <a:pt x="8073" y="13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4297400" y="4321875"/>
              <a:ext cx="189325" cy="60050"/>
            </a:xfrm>
            <a:custGeom>
              <a:rect b="b" l="l" r="r" t="t"/>
              <a:pathLst>
                <a:path extrusionOk="0" h="2402" w="7573">
                  <a:moveTo>
                    <a:pt x="1" y="0"/>
                  </a:moveTo>
                  <a:lnTo>
                    <a:pt x="768" y="2302"/>
                  </a:lnTo>
                  <a:lnTo>
                    <a:pt x="7539" y="2402"/>
                  </a:lnTo>
                  <a:lnTo>
                    <a:pt x="7573" y="23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4554250" y="1576500"/>
              <a:ext cx="17550" cy="24275"/>
            </a:xfrm>
            <a:custGeom>
              <a:rect b="b" l="l" r="r" t="t"/>
              <a:pathLst>
                <a:path extrusionOk="0" h="971" w="702">
                  <a:moveTo>
                    <a:pt x="363" y="0"/>
                  </a:moveTo>
                  <a:cubicBezTo>
                    <a:pt x="180" y="0"/>
                    <a:pt x="34" y="221"/>
                    <a:pt x="34" y="470"/>
                  </a:cubicBezTo>
                  <a:cubicBezTo>
                    <a:pt x="1" y="737"/>
                    <a:pt x="134" y="937"/>
                    <a:pt x="301" y="971"/>
                  </a:cubicBezTo>
                  <a:cubicBezTo>
                    <a:pt x="501" y="971"/>
                    <a:pt x="635" y="771"/>
                    <a:pt x="668" y="504"/>
                  </a:cubicBezTo>
                  <a:cubicBezTo>
                    <a:pt x="701" y="270"/>
                    <a:pt x="568" y="3"/>
                    <a:pt x="401" y="3"/>
                  </a:cubicBezTo>
                  <a:cubicBezTo>
                    <a:pt x="388" y="1"/>
                    <a:pt x="375" y="0"/>
                    <a:pt x="3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4478375" y="1570650"/>
              <a:ext cx="16700" cy="24300"/>
            </a:xfrm>
            <a:custGeom>
              <a:rect b="b" l="l" r="r" t="t"/>
              <a:pathLst>
                <a:path extrusionOk="0" h="972" w="668">
                  <a:moveTo>
                    <a:pt x="335" y="1"/>
                  </a:moveTo>
                  <a:cubicBezTo>
                    <a:pt x="180" y="1"/>
                    <a:pt x="31" y="221"/>
                    <a:pt x="0" y="471"/>
                  </a:cubicBezTo>
                  <a:cubicBezTo>
                    <a:pt x="0" y="738"/>
                    <a:pt x="134" y="971"/>
                    <a:pt x="300" y="971"/>
                  </a:cubicBezTo>
                  <a:cubicBezTo>
                    <a:pt x="467" y="971"/>
                    <a:pt x="667" y="771"/>
                    <a:pt x="667" y="504"/>
                  </a:cubicBezTo>
                  <a:cubicBezTo>
                    <a:pt x="667" y="237"/>
                    <a:pt x="567" y="4"/>
                    <a:pt x="367" y="4"/>
                  </a:cubicBezTo>
                  <a:cubicBezTo>
                    <a:pt x="356" y="2"/>
                    <a:pt x="346" y="1"/>
                    <a:pt x="3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4482550" y="1588250"/>
              <a:ext cx="36700" cy="64650"/>
            </a:xfrm>
            <a:custGeom>
              <a:rect b="b" l="l" r="r" t="t"/>
              <a:pathLst>
                <a:path extrusionOk="0" h="2586" w="1468">
                  <a:moveTo>
                    <a:pt x="1468" y="0"/>
                  </a:moveTo>
                  <a:cubicBezTo>
                    <a:pt x="1067" y="801"/>
                    <a:pt x="567" y="1568"/>
                    <a:pt x="0" y="2235"/>
                  </a:cubicBezTo>
                  <a:cubicBezTo>
                    <a:pt x="276" y="2456"/>
                    <a:pt x="644" y="2586"/>
                    <a:pt x="1009" y="2586"/>
                  </a:cubicBezTo>
                  <a:cubicBezTo>
                    <a:pt x="1084" y="2586"/>
                    <a:pt x="1160" y="2580"/>
                    <a:pt x="1234" y="2569"/>
                  </a:cubicBezTo>
                  <a:lnTo>
                    <a:pt x="1468" y="0"/>
                  </a:ln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4530900" y="1649325"/>
              <a:ext cx="50900" cy="23175"/>
            </a:xfrm>
            <a:custGeom>
              <a:rect b="b" l="l" r="r" t="t"/>
              <a:pathLst>
                <a:path extrusionOk="0" h="927" w="2036">
                  <a:moveTo>
                    <a:pt x="1935" y="1"/>
                  </a:moveTo>
                  <a:cubicBezTo>
                    <a:pt x="1910" y="1"/>
                    <a:pt x="1885" y="9"/>
                    <a:pt x="1869" y="26"/>
                  </a:cubicBezTo>
                  <a:cubicBezTo>
                    <a:pt x="1483" y="500"/>
                    <a:pt x="913" y="737"/>
                    <a:pt x="299" y="737"/>
                  </a:cubicBezTo>
                  <a:cubicBezTo>
                    <a:pt x="223" y="737"/>
                    <a:pt x="145" y="734"/>
                    <a:pt x="67" y="726"/>
                  </a:cubicBezTo>
                  <a:cubicBezTo>
                    <a:pt x="34" y="726"/>
                    <a:pt x="1" y="760"/>
                    <a:pt x="1" y="793"/>
                  </a:cubicBezTo>
                  <a:cubicBezTo>
                    <a:pt x="1" y="860"/>
                    <a:pt x="34" y="893"/>
                    <a:pt x="67" y="893"/>
                  </a:cubicBezTo>
                  <a:cubicBezTo>
                    <a:pt x="168" y="926"/>
                    <a:pt x="301" y="926"/>
                    <a:pt x="401" y="926"/>
                  </a:cubicBezTo>
                  <a:cubicBezTo>
                    <a:pt x="1035" y="893"/>
                    <a:pt x="1602" y="626"/>
                    <a:pt x="2002" y="159"/>
                  </a:cubicBezTo>
                  <a:cubicBezTo>
                    <a:pt x="2036" y="126"/>
                    <a:pt x="2036" y="59"/>
                    <a:pt x="2002" y="26"/>
                  </a:cubicBezTo>
                  <a:cubicBezTo>
                    <a:pt x="1986" y="9"/>
                    <a:pt x="1961" y="1"/>
                    <a:pt x="193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4562600" y="1541550"/>
              <a:ext cx="37550" cy="25050"/>
            </a:xfrm>
            <a:custGeom>
              <a:rect b="b" l="l" r="r" t="t"/>
              <a:pathLst>
                <a:path extrusionOk="0" h="1002" w="1502">
                  <a:moveTo>
                    <a:pt x="234" y="0"/>
                  </a:moveTo>
                  <a:cubicBezTo>
                    <a:pt x="0" y="0"/>
                    <a:pt x="0" y="301"/>
                    <a:pt x="234" y="301"/>
                  </a:cubicBezTo>
                  <a:cubicBezTo>
                    <a:pt x="634" y="334"/>
                    <a:pt x="968" y="567"/>
                    <a:pt x="1201" y="901"/>
                  </a:cubicBezTo>
                  <a:cubicBezTo>
                    <a:pt x="1235" y="968"/>
                    <a:pt x="1301" y="1001"/>
                    <a:pt x="1335" y="1001"/>
                  </a:cubicBezTo>
                  <a:cubicBezTo>
                    <a:pt x="1368" y="968"/>
                    <a:pt x="1401" y="968"/>
                    <a:pt x="1435" y="968"/>
                  </a:cubicBezTo>
                  <a:cubicBezTo>
                    <a:pt x="1501" y="901"/>
                    <a:pt x="1501" y="801"/>
                    <a:pt x="1468" y="734"/>
                  </a:cubicBezTo>
                  <a:cubicBezTo>
                    <a:pt x="1201" y="301"/>
                    <a:pt x="734" y="34"/>
                    <a:pt x="2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4459200" y="1528825"/>
              <a:ext cx="35875" cy="26100"/>
            </a:xfrm>
            <a:custGeom>
              <a:rect b="b" l="l" r="r" t="t"/>
              <a:pathLst>
                <a:path extrusionOk="0" h="1044" w="1435">
                  <a:moveTo>
                    <a:pt x="1303" y="0"/>
                  </a:moveTo>
                  <a:cubicBezTo>
                    <a:pt x="1291" y="0"/>
                    <a:pt x="1279" y="3"/>
                    <a:pt x="1268" y="9"/>
                  </a:cubicBezTo>
                  <a:cubicBezTo>
                    <a:pt x="734" y="42"/>
                    <a:pt x="300" y="343"/>
                    <a:pt x="33" y="810"/>
                  </a:cubicBezTo>
                  <a:cubicBezTo>
                    <a:pt x="0" y="876"/>
                    <a:pt x="33" y="976"/>
                    <a:pt x="100" y="1010"/>
                  </a:cubicBezTo>
                  <a:cubicBezTo>
                    <a:pt x="133" y="1043"/>
                    <a:pt x="167" y="1043"/>
                    <a:pt x="200" y="1043"/>
                  </a:cubicBezTo>
                  <a:cubicBezTo>
                    <a:pt x="234" y="1043"/>
                    <a:pt x="300" y="1010"/>
                    <a:pt x="334" y="976"/>
                  </a:cubicBezTo>
                  <a:cubicBezTo>
                    <a:pt x="500" y="609"/>
                    <a:pt x="867" y="376"/>
                    <a:pt x="1268" y="309"/>
                  </a:cubicBezTo>
                  <a:cubicBezTo>
                    <a:pt x="1368" y="309"/>
                    <a:pt x="1434" y="242"/>
                    <a:pt x="1401" y="142"/>
                  </a:cubicBezTo>
                  <a:cubicBezTo>
                    <a:pt x="1401" y="60"/>
                    <a:pt x="1356" y="0"/>
                    <a:pt x="130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4746050" y="4475225"/>
              <a:ext cx="44225" cy="21800"/>
            </a:xfrm>
            <a:custGeom>
              <a:rect b="b" l="l" r="r" t="t"/>
              <a:pathLst>
                <a:path extrusionOk="0" h="872" w="1769">
                  <a:moveTo>
                    <a:pt x="326" y="151"/>
                  </a:moveTo>
                  <a:cubicBezTo>
                    <a:pt x="568" y="151"/>
                    <a:pt x="1093" y="407"/>
                    <a:pt x="1469" y="638"/>
                  </a:cubicBezTo>
                  <a:cubicBezTo>
                    <a:pt x="1245" y="677"/>
                    <a:pt x="1042" y="696"/>
                    <a:pt x="866" y="696"/>
                  </a:cubicBezTo>
                  <a:cubicBezTo>
                    <a:pt x="596" y="696"/>
                    <a:pt x="389" y="652"/>
                    <a:pt x="268" y="571"/>
                  </a:cubicBezTo>
                  <a:cubicBezTo>
                    <a:pt x="201" y="504"/>
                    <a:pt x="168" y="371"/>
                    <a:pt x="168" y="271"/>
                  </a:cubicBezTo>
                  <a:cubicBezTo>
                    <a:pt x="168" y="237"/>
                    <a:pt x="201" y="204"/>
                    <a:pt x="234" y="171"/>
                  </a:cubicBezTo>
                  <a:cubicBezTo>
                    <a:pt x="257" y="157"/>
                    <a:pt x="288" y="151"/>
                    <a:pt x="326" y="151"/>
                  </a:cubicBezTo>
                  <a:close/>
                  <a:moveTo>
                    <a:pt x="320" y="0"/>
                  </a:moveTo>
                  <a:cubicBezTo>
                    <a:pt x="249" y="0"/>
                    <a:pt x="186" y="11"/>
                    <a:pt x="134" y="37"/>
                  </a:cubicBezTo>
                  <a:cubicBezTo>
                    <a:pt x="68" y="71"/>
                    <a:pt x="1" y="171"/>
                    <a:pt x="1" y="271"/>
                  </a:cubicBezTo>
                  <a:cubicBezTo>
                    <a:pt x="1" y="404"/>
                    <a:pt x="68" y="571"/>
                    <a:pt x="168" y="671"/>
                  </a:cubicBezTo>
                  <a:cubicBezTo>
                    <a:pt x="368" y="805"/>
                    <a:pt x="601" y="871"/>
                    <a:pt x="835" y="871"/>
                  </a:cubicBezTo>
                  <a:cubicBezTo>
                    <a:pt x="1102" y="838"/>
                    <a:pt x="1402" y="805"/>
                    <a:pt x="1702" y="738"/>
                  </a:cubicBezTo>
                  <a:cubicBezTo>
                    <a:pt x="1735" y="738"/>
                    <a:pt x="1735" y="704"/>
                    <a:pt x="1769" y="671"/>
                  </a:cubicBezTo>
                  <a:cubicBezTo>
                    <a:pt x="1769" y="638"/>
                    <a:pt x="1735" y="604"/>
                    <a:pt x="1735" y="571"/>
                  </a:cubicBezTo>
                  <a:cubicBezTo>
                    <a:pt x="1619" y="513"/>
                    <a:pt x="796"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4761900" y="4455900"/>
              <a:ext cx="28375" cy="37775"/>
            </a:xfrm>
            <a:custGeom>
              <a:rect b="b" l="l" r="r" t="t"/>
              <a:pathLst>
                <a:path extrusionOk="0" h="1511" w="1135">
                  <a:moveTo>
                    <a:pt x="421" y="163"/>
                  </a:moveTo>
                  <a:cubicBezTo>
                    <a:pt x="468" y="163"/>
                    <a:pt x="510" y="194"/>
                    <a:pt x="534" y="243"/>
                  </a:cubicBezTo>
                  <a:cubicBezTo>
                    <a:pt x="768" y="543"/>
                    <a:pt x="935" y="910"/>
                    <a:pt x="935" y="1277"/>
                  </a:cubicBezTo>
                  <a:cubicBezTo>
                    <a:pt x="601" y="1010"/>
                    <a:pt x="167" y="443"/>
                    <a:pt x="201" y="243"/>
                  </a:cubicBezTo>
                  <a:cubicBezTo>
                    <a:pt x="201" y="210"/>
                    <a:pt x="201" y="177"/>
                    <a:pt x="334" y="177"/>
                  </a:cubicBezTo>
                  <a:lnTo>
                    <a:pt x="368" y="177"/>
                  </a:lnTo>
                  <a:cubicBezTo>
                    <a:pt x="386" y="168"/>
                    <a:pt x="403" y="163"/>
                    <a:pt x="421" y="163"/>
                  </a:cubicBezTo>
                  <a:close/>
                  <a:moveTo>
                    <a:pt x="374" y="1"/>
                  </a:moveTo>
                  <a:cubicBezTo>
                    <a:pt x="350" y="1"/>
                    <a:pt x="325" y="4"/>
                    <a:pt x="301" y="10"/>
                  </a:cubicBezTo>
                  <a:cubicBezTo>
                    <a:pt x="201" y="10"/>
                    <a:pt x="67" y="110"/>
                    <a:pt x="67" y="210"/>
                  </a:cubicBezTo>
                  <a:cubicBezTo>
                    <a:pt x="1" y="577"/>
                    <a:pt x="668" y="1311"/>
                    <a:pt x="1001" y="1511"/>
                  </a:cubicBezTo>
                  <a:lnTo>
                    <a:pt x="1101" y="1511"/>
                  </a:lnTo>
                  <a:cubicBezTo>
                    <a:pt x="1101" y="1477"/>
                    <a:pt x="1135" y="1477"/>
                    <a:pt x="1135" y="1444"/>
                  </a:cubicBezTo>
                  <a:cubicBezTo>
                    <a:pt x="1135" y="1411"/>
                    <a:pt x="1035" y="443"/>
                    <a:pt x="668" y="110"/>
                  </a:cubicBezTo>
                  <a:cubicBezTo>
                    <a:pt x="586" y="55"/>
                    <a:pt x="482" y="1"/>
                    <a:pt x="3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4316575" y="4472750"/>
              <a:ext cx="51750" cy="21675"/>
            </a:xfrm>
            <a:custGeom>
              <a:rect b="b" l="l" r="r" t="t"/>
              <a:pathLst>
                <a:path extrusionOk="0" h="867" w="2070">
                  <a:moveTo>
                    <a:pt x="358" y="159"/>
                  </a:moveTo>
                  <a:cubicBezTo>
                    <a:pt x="654" y="159"/>
                    <a:pt x="1292" y="398"/>
                    <a:pt x="1769" y="637"/>
                  </a:cubicBezTo>
                  <a:cubicBezTo>
                    <a:pt x="1487" y="686"/>
                    <a:pt x="1237" y="708"/>
                    <a:pt x="1023" y="708"/>
                  </a:cubicBezTo>
                  <a:cubicBezTo>
                    <a:pt x="655" y="708"/>
                    <a:pt x="395" y="642"/>
                    <a:pt x="268" y="537"/>
                  </a:cubicBezTo>
                  <a:cubicBezTo>
                    <a:pt x="201" y="470"/>
                    <a:pt x="168" y="370"/>
                    <a:pt x="168" y="270"/>
                  </a:cubicBezTo>
                  <a:cubicBezTo>
                    <a:pt x="168" y="236"/>
                    <a:pt x="201" y="203"/>
                    <a:pt x="234" y="203"/>
                  </a:cubicBezTo>
                  <a:lnTo>
                    <a:pt x="268" y="170"/>
                  </a:lnTo>
                  <a:cubicBezTo>
                    <a:pt x="292" y="163"/>
                    <a:pt x="323" y="159"/>
                    <a:pt x="358" y="159"/>
                  </a:cubicBezTo>
                  <a:close/>
                  <a:moveTo>
                    <a:pt x="334" y="0"/>
                  </a:moveTo>
                  <a:cubicBezTo>
                    <a:pt x="256" y="0"/>
                    <a:pt x="188" y="11"/>
                    <a:pt x="134" y="36"/>
                  </a:cubicBezTo>
                  <a:cubicBezTo>
                    <a:pt x="68" y="103"/>
                    <a:pt x="34" y="170"/>
                    <a:pt x="1" y="270"/>
                  </a:cubicBezTo>
                  <a:cubicBezTo>
                    <a:pt x="1" y="403"/>
                    <a:pt x="34" y="537"/>
                    <a:pt x="168" y="637"/>
                  </a:cubicBezTo>
                  <a:cubicBezTo>
                    <a:pt x="341" y="810"/>
                    <a:pt x="686" y="866"/>
                    <a:pt x="1051" y="866"/>
                  </a:cubicBezTo>
                  <a:cubicBezTo>
                    <a:pt x="1390" y="866"/>
                    <a:pt x="1746" y="818"/>
                    <a:pt x="2002" y="770"/>
                  </a:cubicBezTo>
                  <a:lnTo>
                    <a:pt x="2036" y="770"/>
                  </a:lnTo>
                  <a:cubicBezTo>
                    <a:pt x="2069" y="737"/>
                    <a:pt x="2069" y="737"/>
                    <a:pt x="2069" y="703"/>
                  </a:cubicBezTo>
                  <a:cubicBezTo>
                    <a:pt x="2069" y="670"/>
                    <a:pt x="2069" y="637"/>
                    <a:pt x="2036" y="603"/>
                  </a:cubicBezTo>
                  <a:cubicBezTo>
                    <a:pt x="1919" y="545"/>
                    <a:pt x="881" y="0"/>
                    <a:pt x="3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4336600" y="4454250"/>
              <a:ext cx="31725" cy="37775"/>
            </a:xfrm>
            <a:custGeom>
              <a:rect b="b" l="l" r="r" t="t"/>
              <a:pathLst>
                <a:path extrusionOk="0" h="1511" w="1269">
                  <a:moveTo>
                    <a:pt x="367" y="142"/>
                  </a:moveTo>
                  <a:cubicBezTo>
                    <a:pt x="468" y="142"/>
                    <a:pt x="601" y="176"/>
                    <a:pt x="668" y="276"/>
                  </a:cubicBezTo>
                  <a:cubicBezTo>
                    <a:pt x="935" y="543"/>
                    <a:pt x="1068" y="910"/>
                    <a:pt x="1101" y="1310"/>
                  </a:cubicBezTo>
                  <a:cubicBezTo>
                    <a:pt x="668" y="1043"/>
                    <a:pt x="167" y="476"/>
                    <a:pt x="201" y="243"/>
                  </a:cubicBezTo>
                  <a:cubicBezTo>
                    <a:pt x="201" y="243"/>
                    <a:pt x="201" y="176"/>
                    <a:pt x="267" y="142"/>
                  </a:cubicBezTo>
                  <a:close/>
                  <a:moveTo>
                    <a:pt x="441" y="0"/>
                  </a:moveTo>
                  <a:cubicBezTo>
                    <a:pt x="416" y="0"/>
                    <a:pt x="391" y="3"/>
                    <a:pt x="367" y="9"/>
                  </a:cubicBezTo>
                  <a:cubicBezTo>
                    <a:pt x="134" y="9"/>
                    <a:pt x="67" y="109"/>
                    <a:pt x="67" y="209"/>
                  </a:cubicBezTo>
                  <a:cubicBezTo>
                    <a:pt x="1" y="576"/>
                    <a:pt x="768" y="1310"/>
                    <a:pt x="1168" y="1510"/>
                  </a:cubicBezTo>
                  <a:lnTo>
                    <a:pt x="1235" y="1510"/>
                  </a:lnTo>
                  <a:cubicBezTo>
                    <a:pt x="1268" y="1477"/>
                    <a:pt x="1268" y="1443"/>
                    <a:pt x="1268" y="1443"/>
                  </a:cubicBezTo>
                  <a:cubicBezTo>
                    <a:pt x="1268" y="1410"/>
                    <a:pt x="1201" y="476"/>
                    <a:pt x="768" y="142"/>
                  </a:cubicBezTo>
                  <a:cubicBezTo>
                    <a:pt x="685" y="60"/>
                    <a:pt x="558" y="0"/>
                    <a:pt x="44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4741900" y="1963525"/>
              <a:ext cx="270200" cy="767225"/>
            </a:xfrm>
            <a:custGeom>
              <a:rect b="b" l="l" r="r" t="t"/>
              <a:pathLst>
                <a:path extrusionOk="0" h="30689" w="10808">
                  <a:moveTo>
                    <a:pt x="4570" y="0"/>
                  </a:moveTo>
                  <a:lnTo>
                    <a:pt x="0" y="2202"/>
                  </a:lnTo>
                  <a:lnTo>
                    <a:pt x="3169" y="9073"/>
                  </a:lnTo>
                  <a:cubicBezTo>
                    <a:pt x="3669" y="10207"/>
                    <a:pt x="4203" y="11342"/>
                    <a:pt x="4703" y="12509"/>
                  </a:cubicBezTo>
                  <a:cubicBezTo>
                    <a:pt x="4937" y="13076"/>
                    <a:pt x="5170" y="13643"/>
                    <a:pt x="5404" y="14210"/>
                  </a:cubicBezTo>
                  <a:lnTo>
                    <a:pt x="5604" y="14644"/>
                  </a:lnTo>
                  <a:cubicBezTo>
                    <a:pt x="5671" y="14777"/>
                    <a:pt x="5671" y="14877"/>
                    <a:pt x="5738" y="15011"/>
                  </a:cubicBezTo>
                  <a:cubicBezTo>
                    <a:pt x="5838" y="15244"/>
                    <a:pt x="5904" y="15478"/>
                    <a:pt x="5971" y="15745"/>
                  </a:cubicBezTo>
                  <a:cubicBezTo>
                    <a:pt x="6238" y="16812"/>
                    <a:pt x="6405" y="17913"/>
                    <a:pt x="6438" y="19014"/>
                  </a:cubicBezTo>
                  <a:cubicBezTo>
                    <a:pt x="6471" y="20181"/>
                    <a:pt x="6405" y="21349"/>
                    <a:pt x="6305" y="22516"/>
                  </a:cubicBezTo>
                  <a:cubicBezTo>
                    <a:pt x="6171" y="23717"/>
                    <a:pt x="5938" y="24918"/>
                    <a:pt x="5704" y="26119"/>
                  </a:cubicBezTo>
                  <a:cubicBezTo>
                    <a:pt x="5471" y="27320"/>
                    <a:pt x="5170" y="28554"/>
                    <a:pt x="4837" y="29688"/>
                  </a:cubicBezTo>
                  <a:lnTo>
                    <a:pt x="7139" y="30689"/>
                  </a:lnTo>
                  <a:cubicBezTo>
                    <a:pt x="7472" y="30088"/>
                    <a:pt x="7772" y="29488"/>
                    <a:pt x="8039" y="28887"/>
                  </a:cubicBezTo>
                  <a:cubicBezTo>
                    <a:pt x="8306" y="28287"/>
                    <a:pt x="8540" y="27653"/>
                    <a:pt x="8773" y="27019"/>
                  </a:cubicBezTo>
                  <a:cubicBezTo>
                    <a:pt x="9273" y="25785"/>
                    <a:pt x="9640" y="24484"/>
                    <a:pt x="9974" y="23183"/>
                  </a:cubicBezTo>
                  <a:cubicBezTo>
                    <a:pt x="10674" y="20415"/>
                    <a:pt x="10808" y="17546"/>
                    <a:pt x="10341" y="14744"/>
                  </a:cubicBezTo>
                  <a:cubicBezTo>
                    <a:pt x="10274" y="14377"/>
                    <a:pt x="10207" y="14010"/>
                    <a:pt x="10074" y="13643"/>
                  </a:cubicBezTo>
                  <a:lnTo>
                    <a:pt x="9907" y="13076"/>
                  </a:lnTo>
                  <a:lnTo>
                    <a:pt x="9774" y="12609"/>
                  </a:lnTo>
                  <a:cubicBezTo>
                    <a:pt x="9540" y="12009"/>
                    <a:pt x="9340" y="11375"/>
                    <a:pt x="9140" y="10741"/>
                  </a:cubicBezTo>
                  <a:cubicBezTo>
                    <a:pt x="8706" y="9507"/>
                    <a:pt x="8239" y="8306"/>
                    <a:pt x="7772" y="7105"/>
                  </a:cubicBezTo>
                  <a:cubicBezTo>
                    <a:pt x="6805" y="4703"/>
                    <a:pt x="5738" y="2368"/>
                    <a:pt x="4570"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4689675" y="1904375"/>
              <a:ext cx="296575" cy="367725"/>
            </a:xfrm>
            <a:custGeom>
              <a:rect b="b" l="l" r="r" t="t"/>
              <a:pathLst>
                <a:path extrusionOk="0" h="14709" w="11863">
                  <a:moveTo>
                    <a:pt x="4046" y="1"/>
                  </a:moveTo>
                  <a:cubicBezTo>
                    <a:pt x="1421" y="1"/>
                    <a:pt x="1" y="2233"/>
                    <a:pt x="1188" y="5769"/>
                  </a:cubicBezTo>
                  <a:cubicBezTo>
                    <a:pt x="2523" y="9705"/>
                    <a:pt x="4791" y="14708"/>
                    <a:pt x="4791" y="14708"/>
                  </a:cubicBezTo>
                  <a:lnTo>
                    <a:pt x="11863" y="11606"/>
                  </a:lnTo>
                  <a:cubicBezTo>
                    <a:pt x="11863" y="11606"/>
                    <a:pt x="8861" y="1265"/>
                    <a:pt x="5825" y="298"/>
                  </a:cubicBezTo>
                  <a:cubicBezTo>
                    <a:pt x="5189" y="97"/>
                    <a:pt x="4591" y="1"/>
                    <a:pt x="4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4826125" y="2691525"/>
              <a:ext cx="126775" cy="100100"/>
            </a:xfrm>
            <a:custGeom>
              <a:rect b="b" l="l" r="r" t="t"/>
              <a:pathLst>
                <a:path extrusionOk="0" h="4004" w="5071">
                  <a:moveTo>
                    <a:pt x="1668" y="1"/>
                  </a:moveTo>
                  <a:lnTo>
                    <a:pt x="0" y="3003"/>
                  </a:lnTo>
                  <a:lnTo>
                    <a:pt x="3903" y="4004"/>
                  </a:lnTo>
                  <a:cubicBezTo>
                    <a:pt x="3903" y="4004"/>
                    <a:pt x="5070" y="1102"/>
                    <a:pt x="3669" y="201"/>
                  </a:cubicBezTo>
                  <a:lnTo>
                    <a:pt x="1668"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4819450" y="2764219"/>
              <a:ext cx="104250" cy="91750"/>
            </a:xfrm>
            <a:custGeom>
              <a:rect b="b" l="l" r="r" t="t"/>
              <a:pathLst>
                <a:path extrusionOk="0" h="3670" w="4170">
                  <a:moveTo>
                    <a:pt x="267" y="0"/>
                  </a:moveTo>
                  <a:lnTo>
                    <a:pt x="0" y="3369"/>
                  </a:lnTo>
                  <a:lnTo>
                    <a:pt x="3570" y="3669"/>
                  </a:lnTo>
                  <a:lnTo>
                    <a:pt x="4170" y="1001"/>
                  </a:lnTo>
                  <a:lnTo>
                    <a:pt x="267"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5"/>
          <p:cNvGrpSpPr/>
          <p:nvPr/>
        </p:nvGrpSpPr>
        <p:grpSpPr>
          <a:xfrm>
            <a:off x="5508085" y="1309625"/>
            <a:ext cx="3099356" cy="3294875"/>
            <a:chOff x="5324700" y="1309625"/>
            <a:chExt cx="3099356" cy="3294875"/>
          </a:xfrm>
        </p:grpSpPr>
        <p:sp>
          <p:nvSpPr>
            <p:cNvPr id="676" name="Google Shape;676;p5"/>
            <p:cNvSpPr/>
            <p:nvPr/>
          </p:nvSpPr>
          <p:spPr>
            <a:xfrm>
              <a:off x="7656350" y="4274250"/>
              <a:ext cx="146800" cy="2525"/>
            </a:xfrm>
            <a:custGeom>
              <a:rect b="b" l="l" r="r" t="t"/>
              <a:pathLst>
                <a:path extrusionOk="0" h="101" w="5872">
                  <a:moveTo>
                    <a:pt x="1" y="0"/>
                  </a:moveTo>
                  <a:lnTo>
                    <a:pt x="1" y="101"/>
                  </a:lnTo>
                  <a:lnTo>
                    <a:pt x="5872" y="101"/>
                  </a:lnTo>
                  <a:lnTo>
                    <a:pt x="58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7194350" y="4274250"/>
              <a:ext cx="369475" cy="2525"/>
            </a:xfrm>
            <a:custGeom>
              <a:rect b="b" l="l" r="r" t="t"/>
              <a:pathLst>
                <a:path extrusionOk="0" h="101" w="14779">
                  <a:moveTo>
                    <a:pt x="1" y="0"/>
                  </a:moveTo>
                  <a:lnTo>
                    <a:pt x="1" y="101"/>
                  </a:lnTo>
                  <a:lnTo>
                    <a:pt x="14778" y="101"/>
                  </a:lnTo>
                  <a:lnTo>
                    <a:pt x="1477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5659925" y="4368475"/>
              <a:ext cx="2764131"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6091900" y="1315675"/>
              <a:ext cx="373625" cy="439675"/>
            </a:xfrm>
            <a:custGeom>
              <a:rect b="b" l="l" r="r" t="t"/>
              <a:pathLst>
                <a:path extrusionOk="0" h="17587" w="14945">
                  <a:moveTo>
                    <a:pt x="5712" y="0"/>
                  </a:moveTo>
                  <a:cubicBezTo>
                    <a:pt x="5088" y="0"/>
                    <a:pt x="4404" y="159"/>
                    <a:pt x="3670" y="526"/>
                  </a:cubicBezTo>
                  <a:cubicBezTo>
                    <a:pt x="1" y="2394"/>
                    <a:pt x="2036" y="6764"/>
                    <a:pt x="2036" y="6764"/>
                  </a:cubicBezTo>
                  <a:cubicBezTo>
                    <a:pt x="2036" y="6764"/>
                    <a:pt x="34" y="14369"/>
                    <a:pt x="3437" y="16771"/>
                  </a:cubicBezTo>
                  <a:cubicBezTo>
                    <a:pt x="4251" y="17337"/>
                    <a:pt x="5344" y="17587"/>
                    <a:pt x="6454" y="17587"/>
                  </a:cubicBezTo>
                  <a:cubicBezTo>
                    <a:pt x="9068" y="17587"/>
                    <a:pt x="11774" y="16199"/>
                    <a:pt x="11142" y="14302"/>
                  </a:cubicBezTo>
                  <a:cubicBezTo>
                    <a:pt x="10241" y="11634"/>
                    <a:pt x="14945" y="11567"/>
                    <a:pt x="13610" y="8765"/>
                  </a:cubicBezTo>
                  <a:cubicBezTo>
                    <a:pt x="12243" y="5930"/>
                    <a:pt x="9274" y="6864"/>
                    <a:pt x="9508" y="4462"/>
                  </a:cubicBezTo>
                  <a:cubicBezTo>
                    <a:pt x="9721" y="2541"/>
                    <a:pt x="8205" y="0"/>
                    <a:pt x="57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6189825" y="1319625"/>
              <a:ext cx="269875" cy="406150"/>
            </a:xfrm>
            <a:custGeom>
              <a:rect b="b" l="l" r="r" t="t"/>
              <a:pathLst>
                <a:path extrusionOk="0" h="16246" w="10795">
                  <a:moveTo>
                    <a:pt x="2328" y="1"/>
                  </a:moveTo>
                  <a:cubicBezTo>
                    <a:pt x="1610" y="1"/>
                    <a:pt x="853" y="209"/>
                    <a:pt x="87" y="635"/>
                  </a:cubicBezTo>
                  <a:cubicBezTo>
                    <a:pt x="1" y="692"/>
                    <a:pt x="63" y="848"/>
                    <a:pt x="145" y="848"/>
                  </a:cubicBezTo>
                  <a:cubicBezTo>
                    <a:pt x="159" y="848"/>
                    <a:pt x="173" y="844"/>
                    <a:pt x="187" y="835"/>
                  </a:cubicBezTo>
                  <a:cubicBezTo>
                    <a:pt x="1001" y="382"/>
                    <a:pt x="1726" y="216"/>
                    <a:pt x="2351" y="216"/>
                  </a:cubicBezTo>
                  <a:cubicBezTo>
                    <a:pt x="3108" y="216"/>
                    <a:pt x="3717" y="461"/>
                    <a:pt x="4156" y="735"/>
                  </a:cubicBezTo>
                  <a:cubicBezTo>
                    <a:pt x="5390" y="1535"/>
                    <a:pt x="6091" y="2936"/>
                    <a:pt x="6058" y="4371"/>
                  </a:cubicBezTo>
                  <a:cubicBezTo>
                    <a:pt x="5991" y="5672"/>
                    <a:pt x="6791" y="5938"/>
                    <a:pt x="7692" y="6272"/>
                  </a:cubicBezTo>
                  <a:cubicBezTo>
                    <a:pt x="8626" y="6606"/>
                    <a:pt x="9660" y="6973"/>
                    <a:pt x="10127" y="8440"/>
                  </a:cubicBezTo>
                  <a:cubicBezTo>
                    <a:pt x="10561" y="9674"/>
                    <a:pt x="9760" y="10442"/>
                    <a:pt x="8860" y="11276"/>
                  </a:cubicBezTo>
                  <a:cubicBezTo>
                    <a:pt x="7692" y="12376"/>
                    <a:pt x="6391" y="13611"/>
                    <a:pt x="7358" y="16179"/>
                  </a:cubicBezTo>
                  <a:cubicBezTo>
                    <a:pt x="7358" y="16212"/>
                    <a:pt x="7392" y="16246"/>
                    <a:pt x="7459" y="16246"/>
                  </a:cubicBezTo>
                  <a:lnTo>
                    <a:pt x="7492" y="16246"/>
                  </a:lnTo>
                  <a:cubicBezTo>
                    <a:pt x="7525" y="16212"/>
                    <a:pt x="7559" y="16146"/>
                    <a:pt x="7559" y="16079"/>
                  </a:cubicBezTo>
                  <a:cubicBezTo>
                    <a:pt x="6625" y="13644"/>
                    <a:pt x="7825" y="12510"/>
                    <a:pt x="8993" y="11442"/>
                  </a:cubicBezTo>
                  <a:cubicBezTo>
                    <a:pt x="9894" y="10575"/>
                    <a:pt x="10794" y="9741"/>
                    <a:pt x="10327" y="8340"/>
                  </a:cubicBezTo>
                  <a:cubicBezTo>
                    <a:pt x="9794" y="6806"/>
                    <a:pt x="8626" y="6372"/>
                    <a:pt x="7759" y="6072"/>
                  </a:cubicBezTo>
                  <a:cubicBezTo>
                    <a:pt x="6891" y="5772"/>
                    <a:pt x="6224" y="5505"/>
                    <a:pt x="6291" y="4404"/>
                  </a:cubicBezTo>
                  <a:cubicBezTo>
                    <a:pt x="6324" y="2870"/>
                    <a:pt x="5557" y="1402"/>
                    <a:pt x="4256" y="568"/>
                  </a:cubicBezTo>
                  <a:cubicBezTo>
                    <a:pt x="3668" y="192"/>
                    <a:pt x="3016" y="1"/>
                    <a:pt x="23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5383900" y="1885875"/>
              <a:ext cx="566275" cy="322750"/>
            </a:xfrm>
            <a:custGeom>
              <a:rect b="b" l="l" r="r" t="t"/>
              <a:pathLst>
                <a:path extrusionOk="0" h="12910" w="22651">
                  <a:moveTo>
                    <a:pt x="1735" y="0"/>
                  </a:moveTo>
                  <a:lnTo>
                    <a:pt x="1" y="901"/>
                  </a:lnTo>
                  <a:cubicBezTo>
                    <a:pt x="468" y="2035"/>
                    <a:pt x="968" y="3069"/>
                    <a:pt x="1502" y="4103"/>
                  </a:cubicBezTo>
                  <a:cubicBezTo>
                    <a:pt x="2069" y="5137"/>
                    <a:pt x="2669" y="6172"/>
                    <a:pt x="3303" y="7206"/>
                  </a:cubicBezTo>
                  <a:cubicBezTo>
                    <a:pt x="3970" y="8240"/>
                    <a:pt x="4737" y="9207"/>
                    <a:pt x="5538" y="10108"/>
                  </a:cubicBezTo>
                  <a:cubicBezTo>
                    <a:pt x="6005" y="10608"/>
                    <a:pt x="6472" y="11042"/>
                    <a:pt x="6972" y="11475"/>
                  </a:cubicBezTo>
                  <a:cubicBezTo>
                    <a:pt x="7573" y="11942"/>
                    <a:pt x="8273" y="12343"/>
                    <a:pt x="8974" y="12609"/>
                  </a:cubicBezTo>
                  <a:cubicBezTo>
                    <a:pt x="9207" y="12676"/>
                    <a:pt x="9441" y="12710"/>
                    <a:pt x="9641" y="12776"/>
                  </a:cubicBezTo>
                  <a:lnTo>
                    <a:pt x="9808" y="12810"/>
                  </a:lnTo>
                  <a:lnTo>
                    <a:pt x="10208" y="12810"/>
                  </a:lnTo>
                  <a:cubicBezTo>
                    <a:pt x="10541" y="12876"/>
                    <a:pt x="10875" y="12910"/>
                    <a:pt x="11242" y="12910"/>
                  </a:cubicBezTo>
                  <a:cubicBezTo>
                    <a:pt x="11942" y="12910"/>
                    <a:pt x="12610" y="12876"/>
                    <a:pt x="13310" y="12743"/>
                  </a:cubicBezTo>
                  <a:cubicBezTo>
                    <a:pt x="14678" y="12509"/>
                    <a:pt x="15979" y="12042"/>
                    <a:pt x="17146" y="11342"/>
                  </a:cubicBezTo>
                  <a:cubicBezTo>
                    <a:pt x="18280" y="10641"/>
                    <a:pt x="19348" y="9841"/>
                    <a:pt x="20248" y="8873"/>
                  </a:cubicBezTo>
                  <a:cubicBezTo>
                    <a:pt x="20715" y="8406"/>
                    <a:pt x="21149" y="7939"/>
                    <a:pt x="21549" y="7406"/>
                  </a:cubicBezTo>
                  <a:cubicBezTo>
                    <a:pt x="21716" y="7139"/>
                    <a:pt x="21916" y="6905"/>
                    <a:pt x="22116" y="6639"/>
                  </a:cubicBezTo>
                  <a:lnTo>
                    <a:pt x="22383" y="6205"/>
                  </a:lnTo>
                  <a:cubicBezTo>
                    <a:pt x="22483" y="6071"/>
                    <a:pt x="22550" y="5938"/>
                    <a:pt x="22650" y="5738"/>
                  </a:cubicBezTo>
                  <a:lnTo>
                    <a:pt x="19248" y="3837"/>
                  </a:lnTo>
                  <a:lnTo>
                    <a:pt x="19081" y="4103"/>
                  </a:lnTo>
                  <a:lnTo>
                    <a:pt x="18881" y="4404"/>
                  </a:lnTo>
                  <a:cubicBezTo>
                    <a:pt x="18714" y="4570"/>
                    <a:pt x="18580" y="4804"/>
                    <a:pt x="18414" y="5004"/>
                  </a:cubicBezTo>
                  <a:cubicBezTo>
                    <a:pt x="18113" y="5404"/>
                    <a:pt x="17780" y="5771"/>
                    <a:pt x="17446" y="6138"/>
                  </a:cubicBezTo>
                  <a:cubicBezTo>
                    <a:pt x="16779" y="6872"/>
                    <a:pt x="16012" y="7506"/>
                    <a:pt x="15178" y="8006"/>
                  </a:cubicBezTo>
                  <a:cubicBezTo>
                    <a:pt x="14377" y="8507"/>
                    <a:pt x="13510" y="8873"/>
                    <a:pt x="12610" y="9107"/>
                  </a:cubicBezTo>
                  <a:cubicBezTo>
                    <a:pt x="12176" y="9207"/>
                    <a:pt x="11709" y="9274"/>
                    <a:pt x="11242" y="9274"/>
                  </a:cubicBezTo>
                  <a:cubicBezTo>
                    <a:pt x="11125" y="9290"/>
                    <a:pt x="11008" y="9299"/>
                    <a:pt x="10892" y="9299"/>
                  </a:cubicBezTo>
                  <a:cubicBezTo>
                    <a:pt x="10775" y="9299"/>
                    <a:pt x="10658" y="9290"/>
                    <a:pt x="10541" y="9274"/>
                  </a:cubicBezTo>
                  <a:lnTo>
                    <a:pt x="10041" y="9274"/>
                  </a:lnTo>
                  <a:cubicBezTo>
                    <a:pt x="9674" y="9140"/>
                    <a:pt x="9307" y="8974"/>
                    <a:pt x="9007" y="8773"/>
                  </a:cubicBezTo>
                  <a:cubicBezTo>
                    <a:pt x="8607" y="8473"/>
                    <a:pt x="8206" y="8173"/>
                    <a:pt x="7839" y="7839"/>
                  </a:cubicBezTo>
                  <a:cubicBezTo>
                    <a:pt x="7072" y="7106"/>
                    <a:pt x="6338" y="6305"/>
                    <a:pt x="5671" y="5471"/>
                  </a:cubicBezTo>
                  <a:cubicBezTo>
                    <a:pt x="4971" y="4637"/>
                    <a:pt x="4304" y="3703"/>
                    <a:pt x="3636" y="2802"/>
                  </a:cubicBezTo>
                  <a:cubicBezTo>
                    <a:pt x="3003" y="1902"/>
                    <a:pt x="2336" y="934"/>
                    <a:pt x="1735" y="0"/>
                  </a:cubicBezTo>
                  <a:close/>
                </a:path>
              </a:pathLst>
            </a:custGeom>
            <a:solidFill>
              <a:srgbClr val="B6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5843400" y="1922450"/>
              <a:ext cx="169250" cy="215300"/>
            </a:xfrm>
            <a:custGeom>
              <a:rect b="b" l="l" r="r" t="t"/>
              <a:pathLst>
                <a:path extrusionOk="0" h="8612" w="6770">
                  <a:moveTo>
                    <a:pt x="4544" y="0"/>
                  </a:moveTo>
                  <a:cubicBezTo>
                    <a:pt x="4487" y="0"/>
                    <a:pt x="4430" y="2"/>
                    <a:pt x="4370" y="5"/>
                  </a:cubicBezTo>
                  <a:cubicBezTo>
                    <a:pt x="868" y="172"/>
                    <a:pt x="0" y="2440"/>
                    <a:pt x="0" y="2440"/>
                  </a:cubicBezTo>
                  <a:lnTo>
                    <a:pt x="4070" y="8611"/>
                  </a:lnTo>
                  <a:cubicBezTo>
                    <a:pt x="4070" y="8611"/>
                    <a:pt x="5804" y="6743"/>
                    <a:pt x="6271" y="4642"/>
                  </a:cubicBezTo>
                  <a:cubicBezTo>
                    <a:pt x="6727" y="2527"/>
                    <a:pt x="6770" y="0"/>
                    <a:pt x="45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5345550" y="1816650"/>
              <a:ext cx="86750" cy="112600"/>
            </a:xfrm>
            <a:custGeom>
              <a:rect b="b" l="l" r="r" t="t"/>
              <a:pathLst>
                <a:path extrusionOk="0" h="4504" w="3470">
                  <a:moveTo>
                    <a:pt x="3269" y="1"/>
                  </a:moveTo>
                  <a:lnTo>
                    <a:pt x="0" y="2436"/>
                  </a:lnTo>
                  <a:cubicBezTo>
                    <a:pt x="0" y="2436"/>
                    <a:pt x="834" y="4137"/>
                    <a:pt x="2368" y="4504"/>
                  </a:cubicBezTo>
                  <a:lnTo>
                    <a:pt x="3469" y="3337"/>
                  </a:lnTo>
                  <a:lnTo>
                    <a:pt x="3269"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5324700" y="1750775"/>
              <a:ext cx="102600" cy="126775"/>
            </a:xfrm>
            <a:custGeom>
              <a:rect b="b" l="l" r="r" t="t"/>
              <a:pathLst>
                <a:path extrusionOk="0" h="5071" w="4104">
                  <a:moveTo>
                    <a:pt x="2068" y="1"/>
                  </a:moveTo>
                  <a:lnTo>
                    <a:pt x="0" y="2235"/>
                  </a:lnTo>
                  <a:lnTo>
                    <a:pt x="834" y="5071"/>
                  </a:lnTo>
                  <a:lnTo>
                    <a:pt x="4103" y="2636"/>
                  </a:lnTo>
                  <a:lnTo>
                    <a:pt x="2068"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6272875" y="4165000"/>
              <a:ext cx="142625" cy="229350"/>
            </a:xfrm>
            <a:custGeom>
              <a:rect b="b" l="l" r="r" t="t"/>
              <a:pathLst>
                <a:path extrusionOk="0" h="9174" w="5705">
                  <a:moveTo>
                    <a:pt x="3803" y="1"/>
                  </a:moveTo>
                  <a:lnTo>
                    <a:pt x="0" y="368"/>
                  </a:lnTo>
                  <a:lnTo>
                    <a:pt x="1935" y="9174"/>
                  </a:lnTo>
                  <a:lnTo>
                    <a:pt x="5704" y="8807"/>
                  </a:lnTo>
                  <a:lnTo>
                    <a:pt x="3803" y="1"/>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7045075" y="3954025"/>
              <a:ext cx="241050" cy="209325"/>
            </a:xfrm>
            <a:custGeom>
              <a:rect b="b" l="l" r="r" t="t"/>
              <a:pathLst>
                <a:path extrusionOk="0" h="8373" w="9642">
                  <a:moveTo>
                    <a:pt x="2936" y="0"/>
                  </a:moveTo>
                  <a:lnTo>
                    <a:pt x="1" y="2569"/>
                  </a:lnTo>
                  <a:lnTo>
                    <a:pt x="6706" y="8373"/>
                  </a:lnTo>
                  <a:lnTo>
                    <a:pt x="9641" y="5838"/>
                  </a:lnTo>
                  <a:lnTo>
                    <a:pt x="2936"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7133000" y="4050750"/>
              <a:ext cx="203150" cy="272925"/>
            </a:xfrm>
            <a:custGeom>
              <a:rect b="b" l="l" r="r" t="t"/>
              <a:pathLst>
                <a:path extrusionOk="0" h="10917" w="8126">
                  <a:moveTo>
                    <a:pt x="4582" y="1"/>
                  </a:moveTo>
                  <a:cubicBezTo>
                    <a:pt x="4486" y="1"/>
                    <a:pt x="4390" y="45"/>
                    <a:pt x="4323" y="134"/>
                  </a:cubicBezTo>
                  <a:lnTo>
                    <a:pt x="1721" y="3603"/>
                  </a:lnTo>
                  <a:cubicBezTo>
                    <a:pt x="1554" y="3803"/>
                    <a:pt x="1488" y="4037"/>
                    <a:pt x="1488" y="4270"/>
                  </a:cubicBezTo>
                  <a:cubicBezTo>
                    <a:pt x="1554" y="5605"/>
                    <a:pt x="1488" y="7239"/>
                    <a:pt x="187" y="10041"/>
                  </a:cubicBezTo>
                  <a:cubicBezTo>
                    <a:pt x="0" y="10434"/>
                    <a:pt x="443" y="10917"/>
                    <a:pt x="1036" y="10917"/>
                  </a:cubicBezTo>
                  <a:cubicBezTo>
                    <a:pt x="1400" y="10917"/>
                    <a:pt x="1820" y="10736"/>
                    <a:pt x="2188" y="10241"/>
                  </a:cubicBezTo>
                  <a:cubicBezTo>
                    <a:pt x="3155" y="8940"/>
                    <a:pt x="4590" y="6739"/>
                    <a:pt x="5290" y="5805"/>
                  </a:cubicBezTo>
                  <a:cubicBezTo>
                    <a:pt x="6458" y="4270"/>
                    <a:pt x="6958" y="3737"/>
                    <a:pt x="7892" y="2536"/>
                  </a:cubicBezTo>
                  <a:cubicBezTo>
                    <a:pt x="8126" y="2269"/>
                    <a:pt x="8059" y="1835"/>
                    <a:pt x="7725" y="1635"/>
                  </a:cubicBezTo>
                  <a:lnTo>
                    <a:pt x="4723" y="34"/>
                  </a:lnTo>
                  <a:cubicBezTo>
                    <a:pt x="4679" y="12"/>
                    <a:pt x="4631" y="1"/>
                    <a:pt x="45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6130275" y="4365975"/>
              <a:ext cx="329425" cy="115125"/>
            </a:xfrm>
            <a:custGeom>
              <a:rect b="b" l="l" r="r" t="t"/>
              <a:pathLst>
                <a:path extrusionOk="0" h="4605" w="13177">
                  <a:moveTo>
                    <a:pt x="7172" y="1"/>
                  </a:moveTo>
                  <a:cubicBezTo>
                    <a:pt x="6938" y="1"/>
                    <a:pt x="6705" y="101"/>
                    <a:pt x="6538" y="234"/>
                  </a:cubicBezTo>
                  <a:cubicBezTo>
                    <a:pt x="5571" y="1135"/>
                    <a:pt x="3770" y="2102"/>
                    <a:pt x="701" y="2769"/>
                  </a:cubicBezTo>
                  <a:cubicBezTo>
                    <a:pt x="0" y="2936"/>
                    <a:pt x="300" y="4604"/>
                    <a:pt x="2002" y="4604"/>
                  </a:cubicBezTo>
                  <a:cubicBezTo>
                    <a:pt x="3703" y="4604"/>
                    <a:pt x="6905" y="4471"/>
                    <a:pt x="8139" y="4471"/>
                  </a:cubicBezTo>
                  <a:cubicBezTo>
                    <a:pt x="10141" y="4471"/>
                    <a:pt x="10908" y="4571"/>
                    <a:pt x="12509" y="4604"/>
                  </a:cubicBezTo>
                  <a:cubicBezTo>
                    <a:pt x="12876" y="4604"/>
                    <a:pt x="13176" y="4237"/>
                    <a:pt x="13076" y="3870"/>
                  </a:cubicBezTo>
                  <a:lnTo>
                    <a:pt x="12075" y="268"/>
                  </a:lnTo>
                  <a:cubicBezTo>
                    <a:pt x="12009" y="101"/>
                    <a:pt x="11875" y="1"/>
                    <a:pt x="117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6272875" y="4165000"/>
              <a:ext cx="121775" cy="122625"/>
            </a:xfrm>
            <a:custGeom>
              <a:rect b="b" l="l" r="r" t="t"/>
              <a:pathLst>
                <a:path extrusionOk="0" h="4905" w="4871">
                  <a:moveTo>
                    <a:pt x="3803" y="1"/>
                  </a:moveTo>
                  <a:lnTo>
                    <a:pt x="0" y="368"/>
                  </a:lnTo>
                  <a:lnTo>
                    <a:pt x="1001" y="4904"/>
                  </a:lnTo>
                  <a:lnTo>
                    <a:pt x="4870" y="4904"/>
                  </a:lnTo>
                  <a:lnTo>
                    <a:pt x="3803" y="1"/>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7045075" y="3954025"/>
              <a:ext cx="160150" cy="139275"/>
            </a:xfrm>
            <a:custGeom>
              <a:rect b="b" l="l" r="r" t="t"/>
              <a:pathLst>
                <a:path extrusionOk="0" h="5571" w="6406">
                  <a:moveTo>
                    <a:pt x="2936" y="0"/>
                  </a:moveTo>
                  <a:lnTo>
                    <a:pt x="1" y="2569"/>
                  </a:lnTo>
                  <a:lnTo>
                    <a:pt x="3470" y="5571"/>
                  </a:lnTo>
                  <a:lnTo>
                    <a:pt x="6406" y="3002"/>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5845900" y="1803325"/>
              <a:ext cx="605450" cy="683000"/>
            </a:xfrm>
            <a:custGeom>
              <a:rect b="b" l="l" r="r" t="t"/>
              <a:pathLst>
                <a:path extrusionOk="0" h="27320" w="24218">
                  <a:moveTo>
                    <a:pt x="21182" y="0"/>
                  </a:moveTo>
                  <a:cubicBezTo>
                    <a:pt x="18947" y="133"/>
                    <a:pt x="16712" y="434"/>
                    <a:pt x="14544" y="934"/>
                  </a:cubicBezTo>
                  <a:cubicBezTo>
                    <a:pt x="12209" y="1401"/>
                    <a:pt x="9907" y="2035"/>
                    <a:pt x="7673" y="2802"/>
                  </a:cubicBezTo>
                  <a:cubicBezTo>
                    <a:pt x="4770" y="3870"/>
                    <a:pt x="1635" y="5504"/>
                    <a:pt x="1635" y="5504"/>
                  </a:cubicBezTo>
                  <a:cubicBezTo>
                    <a:pt x="1635" y="5504"/>
                    <a:pt x="0" y="6605"/>
                    <a:pt x="9107" y="27320"/>
                  </a:cubicBezTo>
                  <a:lnTo>
                    <a:pt x="24218" y="23150"/>
                  </a:lnTo>
                  <a:cubicBezTo>
                    <a:pt x="22416" y="17112"/>
                    <a:pt x="21416" y="13343"/>
                    <a:pt x="211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5963475" y="1639025"/>
              <a:ext cx="284400" cy="538750"/>
            </a:xfrm>
            <a:custGeom>
              <a:rect b="b" l="l" r="r" t="t"/>
              <a:pathLst>
                <a:path extrusionOk="0" h="21550" w="11376">
                  <a:moveTo>
                    <a:pt x="7206" y="1"/>
                  </a:moveTo>
                  <a:lnTo>
                    <a:pt x="3904" y="4737"/>
                  </a:lnTo>
                  <a:cubicBezTo>
                    <a:pt x="4771" y="6339"/>
                    <a:pt x="5305" y="8140"/>
                    <a:pt x="2970" y="9374"/>
                  </a:cubicBezTo>
                  <a:cubicBezTo>
                    <a:pt x="2970" y="9374"/>
                    <a:pt x="1" y="16412"/>
                    <a:pt x="5838" y="21549"/>
                  </a:cubicBezTo>
                  <a:cubicBezTo>
                    <a:pt x="11376" y="14478"/>
                    <a:pt x="9841" y="7506"/>
                    <a:pt x="9841" y="7506"/>
                  </a:cubicBezTo>
                  <a:cubicBezTo>
                    <a:pt x="7940" y="6439"/>
                    <a:pt x="7339" y="2302"/>
                    <a:pt x="7206"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5962650" y="1826675"/>
              <a:ext cx="284375" cy="351100"/>
            </a:xfrm>
            <a:custGeom>
              <a:rect b="b" l="l" r="r" t="t"/>
              <a:pathLst>
                <a:path extrusionOk="0" h="14044" w="11375">
                  <a:moveTo>
                    <a:pt x="9874" y="0"/>
                  </a:moveTo>
                  <a:cubicBezTo>
                    <a:pt x="8973" y="2102"/>
                    <a:pt x="6705" y="4136"/>
                    <a:pt x="5604" y="4770"/>
                  </a:cubicBezTo>
                  <a:cubicBezTo>
                    <a:pt x="3870" y="4036"/>
                    <a:pt x="3003" y="1868"/>
                    <a:pt x="3003" y="1868"/>
                  </a:cubicBezTo>
                  <a:lnTo>
                    <a:pt x="3003" y="1868"/>
                  </a:lnTo>
                  <a:cubicBezTo>
                    <a:pt x="3002" y="1868"/>
                    <a:pt x="1" y="8907"/>
                    <a:pt x="5838" y="14043"/>
                  </a:cubicBezTo>
                  <a:cubicBezTo>
                    <a:pt x="11375" y="6972"/>
                    <a:pt x="9874" y="0"/>
                    <a:pt x="98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6114425" y="1816650"/>
              <a:ext cx="147625" cy="121775"/>
            </a:xfrm>
            <a:custGeom>
              <a:rect b="b" l="l" r="r" t="t"/>
              <a:pathLst>
                <a:path extrusionOk="0" h="4871" w="5905">
                  <a:moveTo>
                    <a:pt x="4937" y="1"/>
                  </a:moveTo>
                  <a:cubicBezTo>
                    <a:pt x="4537" y="1"/>
                    <a:pt x="4137" y="134"/>
                    <a:pt x="3803" y="368"/>
                  </a:cubicBezTo>
                  <a:lnTo>
                    <a:pt x="0" y="4871"/>
                  </a:lnTo>
                  <a:cubicBezTo>
                    <a:pt x="0" y="4871"/>
                    <a:pt x="1659" y="4265"/>
                    <a:pt x="3450" y="4265"/>
                  </a:cubicBezTo>
                  <a:cubicBezTo>
                    <a:pt x="4109" y="4265"/>
                    <a:pt x="4786" y="4347"/>
                    <a:pt x="5404" y="4571"/>
                  </a:cubicBezTo>
                  <a:cubicBezTo>
                    <a:pt x="5604" y="3337"/>
                    <a:pt x="5905" y="701"/>
                    <a:pt x="49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5986825" y="1867525"/>
              <a:ext cx="105100" cy="110100"/>
            </a:xfrm>
            <a:custGeom>
              <a:rect b="b" l="l" r="r" t="t"/>
              <a:pathLst>
                <a:path extrusionOk="0" h="4404" w="4204">
                  <a:moveTo>
                    <a:pt x="2236" y="1"/>
                  </a:moveTo>
                  <a:cubicBezTo>
                    <a:pt x="1835" y="67"/>
                    <a:pt x="1435" y="167"/>
                    <a:pt x="1102" y="334"/>
                  </a:cubicBezTo>
                  <a:cubicBezTo>
                    <a:pt x="67" y="1068"/>
                    <a:pt x="1" y="3136"/>
                    <a:pt x="134" y="4404"/>
                  </a:cubicBezTo>
                  <a:cubicBezTo>
                    <a:pt x="1499" y="3039"/>
                    <a:pt x="2894" y="2822"/>
                    <a:pt x="3644" y="2822"/>
                  </a:cubicBezTo>
                  <a:cubicBezTo>
                    <a:pt x="3994" y="2822"/>
                    <a:pt x="4204" y="2869"/>
                    <a:pt x="4204" y="2869"/>
                  </a:cubicBezTo>
                  <a:cubicBezTo>
                    <a:pt x="3370" y="2035"/>
                    <a:pt x="2703" y="1068"/>
                    <a:pt x="22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6061050" y="1651550"/>
              <a:ext cx="80925" cy="150125"/>
            </a:xfrm>
            <a:custGeom>
              <a:rect b="b" l="l" r="r" t="t"/>
              <a:pathLst>
                <a:path extrusionOk="0" h="6005" w="3237">
                  <a:moveTo>
                    <a:pt x="2936" y="0"/>
                  </a:moveTo>
                  <a:lnTo>
                    <a:pt x="1" y="4203"/>
                  </a:lnTo>
                  <a:cubicBezTo>
                    <a:pt x="301" y="4770"/>
                    <a:pt x="534" y="5371"/>
                    <a:pt x="668" y="6004"/>
                  </a:cubicBezTo>
                  <a:cubicBezTo>
                    <a:pt x="1768" y="5604"/>
                    <a:pt x="2769" y="4937"/>
                    <a:pt x="2969" y="4003"/>
                  </a:cubicBezTo>
                  <a:cubicBezTo>
                    <a:pt x="3236" y="2669"/>
                    <a:pt x="3236" y="1301"/>
                    <a:pt x="2936" y="0"/>
                  </a:cubicBez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5897675" y="1425800"/>
              <a:ext cx="270150" cy="274175"/>
            </a:xfrm>
            <a:custGeom>
              <a:rect b="b" l="l" r="r" t="t"/>
              <a:pathLst>
                <a:path extrusionOk="0" h="10967" w="10806">
                  <a:moveTo>
                    <a:pt x="4596" y="1"/>
                  </a:moveTo>
                  <a:cubicBezTo>
                    <a:pt x="4044" y="1"/>
                    <a:pt x="3567" y="201"/>
                    <a:pt x="3233" y="657"/>
                  </a:cubicBezTo>
                  <a:cubicBezTo>
                    <a:pt x="0" y="5078"/>
                    <a:pt x="3129" y="10967"/>
                    <a:pt x="5909" y="10967"/>
                  </a:cubicBezTo>
                  <a:cubicBezTo>
                    <a:pt x="5940" y="10967"/>
                    <a:pt x="5971" y="10966"/>
                    <a:pt x="6002" y="10965"/>
                  </a:cubicBezTo>
                  <a:cubicBezTo>
                    <a:pt x="8070" y="10865"/>
                    <a:pt x="10805" y="8229"/>
                    <a:pt x="10438" y="5861"/>
                  </a:cubicBezTo>
                  <a:cubicBezTo>
                    <a:pt x="10040" y="3047"/>
                    <a:pt x="6747" y="1"/>
                    <a:pt x="45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5935125" y="1415450"/>
              <a:ext cx="308275" cy="361975"/>
            </a:xfrm>
            <a:custGeom>
              <a:rect b="b" l="l" r="r" t="t"/>
              <a:pathLst>
                <a:path extrusionOk="0" h="14479" w="12331">
                  <a:moveTo>
                    <a:pt x="6659" y="1"/>
                  </a:moveTo>
                  <a:cubicBezTo>
                    <a:pt x="6194" y="1"/>
                    <a:pt x="5718" y="66"/>
                    <a:pt x="5238" y="204"/>
                  </a:cubicBezTo>
                  <a:cubicBezTo>
                    <a:pt x="1335" y="1238"/>
                    <a:pt x="1" y="6775"/>
                    <a:pt x="334" y="10278"/>
                  </a:cubicBezTo>
                  <a:cubicBezTo>
                    <a:pt x="558" y="12874"/>
                    <a:pt x="2613" y="14479"/>
                    <a:pt x="4939" y="14479"/>
                  </a:cubicBezTo>
                  <a:cubicBezTo>
                    <a:pt x="6080" y="14479"/>
                    <a:pt x="7286" y="14092"/>
                    <a:pt x="8373" y="13247"/>
                  </a:cubicBezTo>
                  <a:cubicBezTo>
                    <a:pt x="10541" y="11546"/>
                    <a:pt x="10808" y="9944"/>
                    <a:pt x="11576" y="6208"/>
                  </a:cubicBezTo>
                  <a:cubicBezTo>
                    <a:pt x="12330" y="2928"/>
                    <a:pt x="9775" y="1"/>
                    <a:pt x="6659"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6139450" y="1397600"/>
              <a:ext cx="158450" cy="132225"/>
            </a:xfrm>
            <a:custGeom>
              <a:rect b="b" l="l" r="r" t="t"/>
              <a:pathLst>
                <a:path extrusionOk="0" h="5289" w="6338">
                  <a:moveTo>
                    <a:pt x="1927" y="0"/>
                  </a:moveTo>
                  <a:cubicBezTo>
                    <a:pt x="1011" y="0"/>
                    <a:pt x="274" y="397"/>
                    <a:pt x="167" y="1118"/>
                  </a:cubicBezTo>
                  <a:cubicBezTo>
                    <a:pt x="1" y="2213"/>
                    <a:pt x="2244" y="5288"/>
                    <a:pt x="4730" y="5288"/>
                  </a:cubicBezTo>
                  <a:cubicBezTo>
                    <a:pt x="4743" y="5288"/>
                    <a:pt x="4757" y="5288"/>
                    <a:pt x="4770" y="5288"/>
                  </a:cubicBezTo>
                  <a:cubicBezTo>
                    <a:pt x="5971" y="5288"/>
                    <a:pt x="6338" y="3420"/>
                    <a:pt x="5170" y="1752"/>
                  </a:cubicBezTo>
                  <a:cubicBezTo>
                    <a:pt x="4324" y="546"/>
                    <a:pt x="3002"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6008575" y="1387975"/>
              <a:ext cx="271000" cy="227775"/>
            </a:xfrm>
            <a:custGeom>
              <a:rect b="b" l="l" r="r" t="t"/>
              <a:pathLst>
                <a:path extrusionOk="0" h="9111" w="10840">
                  <a:moveTo>
                    <a:pt x="3925" y="1"/>
                  </a:moveTo>
                  <a:cubicBezTo>
                    <a:pt x="2038" y="1"/>
                    <a:pt x="470" y="833"/>
                    <a:pt x="265" y="2237"/>
                  </a:cubicBezTo>
                  <a:cubicBezTo>
                    <a:pt x="1" y="4120"/>
                    <a:pt x="3956" y="9110"/>
                    <a:pt x="8211" y="9110"/>
                  </a:cubicBezTo>
                  <a:cubicBezTo>
                    <a:pt x="8253" y="9110"/>
                    <a:pt x="8295" y="9110"/>
                    <a:pt x="8337" y="9109"/>
                  </a:cubicBezTo>
                  <a:cubicBezTo>
                    <a:pt x="10439" y="9075"/>
                    <a:pt x="10839" y="4272"/>
                    <a:pt x="9271" y="2471"/>
                  </a:cubicBezTo>
                  <a:cubicBezTo>
                    <a:pt x="7794" y="750"/>
                    <a:pt x="5716" y="1"/>
                    <a:pt x="39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6153625" y="1587800"/>
              <a:ext cx="81225" cy="74600"/>
            </a:xfrm>
            <a:custGeom>
              <a:rect b="b" l="l" r="r" t="t"/>
              <a:pathLst>
                <a:path extrusionOk="0" h="2984" w="3249">
                  <a:moveTo>
                    <a:pt x="1716" y="1"/>
                  </a:moveTo>
                  <a:cubicBezTo>
                    <a:pt x="1593" y="1"/>
                    <a:pt x="1455" y="16"/>
                    <a:pt x="1301" y="48"/>
                  </a:cubicBezTo>
                  <a:cubicBezTo>
                    <a:pt x="0" y="315"/>
                    <a:pt x="767" y="2083"/>
                    <a:pt x="1568" y="2984"/>
                  </a:cubicBezTo>
                  <a:cubicBezTo>
                    <a:pt x="2494" y="2335"/>
                    <a:pt x="3249" y="1"/>
                    <a:pt x="17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5921775" y="1374150"/>
              <a:ext cx="248375" cy="116325"/>
            </a:xfrm>
            <a:custGeom>
              <a:rect b="b" l="l" r="r" t="t"/>
              <a:pathLst>
                <a:path extrusionOk="0" h="4653" w="9935">
                  <a:moveTo>
                    <a:pt x="5636" y="0"/>
                  </a:moveTo>
                  <a:cubicBezTo>
                    <a:pt x="3814" y="0"/>
                    <a:pt x="1767" y="881"/>
                    <a:pt x="380" y="881"/>
                  </a:cubicBezTo>
                  <a:cubicBezTo>
                    <a:pt x="247" y="881"/>
                    <a:pt x="121" y="873"/>
                    <a:pt x="1" y="855"/>
                  </a:cubicBezTo>
                  <a:lnTo>
                    <a:pt x="1" y="855"/>
                  </a:lnTo>
                  <a:cubicBezTo>
                    <a:pt x="759" y="2092"/>
                    <a:pt x="3056" y="4653"/>
                    <a:pt x="5655" y="4653"/>
                  </a:cubicBezTo>
                  <a:cubicBezTo>
                    <a:pt x="6142" y="4653"/>
                    <a:pt x="6639" y="4563"/>
                    <a:pt x="7139" y="4358"/>
                  </a:cubicBezTo>
                  <a:cubicBezTo>
                    <a:pt x="7139" y="4358"/>
                    <a:pt x="7295" y="4378"/>
                    <a:pt x="7522" y="4378"/>
                  </a:cubicBezTo>
                  <a:cubicBezTo>
                    <a:pt x="8306" y="4378"/>
                    <a:pt x="9935" y="4137"/>
                    <a:pt x="8874" y="1990"/>
                  </a:cubicBezTo>
                  <a:cubicBezTo>
                    <a:pt x="8124" y="449"/>
                    <a:pt x="6937" y="0"/>
                    <a:pt x="563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5917625" y="1396700"/>
              <a:ext cx="229350" cy="101150"/>
            </a:xfrm>
            <a:custGeom>
              <a:rect b="b" l="l" r="r" t="t"/>
              <a:pathLst>
                <a:path extrusionOk="0" h="4046" w="9174">
                  <a:moveTo>
                    <a:pt x="5348" y="1"/>
                  </a:moveTo>
                  <a:cubicBezTo>
                    <a:pt x="3378" y="1"/>
                    <a:pt x="1419" y="2115"/>
                    <a:pt x="0" y="2388"/>
                  </a:cubicBezTo>
                  <a:cubicBezTo>
                    <a:pt x="749" y="3024"/>
                    <a:pt x="2548" y="4045"/>
                    <a:pt x="4293" y="4045"/>
                  </a:cubicBezTo>
                  <a:cubicBezTo>
                    <a:pt x="5114" y="4045"/>
                    <a:pt x="5922" y="3820"/>
                    <a:pt x="6605" y="3222"/>
                  </a:cubicBezTo>
                  <a:cubicBezTo>
                    <a:pt x="6605" y="3222"/>
                    <a:pt x="9173" y="2689"/>
                    <a:pt x="7339" y="887"/>
                  </a:cubicBezTo>
                  <a:cubicBezTo>
                    <a:pt x="6687" y="245"/>
                    <a:pt x="6017" y="1"/>
                    <a:pt x="5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6178000" y="1601150"/>
              <a:ext cx="76025" cy="88050"/>
            </a:xfrm>
            <a:custGeom>
              <a:rect b="b" l="l" r="r" t="t"/>
              <a:pathLst>
                <a:path extrusionOk="0" h="3522" w="3041">
                  <a:moveTo>
                    <a:pt x="1644" y="1"/>
                  </a:moveTo>
                  <a:cubicBezTo>
                    <a:pt x="1584" y="1"/>
                    <a:pt x="1522" y="5"/>
                    <a:pt x="1460" y="15"/>
                  </a:cubicBezTo>
                  <a:cubicBezTo>
                    <a:pt x="526" y="181"/>
                    <a:pt x="26" y="1416"/>
                    <a:pt x="26" y="2250"/>
                  </a:cubicBezTo>
                  <a:cubicBezTo>
                    <a:pt x="0" y="2963"/>
                    <a:pt x="384" y="3521"/>
                    <a:pt x="939" y="3521"/>
                  </a:cubicBezTo>
                  <a:cubicBezTo>
                    <a:pt x="1110" y="3521"/>
                    <a:pt x="1297" y="3468"/>
                    <a:pt x="1494" y="3350"/>
                  </a:cubicBezTo>
                  <a:cubicBezTo>
                    <a:pt x="2127" y="2950"/>
                    <a:pt x="2594" y="2350"/>
                    <a:pt x="2761" y="1616"/>
                  </a:cubicBezTo>
                  <a:cubicBezTo>
                    <a:pt x="3041" y="808"/>
                    <a:pt x="2453" y="1"/>
                    <a:pt x="1644" y="1"/>
                  </a:cubicBez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6034375" y="2409575"/>
              <a:ext cx="396975" cy="1844675"/>
            </a:xfrm>
            <a:custGeom>
              <a:rect b="b" l="l" r="r" t="t"/>
              <a:pathLst>
                <a:path extrusionOk="0" h="73787" w="15879">
                  <a:moveTo>
                    <a:pt x="12609" y="1"/>
                  </a:moveTo>
                  <a:lnTo>
                    <a:pt x="1568" y="3070"/>
                  </a:lnTo>
                  <a:cubicBezTo>
                    <a:pt x="1568" y="3070"/>
                    <a:pt x="0" y="33391"/>
                    <a:pt x="2168" y="44866"/>
                  </a:cubicBezTo>
                  <a:cubicBezTo>
                    <a:pt x="4403" y="56775"/>
                    <a:pt x="8673" y="73787"/>
                    <a:pt x="8673" y="73787"/>
                  </a:cubicBezTo>
                  <a:lnTo>
                    <a:pt x="15878" y="73453"/>
                  </a:lnTo>
                  <a:cubicBezTo>
                    <a:pt x="15878" y="73453"/>
                    <a:pt x="13176" y="51838"/>
                    <a:pt x="12542" y="42631"/>
                  </a:cubicBezTo>
                  <a:cubicBezTo>
                    <a:pt x="11675" y="29956"/>
                    <a:pt x="12609" y="1"/>
                    <a:pt x="126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6278700" y="2619100"/>
              <a:ext cx="64250" cy="437625"/>
            </a:xfrm>
            <a:custGeom>
              <a:rect b="b" l="l" r="r" t="t"/>
              <a:pathLst>
                <a:path extrusionOk="0" h="17505" w="2570">
                  <a:moveTo>
                    <a:pt x="878" y="0"/>
                  </a:moveTo>
                  <a:cubicBezTo>
                    <a:pt x="634" y="0"/>
                    <a:pt x="463" y="436"/>
                    <a:pt x="401" y="1460"/>
                  </a:cubicBezTo>
                  <a:cubicBezTo>
                    <a:pt x="1" y="7398"/>
                    <a:pt x="868" y="14169"/>
                    <a:pt x="2402" y="17505"/>
                  </a:cubicBezTo>
                  <a:cubicBezTo>
                    <a:pt x="2436" y="12501"/>
                    <a:pt x="2503" y="7364"/>
                    <a:pt x="2569" y="3028"/>
                  </a:cubicBezTo>
                  <a:cubicBezTo>
                    <a:pt x="1918" y="1263"/>
                    <a:pt x="1293" y="0"/>
                    <a:pt x="8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6214500" y="4172500"/>
              <a:ext cx="229350" cy="91775"/>
            </a:xfrm>
            <a:custGeom>
              <a:rect b="b" l="l" r="r" t="t"/>
              <a:pathLst>
                <a:path extrusionOk="0" h="3671" w="9174">
                  <a:moveTo>
                    <a:pt x="8873" y="1"/>
                  </a:moveTo>
                  <a:lnTo>
                    <a:pt x="0" y="668"/>
                  </a:lnTo>
                  <a:lnTo>
                    <a:pt x="968" y="3670"/>
                  </a:lnTo>
                  <a:lnTo>
                    <a:pt x="9173" y="3270"/>
                  </a:lnTo>
                  <a:lnTo>
                    <a:pt x="887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6172800" y="2381225"/>
              <a:ext cx="1021575" cy="1701250"/>
            </a:xfrm>
            <a:custGeom>
              <a:rect b="b" l="l" r="r" t="t"/>
              <a:pathLst>
                <a:path extrusionOk="0" h="68050" w="40863">
                  <a:moveTo>
                    <a:pt x="11142" y="1"/>
                  </a:moveTo>
                  <a:lnTo>
                    <a:pt x="0" y="3103"/>
                  </a:lnTo>
                  <a:cubicBezTo>
                    <a:pt x="0" y="3103"/>
                    <a:pt x="8673" y="27887"/>
                    <a:pt x="14544" y="41564"/>
                  </a:cubicBezTo>
                  <a:cubicBezTo>
                    <a:pt x="19314" y="52605"/>
                    <a:pt x="36727" y="68049"/>
                    <a:pt x="36727" y="68049"/>
                  </a:cubicBezTo>
                  <a:lnTo>
                    <a:pt x="40863" y="64647"/>
                  </a:lnTo>
                  <a:cubicBezTo>
                    <a:pt x="40863" y="64647"/>
                    <a:pt x="28421" y="47034"/>
                    <a:pt x="25118" y="39529"/>
                  </a:cubicBezTo>
                  <a:cubicBezTo>
                    <a:pt x="14544" y="15545"/>
                    <a:pt x="17680" y="5371"/>
                    <a:pt x="111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7030900" y="3940675"/>
              <a:ext cx="171825" cy="155150"/>
            </a:xfrm>
            <a:custGeom>
              <a:rect b="b" l="l" r="r" t="t"/>
              <a:pathLst>
                <a:path extrusionOk="0" h="6206" w="6873">
                  <a:moveTo>
                    <a:pt x="5405" y="1"/>
                  </a:moveTo>
                  <a:lnTo>
                    <a:pt x="1" y="4537"/>
                  </a:lnTo>
                  <a:lnTo>
                    <a:pt x="2236" y="6205"/>
                  </a:lnTo>
                  <a:lnTo>
                    <a:pt x="6872" y="2236"/>
                  </a:lnTo>
                  <a:lnTo>
                    <a:pt x="54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6056050" y="2356500"/>
              <a:ext cx="422825" cy="147650"/>
            </a:xfrm>
            <a:custGeom>
              <a:rect b="b" l="l" r="r" t="t"/>
              <a:pathLst>
                <a:path extrusionOk="0" h="5906" w="16913">
                  <a:moveTo>
                    <a:pt x="15667" y="0"/>
                  </a:moveTo>
                  <a:cubicBezTo>
                    <a:pt x="15628" y="0"/>
                    <a:pt x="15586" y="8"/>
                    <a:pt x="15545" y="22"/>
                  </a:cubicBezTo>
                  <a:lnTo>
                    <a:pt x="234" y="4259"/>
                  </a:lnTo>
                  <a:cubicBezTo>
                    <a:pt x="100" y="4292"/>
                    <a:pt x="0" y="4392"/>
                    <a:pt x="34" y="4492"/>
                  </a:cubicBezTo>
                  <a:lnTo>
                    <a:pt x="501" y="5793"/>
                  </a:lnTo>
                  <a:cubicBezTo>
                    <a:pt x="526" y="5868"/>
                    <a:pt x="607" y="5906"/>
                    <a:pt x="702" y="5906"/>
                  </a:cubicBezTo>
                  <a:cubicBezTo>
                    <a:pt x="734" y="5906"/>
                    <a:pt x="768" y="5901"/>
                    <a:pt x="801" y="5893"/>
                  </a:cubicBezTo>
                  <a:lnTo>
                    <a:pt x="16646" y="1490"/>
                  </a:lnTo>
                  <a:cubicBezTo>
                    <a:pt x="16846" y="1457"/>
                    <a:pt x="16912" y="1290"/>
                    <a:pt x="16846" y="1223"/>
                  </a:cubicBezTo>
                  <a:lnTo>
                    <a:pt x="15812" y="56"/>
                  </a:lnTo>
                  <a:cubicBezTo>
                    <a:pt x="15773" y="17"/>
                    <a:pt x="15722" y="0"/>
                    <a:pt x="156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6389625" y="2364550"/>
              <a:ext cx="35050" cy="50400"/>
            </a:xfrm>
            <a:custGeom>
              <a:rect b="b" l="l" r="r" t="t"/>
              <a:pathLst>
                <a:path extrusionOk="0" h="2016" w="1402">
                  <a:moveTo>
                    <a:pt x="567" y="0"/>
                  </a:moveTo>
                  <a:lnTo>
                    <a:pt x="134" y="134"/>
                  </a:lnTo>
                  <a:cubicBezTo>
                    <a:pt x="67" y="167"/>
                    <a:pt x="0" y="201"/>
                    <a:pt x="34" y="267"/>
                  </a:cubicBezTo>
                  <a:lnTo>
                    <a:pt x="667" y="1969"/>
                  </a:lnTo>
                  <a:cubicBezTo>
                    <a:pt x="667" y="1992"/>
                    <a:pt x="717" y="2016"/>
                    <a:pt x="770" y="2016"/>
                  </a:cubicBezTo>
                  <a:cubicBezTo>
                    <a:pt x="792" y="2016"/>
                    <a:pt x="815" y="2012"/>
                    <a:pt x="834" y="2002"/>
                  </a:cubicBezTo>
                  <a:lnTo>
                    <a:pt x="1268" y="1902"/>
                  </a:lnTo>
                  <a:cubicBezTo>
                    <a:pt x="1335" y="1902"/>
                    <a:pt x="1401" y="1802"/>
                    <a:pt x="1368" y="1768"/>
                  </a:cubicBezTo>
                  <a:lnTo>
                    <a:pt x="734" y="67"/>
                  </a:lnTo>
                  <a:cubicBezTo>
                    <a:pt x="734" y="0"/>
                    <a:pt x="634" y="0"/>
                    <a:pt x="5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6389625" y="2364550"/>
              <a:ext cx="35050" cy="50400"/>
            </a:xfrm>
            <a:custGeom>
              <a:rect b="b" l="l" r="r" t="t"/>
              <a:pathLst>
                <a:path extrusionOk="0" h="2016" w="1402">
                  <a:moveTo>
                    <a:pt x="567" y="0"/>
                  </a:moveTo>
                  <a:lnTo>
                    <a:pt x="134" y="134"/>
                  </a:lnTo>
                  <a:cubicBezTo>
                    <a:pt x="67" y="167"/>
                    <a:pt x="0" y="201"/>
                    <a:pt x="34" y="267"/>
                  </a:cubicBezTo>
                  <a:lnTo>
                    <a:pt x="667" y="1969"/>
                  </a:lnTo>
                  <a:cubicBezTo>
                    <a:pt x="667" y="1992"/>
                    <a:pt x="717" y="2016"/>
                    <a:pt x="770" y="2016"/>
                  </a:cubicBezTo>
                  <a:cubicBezTo>
                    <a:pt x="792" y="2016"/>
                    <a:pt x="815" y="2012"/>
                    <a:pt x="834" y="2002"/>
                  </a:cubicBezTo>
                  <a:lnTo>
                    <a:pt x="1268" y="1902"/>
                  </a:lnTo>
                  <a:cubicBezTo>
                    <a:pt x="1335" y="1902"/>
                    <a:pt x="1401" y="1802"/>
                    <a:pt x="1368" y="1768"/>
                  </a:cubicBezTo>
                  <a:lnTo>
                    <a:pt x="734" y="67"/>
                  </a:lnTo>
                  <a:cubicBezTo>
                    <a:pt x="734" y="0"/>
                    <a:pt x="634"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6084400" y="2449275"/>
              <a:ext cx="35050" cy="49900"/>
            </a:xfrm>
            <a:custGeom>
              <a:rect b="b" l="l" r="r" t="t"/>
              <a:pathLst>
                <a:path extrusionOk="0" h="1996" w="1402">
                  <a:moveTo>
                    <a:pt x="631" y="0"/>
                  </a:moveTo>
                  <a:cubicBezTo>
                    <a:pt x="610" y="0"/>
                    <a:pt x="587" y="4"/>
                    <a:pt x="568" y="14"/>
                  </a:cubicBezTo>
                  <a:lnTo>
                    <a:pt x="134" y="114"/>
                  </a:lnTo>
                  <a:cubicBezTo>
                    <a:pt x="67" y="147"/>
                    <a:pt x="1" y="214"/>
                    <a:pt x="34" y="247"/>
                  </a:cubicBezTo>
                  <a:lnTo>
                    <a:pt x="668" y="1949"/>
                  </a:lnTo>
                  <a:cubicBezTo>
                    <a:pt x="691" y="1972"/>
                    <a:pt x="732" y="1996"/>
                    <a:pt x="777" y="1996"/>
                  </a:cubicBezTo>
                  <a:cubicBezTo>
                    <a:pt x="795" y="1996"/>
                    <a:pt x="815" y="1992"/>
                    <a:pt x="834" y="1982"/>
                  </a:cubicBezTo>
                  <a:lnTo>
                    <a:pt x="1268" y="1882"/>
                  </a:lnTo>
                  <a:cubicBezTo>
                    <a:pt x="1335" y="1849"/>
                    <a:pt x="1402" y="1815"/>
                    <a:pt x="1368" y="1748"/>
                  </a:cubicBezTo>
                  <a:lnTo>
                    <a:pt x="734" y="47"/>
                  </a:lnTo>
                  <a:cubicBezTo>
                    <a:pt x="734" y="24"/>
                    <a:pt x="684" y="0"/>
                    <a:pt x="6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6084400" y="2449275"/>
              <a:ext cx="35050" cy="49900"/>
            </a:xfrm>
            <a:custGeom>
              <a:rect b="b" l="l" r="r" t="t"/>
              <a:pathLst>
                <a:path extrusionOk="0" h="1996" w="1402">
                  <a:moveTo>
                    <a:pt x="631" y="0"/>
                  </a:moveTo>
                  <a:cubicBezTo>
                    <a:pt x="610" y="0"/>
                    <a:pt x="587" y="4"/>
                    <a:pt x="568" y="14"/>
                  </a:cubicBezTo>
                  <a:lnTo>
                    <a:pt x="134" y="114"/>
                  </a:lnTo>
                  <a:cubicBezTo>
                    <a:pt x="67" y="147"/>
                    <a:pt x="1" y="214"/>
                    <a:pt x="34" y="247"/>
                  </a:cubicBezTo>
                  <a:lnTo>
                    <a:pt x="668" y="1949"/>
                  </a:lnTo>
                  <a:cubicBezTo>
                    <a:pt x="691" y="1972"/>
                    <a:pt x="732" y="1996"/>
                    <a:pt x="777" y="1996"/>
                  </a:cubicBezTo>
                  <a:cubicBezTo>
                    <a:pt x="795" y="1996"/>
                    <a:pt x="815" y="1992"/>
                    <a:pt x="834" y="1982"/>
                  </a:cubicBezTo>
                  <a:lnTo>
                    <a:pt x="1268" y="1882"/>
                  </a:lnTo>
                  <a:cubicBezTo>
                    <a:pt x="1335" y="1849"/>
                    <a:pt x="1402" y="1815"/>
                    <a:pt x="1368" y="1748"/>
                  </a:cubicBezTo>
                  <a:lnTo>
                    <a:pt x="734" y="47"/>
                  </a:lnTo>
                  <a:cubicBezTo>
                    <a:pt x="734" y="24"/>
                    <a:pt x="684"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6237000" y="2407075"/>
              <a:ext cx="35050" cy="50075"/>
            </a:xfrm>
            <a:custGeom>
              <a:rect b="b" l="l" r="r" t="t"/>
              <a:pathLst>
                <a:path extrusionOk="0" h="2003" w="1402">
                  <a:moveTo>
                    <a:pt x="568" y="1"/>
                  </a:moveTo>
                  <a:lnTo>
                    <a:pt x="134" y="134"/>
                  </a:lnTo>
                  <a:cubicBezTo>
                    <a:pt x="68" y="134"/>
                    <a:pt x="1" y="201"/>
                    <a:pt x="34" y="268"/>
                  </a:cubicBezTo>
                  <a:lnTo>
                    <a:pt x="668" y="1935"/>
                  </a:lnTo>
                  <a:cubicBezTo>
                    <a:pt x="668" y="2002"/>
                    <a:pt x="768" y="2002"/>
                    <a:pt x="868" y="2002"/>
                  </a:cubicBezTo>
                  <a:lnTo>
                    <a:pt x="1268" y="1869"/>
                  </a:lnTo>
                  <a:cubicBezTo>
                    <a:pt x="1369" y="1869"/>
                    <a:pt x="1402" y="1802"/>
                    <a:pt x="1369" y="1735"/>
                  </a:cubicBezTo>
                  <a:lnTo>
                    <a:pt x="735" y="67"/>
                  </a:lnTo>
                  <a:cubicBezTo>
                    <a:pt x="735" y="1"/>
                    <a:pt x="635"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6237000" y="2407075"/>
              <a:ext cx="35050" cy="50075"/>
            </a:xfrm>
            <a:custGeom>
              <a:rect b="b" l="l" r="r" t="t"/>
              <a:pathLst>
                <a:path extrusionOk="0" h="2003" w="1402">
                  <a:moveTo>
                    <a:pt x="568" y="1"/>
                  </a:moveTo>
                  <a:lnTo>
                    <a:pt x="134" y="134"/>
                  </a:lnTo>
                  <a:cubicBezTo>
                    <a:pt x="68" y="134"/>
                    <a:pt x="1" y="201"/>
                    <a:pt x="34" y="268"/>
                  </a:cubicBezTo>
                  <a:lnTo>
                    <a:pt x="668" y="1935"/>
                  </a:lnTo>
                  <a:cubicBezTo>
                    <a:pt x="668" y="2002"/>
                    <a:pt x="768" y="2002"/>
                    <a:pt x="868" y="2002"/>
                  </a:cubicBezTo>
                  <a:lnTo>
                    <a:pt x="1268" y="1869"/>
                  </a:lnTo>
                  <a:cubicBezTo>
                    <a:pt x="1369" y="1869"/>
                    <a:pt x="1402" y="1802"/>
                    <a:pt x="1369" y="1735"/>
                  </a:cubicBezTo>
                  <a:lnTo>
                    <a:pt x="735" y="67"/>
                  </a:lnTo>
                  <a:cubicBezTo>
                    <a:pt x="735" y="1"/>
                    <a:pt x="635" y="1"/>
                    <a:pt x="5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6058550" y="1564725"/>
              <a:ext cx="20875" cy="27700"/>
            </a:xfrm>
            <a:custGeom>
              <a:rect b="b" l="l" r="r" t="t"/>
              <a:pathLst>
                <a:path extrusionOk="0" h="1108" w="835">
                  <a:moveTo>
                    <a:pt x="462" y="1"/>
                  </a:moveTo>
                  <a:cubicBezTo>
                    <a:pt x="276" y="1"/>
                    <a:pt x="98" y="223"/>
                    <a:pt x="67" y="504"/>
                  </a:cubicBezTo>
                  <a:cubicBezTo>
                    <a:pt x="0" y="804"/>
                    <a:pt x="134" y="1071"/>
                    <a:pt x="334" y="1105"/>
                  </a:cubicBezTo>
                  <a:cubicBezTo>
                    <a:pt x="347" y="1107"/>
                    <a:pt x="360" y="1108"/>
                    <a:pt x="372" y="1108"/>
                  </a:cubicBezTo>
                  <a:cubicBezTo>
                    <a:pt x="559" y="1108"/>
                    <a:pt x="736" y="885"/>
                    <a:pt x="768" y="604"/>
                  </a:cubicBezTo>
                  <a:cubicBezTo>
                    <a:pt x="834" y="304"/>
                    <a:pt x="701" y="37"/>
                    <a:pt x="501" y="4"/>
                  </a:cubicBezTo>
                  <a:cubicBezTo>
                    <a:pt x="488" y="2"/>
                    <a:pt x="475" y="1"/>
                    <a:pt x="4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5971825" y="1553900"/>
              <a:ext cx="20875" cy="28450"/>
            </a:xfrm>
            <a:custGeom>
              <a:rect b="b" l="l" r="r" t="t"/>
              <a:pathLst>
                <a:path extrusionOk="0" h="1138" w="835">
                  <a:moveTo>
                    <a:pt x="462" y="0"/>
                  </a:moveTo>
                  <a:cubicBezTo>
                    <a:pt x="275" y="0"/>
                    <a:pt x="96" y="223"/>
                    <a:pt x="34" y="504"/>
                  </a:cubicBezTo>
                  <a:cubicBezTo>
                    <a:pt x="0" y="837"/>
                    <a:pt x="134" y="1104"/>
                    <a:pt x="334" y="1137"/>
                  </a:cubicBezTo>
                  <a:cubicBezTo>
                    <a:pt x="534" y="1137"/>
                    <a:pt x="734" y="904"/>
                    <a:pt x="768" y="604"/>
                  </a:cubicBezTo>
                  <a:cubicBezTo>
                    <a:pt x="834" y="303"/>
                    <a:pt x="701" y="37"/>
                    <a:pt x="501" y="3"/>
                  </a:cubicBezTo>
                  <a:cubicBezTo>
                    <a:pt x="488" y="1"/>
                    <a:pt x="475"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5968475" y="1548125"/>
              <a:ext cx="17550" cy="9650"/>
            </a:xfrm>
            <a:custGeom>
              <a:rect b="b" l="l" r="r" t="t"/>
              <a:pathLst>
                <a:path extrusionOk="0" h="386" w="702">
                  <a:moveTo>
                    <a:pt x="1" y="1"/>
                  </a:moveTo>
                  <a:lnTo>
                    <a:pt x="1" y="1"/>
                  </a:lnTo>
                  <a:cubicBezTo>
                    <a:pt x="1" y="1"/>
                    <a:pt x="193" y="385"/>
                    <a:pt x="475" y="385"/>
                  </a:cubicBezTo>
                  <a:cubicBezTo>
                    <a:pt x="545" y="385"/>
                    <a:pt x="621" y="361"/>
                    <a:pt x="701" y="3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5977650" y="1584825"/>
              <a:ext cx="35050" cy="54650"/>
            </a:xfrm>
            <a:custGeom>
              <a:rect b="b" l="l" r="r" t="t"/>
              <a:pathLst>
                <a:path extrusionOk="0" h="2186" w="1402">
                  <a:moveTo>
                    <a:pt x="1402" y="0"/>
                  </a:moveTo>
                  <a:lnTo>
                    <a:pt x="1402" y="0"/>
                  </a:lnTo>
                  <a:cubicBezTo>
                    <a:pt x="1002" y="668"/>
                    <a:pt x="535" y="1301"/>
                    <a:pt x="1" y="1835"/>
                  </a:cubicBezTo>
                  <a:cubicBezTo>
                    <a:pt x="250" y="2056"/>
                    <a:pt x="567" y="2186"/>
                    <a:pt x="877" y="2186"/>
                  </a:cubicBezTo>
                  <a:cubicBezTo>
                    <a:pt x="941" y="2186"/>
                    <a:pt x="1005" y="2180"/>
                    <a:pt x="1068" y="2169"/>
                  </a:cubicBezTo>
                  <a:lnTo>
                    <a:pt x="1402" y="0"/>
                  </a:lnTo>
                  <a:close/>
                </a:path>
              </a:pathLst>
            </a:custGeom>
            <a:solidFill>
              <a:srgbClr val="A02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6025200" y="1650075"/>
              <a:ext cx="59225" cy="23675"/>
            </a:xfrm>
            <a:custGeom>
              <a:rect b="b" l="l" r="r" t="t"/>
              <a:pathLst>
                <a:path extrusionOk="0" h="947" w="2369">
                  <a:moveTo>
                    <a:pt x="2268" y="1"/>
                  </a:moveTo>
                  <a:cubicBezTo>
                    <a:pt x="2243" y="1"/>
                    <a:pt x="2218" y="9"/>
                    <a:pt x="2202" y="26"/>
                  </a:cubicBezTo>
                  <a:cubicBezTo>
                    <a:pt x="1742" y="485"/>
                    <a:pt x="1085" y="747"/>
                    <a:pt x="421" y="747"/>
                  </a:cubicBezTo>
                  <a:cubicBezTo>
                    <a:pt x="314" y="747"/>
                    <a:pt x="207" y="740"/>
                    <a:pt x="100" y="726"/>
                  </a:cubicBezTo>
                  <a:cubicBezTo>
                    <a:pt x="34" y="726"/>
                    <a:pt x="0" y="760"/>
                    <a:pt x="0" y="826"/>
                  </a:cubicBezTo>
                  <a:cubicBezTo>
                    <a:pt x="0" y="860"/>
                    <a:pt x="0" y="893"/>
                    <a:pt x="34" y="893"/>
                  </a:cubicBezTo>
                  <a:cubicBezTo>
                    <a:pt x="34" y="893"/>
                    <a:pt x="67" y="926"/>
                    <a:pt x="67" y="926"/>
                  </a:cubicBezTo>
                  <a:cubicBezTo>
                    <a:pt x="181" y="940"/>
                    <a:pt x="296" y="947"/>
                    <a:pt x="411" y="947"/>
                  </a:cubicBezTo>
                  <a:cubicBezTo>
                    <a:pt x="1133" y="947"/>
                    <a:pt x="1846" y="677"/>
                    <a:pt x="2335" y="159"/>
                  </a:cubicBezTo>
                  <a:cubicBezTo>
                    <a:pt x="2369" y="92"/>
                    <a:pt x="2369" y="59"/>
                    <a:pt x="2335" y="26"/>
                  </a:cubicBezTo>
                  <a:cubicBezTo>
                    <a:pt x="2318" y="9"/>
                    <a:pt x="2293" y="1"/>
                    <a:pt x="22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6081900" y="1514775"/>
              <a:ext cx="40575" cy="29900"/>
            </a:xfrm>
            <a:custGeom>
              <a:rect b="b" l="l" r="r" t="t"/>
              <a:pathLst>
                <a:path extrusionOk="0" h="1196" w="1623">
                  <a:moveTo>
                    <a:pt x="201" y="0"/>
                  </a:moveTo>
                  <a:cubicBezTo>
                    <a:pt x="101" y="0"/>
                    <a:pt x="0" y="67"/>
                    <a:pt x="0" y="167"/>
                  </a:cubicBezTo>
                  <a:cubicBezTo>
                    <a:pt x="0" y="267"/>
                    <a:pt x="67" y="334"/>
                    <a:pt x="167" y="367"/>
                  </a:cubicBezTo>
                  <a:cubicBezTo>
                    <a:pt x="634" y="401"/>
                    <a:pt x="1035" y="701"/>
                    <a:pt x="1235" y="1101"/>
                  </a:cubicBezTo>
                  <a:cubicBezTo>
                    <a:pt x="1235" y="1135"/>
                    <a:pt x="1268" y="1135"/>
                    <a:pt x="1301" y="1168"/>
                  </a:cubicBezTo>
                  <a:cubicBezTo>
                    <a:pt x="1333" y="1187"/>
                    <a:pt x="1364" y="1195"/>
                    <a:pt x="1394" y="1195"/>
                  </a:cubicBezTo>
                  <a:cubicBezTo>
                    <a:pt x="1523" y="1195"/>
                    <a:pt x="1622" y="1043"/>
                    <a:pt x="1568" y="934"/>
                  </a:cubicBezTo>
                  <a:cubicBezTo>
                    <a:pt x="1268" y="401"/>
                    <a:pt x="768" y="67"/>
                    <a:pt x="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5953475" y="1500525"/>
              <a:ext cx="44225" cy="24350"/>
            </a:xfrm>
            <a:custGeom>
              <a:rect b="b" l="l" r="r" t="t"/>
              <a:pathLst>
                <a:path extrusionOk="0" h="974" w="1769">
                  <a:moveTo>
                    <a:pt x="1506" y="1"/>
                  </a:moveTo>
                  <a:cubicBezTo>
                    <a:pt x="971" y="1"/>
                    <a:pt x="445" y="261"/>
                    <a:pt x="67" y="671"/>
                  </a:cubicBezTo>
                  <a:cubicBezTo>
                    <a:pt x="0" y="737"/>
                    <a:pt x="0" y="871"/>
                    <a:pt x="67" y="937"/>
                  </a:cubicBezTo>
                  <a:lnTo>
                    <a:pt x="101" y="937"/>
                  </a:lnTo>
                  <a:cubicBezTo>
                    <a:pt x="126" y="963"/>
                    <a:pt x="156" y="974"/>
                    <a:pt x="188" y="974"/>
                  </a:cubicBezTo>
                  <a:cubicBezTo>
                    <a:pt x="239" y="974"/>
                    <a:pt x="293" y="945"/>
                    <a:pt x="334" y="904"/>
                  </a:cubicBezTo>
                  <a:cubicBezTo>
                    <a:pt x="634" y="570"/>
                    <a:pt x="1101" y="370"/>
                    <a:pt x="1568" y="370"/>
                  </a:cubicBezTo>
                  <a:cubicBezTo>
                    <a:pt x="1586" y="376"/>
                    <a:pt x="1603" y="379"/>
                    <a:pt x="1618" y="379"/>
                  </a:cubicBezTo>
                  <a:cubicBezTo>
                    <a:pt x="1691" y="379"/>
                    <a:pt x="1741" y="319"/>
                    <a:pt x="1768" y="237"/>
                  </a:cubicBezTo>
                  <a:cubicBezTo>
                    <a:pt x="1768" y="137"/>
                    <a:pt x="1702" y="37"/>
                    <a:pt x="1602" y="3"/>
                  </a:cubicBezTo>
                  <a:cubicBezTo>
                    <a:pt x="1570" y="2"/>
                    <a:pt x="1538" y="1"/>
                    <a:pt x="15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6332075" y="1854175"/>
              <a:ext cx="666325" cy="347850"/>
            </a:xfrm>
            <a:custGeom>
              <a:rect b="b" l="l" r="r" t="t"/>
              <a:pathLst>
                <a:path extrusionOk="0" h="13914" w="26653">
                  <a:moveTo>
                    <a:pt x="3069" y="1"/>
                  </a:moveTo>
                  <a:lnTo>
                    <a:pt x="1" y="2469"/>
                  </a:lnTo>
                  <a:cubicBezTo>
                    <a:pt x="468" y="3003"/>
                    <a:pt x="868" y="3470"/>
                    <a:pt x="1302" y="3970"/>
                  </a:cubicBezTo>
                  <a:cubicBezTo>
                    <a:pt x="1735" y="4437"/>
                    <a:pt x="2169" y="4904"/>
                    <a:pt x="2602" y="5371"/>
                  </a:cubicBezTo>
                  <a:cubicBezTo>
                    <a:pt x="3503" y="6305"/>
                    <a:pt x="4470" y="7206"/>
                    <a:pt x="5438" y="8073"/>
                  </a:cubicBezTo>
                  <a:cubicBezTo>
                    <a:pt x="7406" y="9841"/>
                    <a:pt x="9574" y="11376"/>
                    <a:pt x="11909" y="12610"/>
                  </a:cubicBezTo>
                  <a:cubicBezTo>
                    <a:pt x="12543" y="12910"/>
                    <a:pt x="13177" y="13210"/>
                    <a:pt x="13844" y="13444"/>
                  </a:cubicBezTo>
                  <a:cubicBezTo>
                    <a:pt x="14578" y="13711"/>
                    <a:pt x="15378" y="13877"/>
                    <a:pt x="16145" y="13911"/>
                  </a:cubicBezTo>
                  <a:cubicBezTo>
                    <a:pt x="16216" y="13912"/>
                    <a:pt x="16285" y="13913"/>
                    <a:pt x="16355" y="13913"/>
                  </a:cubicBezTo>
                  <a:cubicBezTo>
                    <a:pt x="17814" y="13913"/>
                    <a:pt x="19210" y="13582"/>
                    <a:pt x="20515" y="12977"/>
                  </a:cubicBezTo>
                  <a:cubicBezTo>
                    <a:pt x="21749" y="12376"/>
                    <a:pt x="22917" y="11609"/>
                    <a:pt x="23951" y="10709"/>
                  </a:cubicBezTo>
                  <a:cubicBezTo>
                    <a:pt x="24451" y="10275"/>
                    <a:pt x="24918" y="9808"/>
                    <a:pt x="25385" y="9308"/>
                  </a:cubicBezTo>
                  <a:cubicBezTo>
                    <a:pt x="25852" y="8841"/>
                    <a:pt x="26286" y="8307"/>
                    <a:pt x="26653" y="7773"/>
                  </a:cubicBezTo>
                  <a:lnTo>
                    <a:pt x="25185" y="6539"/>
                  </a:lnTo>
                  <a:cubicBezTo>
                    <a:pt x="24785" y="6906"/>
                    <a:pt x="24318" y="7273"/>
                    <a:pt x="23851" y="7640"/>
                  </a:cubicBezTo>
                  <a:cubicBezTo>
                    <a:pt x="23384" y="8007"/>
                    <a:pt x="22884" y="8340"/>
                    <a:pt x="22383" y="8674"/>
                  </a:cubicBezTo>
                  <a:cubicBezTo>
                    <a:pt x="21449" y="9274"/>
                    <a:pt x="20449" y="9775"/>
                    <a:pt x="19381" y="10141"/>
                  </a:cubicBezTo>
                  <a:cubicBezTo>
                    <a:pt x="18624" y="10402"/>
                    <a:pt x="17847" y="10541"/>
                    <a:pt x="17065" y="10541"/>
                  </a:cubicBezTo>
                  <a:cubicBezTo>
                    <a:pt x="16848" y="10541"/>
                    <a:pt x="16630" y="10530"/>
                    <a:pt x="16412" y="10508"/>
                  </a:cubicBezTo>
                  <a:cubicBezTo>
                    <a:pt x="15979" y="10442"/>
                    <a:pt x="15512" y="10342"/>
                    <a:pt x="15111" y="10141"/>
                  </a:cubicBezTo>
                  <a:cubicBezTo>
                    <a:pt x="14611" y="9908"/>
                    <a:pt x="14111" y="9674"/>
                    <a:pt x="13644" y="9408"/>
                  </a:cubicBezTo>
                  <a:cubicBezTo>
                    <a:pt x="11609" y="8173"/>
                    <a:pt x="9741" y="6772"/>
                    <a:pt x="8040" y="5171"/>
                  </a:cubicBezTo>
                  <a:cubicBezTo>
                    <a:pt x="7139" y="4371"/>
                    <a:pt x="6272" y="3503"/>
                    <a:pt x="5471" y="2636"/>
                  </a:cubicBezTo>
                  <a:cubicBezTo>
                    <a:pt x="4637" y="1769"/>
                    <a:pt x="3803" y="868"/>
                    <a:pt x="3069" y="1"/>
                  </a:cubicBezTo>
                  <a:close/>
                </a:path>
              </a:pathLst>
            </a:custGeom>
            <a:solidFill>
              <a:srgbClr val="B6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6930850" y="1975950"/>
              <a:ext cx="101750" cy="90900"/>
            </a:xfrm>
            <a:custGeom>
              <a:rect b="b" l="l" r="r" t="t"/>
              <a:pathLst>
                <a:path extrusionOk="0" h="3636" w="4070">
                  <a:moveTo>
                    <a:pt x="1268" y="0"/>
                  </a:moveTo>
                  <a:cubicBezTo>
                    <a:pt x="1268" y="0"/>
                    <a:pt x="0" y="1668"/>
                    <a:pt x="367" y="3236"/>
                  </a:cubicBezTo>
                  <a:lnTo>
                    <a:pt x="1868" y="3636"/>
                  </a:lnTo>
                  <a:lnTo>
                    <a:pt x="4070" y="1901"/>
                  </a:lnTo>
                  <a:lnTo>
                    <a:pt x="1268"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6963350" y="1932575"/>
              <a:ext cx="112625" cy="90925"/>
            </a:xfrm>
            <a:custGeom>
              <a:rect b="b" l="l" r="r" t="t"/>
              <a:pathLst>
                <a:path extrusionOk="0" h="3637" w="4505">
                  <a:moveTo>
                    <a:pt x="2469" y="0"/>
                  </a:moveTo>
                  <a:lnTo>
                    <a:pt x="1" y="1735"/>
                  </a:lnTo>
                  <a:lnTo>
                    <a:pt x="2770" y="3636"/>
                  </a:lnTo>
                  <a:lnTo>
                    <a:pt x="4504" y="1635"/>
                  </a:lnTo>
                  <a:lnTo>
                    <a:pt x="2469" y="0"/>
                  </a:lnTo>
                  <a:close/>
                </a:path>
              </a:pathLst>
            </a:custGeom>
            <a:solidFill>
              <a:srgbClr val="B55B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6307900" y="1802475"/>
              <a:ext cx="132625" cy="206000"/>
            </a:xfrm>
            <a:custGeom>
              <a:rect b="b" l="l" r="r" t="t"/>
              <a:pathLst>
                <a:path extrusionOk="0" h="8240" w="5305">
                  <a:moveTo>
                    <a:pt x="2664" y="0"/>
                  </a:moveTo>
                  <a:cubicBezTo>
                    <a:pt x="827" y="0"/>
                    <a:pt x="300" y="2384"/>
                    <a:pt x="167" y="4571"/>
                  </a:cubicBezTo>
                  <a:cubicBezTo>
                    <a:pt x="0" y="6672"/>
                    <a:pt x="2535" y="8240"/>
                    <a:pt x="2535" y="8240"/>
                  </a:cubicBezTo>
                  <a:lnTo>
                    <a:pt x="5304" y="1669"/>
                  </a:lnTo>
                  <a:cubicBezTo>
                    <a:pt x="5304" y="1669"/>
                    <a:pt x="4303" y="34"/>
                    <a:pt x="2702" y="1"/>
                  </a:cubicBezTo>
                  <a:cubicBezTo>
                    <a:pt x="2689" y="0"/>
                    <a:pt x="2677" y="0"/>
                    <a:pt x="266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
            <p:cNvSpPr/>
            <p:nvPr/>
          </p:nvSpPr>
          <p:spPr>
            <a:xfrm>
              <a:off x="7139325" y="4151650"/>
              <a:ext cx="42550" cy="37900"/>
            </a:xfrm>
            <a:custGeom>
              <a:rect b="b" l="l" r="r" t="t"/>
              <a:pathLst>
                <a:path extrusionOk="0" h="1516" w="1702">
                  <a:moveTo>
                    <a:pt x="1468" y="268"/>
                  </a:moveTo>
                  <a:cubicBezTo>
                    <a:pt x="1134" y="902"/>
                    <a:pt x="834" y="1269"/>
                    <a:pt x="567" y="1335"/>
                  </a:cubicBezTo>
                  <a:cubicBezTo>
                    <a:pt x="534" y="1344"/>
                    <a:pt x="501" y="1348"/>
                    <a:pt x="468" y="1348"/>
                  </a:cubicBezTo>
                  <a:cubicBezTo>
                    <a:pt x="371" y="1348"/>
                    <a:pt x="284" y="1310"/>
                    <a:pt x="234" y="1235"/>
                  </a:cubicBezTo>
                  <a:cubicBezTo>
                    <a:pt x="200" y="1202"/>
                    <a:pt x="167" y="1135"/>
                    <a:pt x="200" y="1102"/>
                  </a:cubicBezTo>
                  <a:cubicBezTo>
                    <a:pt x="267" y="835"/>
                    <a:pt x="934" y="468"/>
                    <a:pt x="1435" y="268"/>
                  </a:cubicBezTo>
                  <a:close/>
                  <a:moveTo>
                    <a:pt x="1601" y="1"/>
                  </a:moveTo>
                  <a:cubicBezTo>
                    <a:pt x="1435" y="68"/>
                    <a:pt x="134" y="568"/>
                    <a:pt x="34" y="1035"/>
                  </a:cubicBezTo>
                  <a:cubicBezTo>
                    <a:pt x="0" y="1168"/>
                    <a:pt x="34" y="1269"/>
                    <a:pt x="134" y="1335"/>
                  </a:cubicBezTo>
                  <a:cubicBezTo>
                    <a:pt x="167" y="1369"/>
                    <a:pt x="200" y="1402"/>
                    <a:pt x="234" y="1435"/>
                  </a:cubicBezTo>
                  <a:cubicBezTo>
                    <a:pt x="307" y="1484"/>
                    <a:pt x="398" y="1515"/>
                    <a:pt x="481" y="1515"/>
                  </a:cubicBezTo>
                  <a:cubicBezTo>
                    <a:pt x="511" y="1515"/>
                    <a:pt x="541" y="1511"/>
                    <a:pt x="567" y="1502"/>
                  </a:cubicBezTo>
                  <a:cubicBezTo>
                    <a:pt x="1068" y="1402"/>
                    <a:pt x="1468" y="601"/>
                    <a:pt x="1702" y="134"/>
                  </a:cubicBezTo>
                  <a:cubicBezTo>
                    <a:pt x="1702" y="101"/>
                    <a:pt x="1702" y="68"/>
                    <a:pt x="1702" y="34"/>
                  </a:cubicBezTo>
                  <a:cubicBezTo>
                    <a:pt x="1668" y="1"/>
                    <a:pt x="1635" y="1"/>
                    <a:pt x="16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
            <p:cNvSpPr/>
            <p:nvPr/>
          </p:nvSpPr>
          <p:spPr>
            <a:xfrm>
              <a:off x="7134325" y="4137850"/>
              <a:ext cx="48375" cy="22125"/>
            </a:xfrm>
            <a:custGeom>
              <a:rect b="b" l="l" r="r" t="t"/>
              <a:pathLst>
                <a:path extrusionOk="0" h="885" w="1935">
                  <a:moveTo>
                    <a:pt x="434" y="186"/>
                  </a:moveTo>
                  <a:cubicBezTo>
                    <a:pt x="867" y="219"/>
                    <a:pt x="1268" y="353"/>
                    <a:pt x="1601" y="620"/>
                  </a:cubicBezTo>
                  <a:lnTo>
                    <a:pt x="1635" y="620"/>
                  </a:lnTo>
                  <a:cubicBezTo>
                    <a:pt x="1448" y="673"/>
                    <a:pt x="1213" y="700"/>
                    <a:pt x="988" y="700"/>
                  </a:cubicBezTo>
                  <a:cubicBezTo>
                    <a:pt x="650" y="700"/>
                    <a:pt x="334" y="640"/>
                    <a:pt x="234" y="520"/>
                  </a:cubicBezTo>
                  <a:cubicBezTo>
                    <a:pt x="200" y="486"/>
                    <a:pt x="167" y="453"/>
                    <a:pt x="234" y="353"/>
                  </a:cubicBezTo>
                  <a:cubicBezTo>
                    <a:pt x="267" y="253"/>
                    <a:pt x="367" y="219"/>
                    <a:pt x="434" y="186"/>
                  </a:cubicBezTo>
                  <a:close/>
                  <a:moveTo>
                    <a:pt x="595" y="1"/>
                  </a:moveTo>
                  <a:cubicBezTo>
                    <a:pt x="539" y="1"/>
                    <a:pt x="485" y="7"/>
                    <a:pt x="434" y="19"/>
                  </a:cubicBezTo>
                  <a:cubicBezTo>
                    <a:pt x="300" y="19"/>
                    <a:pt x="167" y="119"/>
                    <a:pt x="100" y="253"/>
                  </a:cubicBezTo>
                  <a:cubicBezTo>
                    <a:pt x="0" y="353"/>
                    <a:pt x="0" y="553"/>
                    <a:pt x="100" y="653"/>
                  </a:cubicBezTo>
                  <a:cubicBezTo>
                    <a:pt x="134" y="686"/>
                    <a:pt x="134" y="720"/>
                    <a:pt x="167" y="720"/>
                  </a:cubicBezTo>
                  <a:cubicBezTo>
                    <a:pt x="345" y="838"/>
                    <a:pt x="628" y="884"/>
                    <a:pt x="920" y="884"/>
                  </a:cubicBezTo>
                  <a:cubicBezTo>
                    <a:pt x="1285" y="884"/>
                    <a:pt x="1664" y="812"/>
                    <a:pt x="1868" y="720"/>
                  </a:cubicBezTo>
                  <a:cubicBezTo>
                    <a:pt x="1902" y="720"/>
                    <a:pt x="1935" y="686"/>
                    <a:pt x="1935" y="653"/>
                  </a:cubicBezTo>
                  <a:cubicBezTo>
                    <a:pt x="1935" y="620"/>
                    <a:pt x="1902" y="586"/>
                    <a:pt x="1902" y="553"/>
                  </a:cubicBezTo>
                  <a:cubicBezTo>
                    <a:pt x="1871" y="523"/>
                    <a:pt x="1131" y="1"/>
                    <a:pt x="5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6230350" y="4360800"/>
              <a:ext cx="61725" cy="23750"/>
            </a:xfrm>
            <a:custGeom>
              <a:rect b="b" l="l" r="r" t="t"/>
              <a:pathLst>
                <a:path extrusionOk="0" h="950" w="2469">
                  <a:moveTo>
                    <a:pt x="400" y="174"/>
                  </a:moveTo>
                  <a:cubicBezTo>
                    <a:pt x="967" y="241"/>
                    <a:pt x="1534" y="408"/>
                    <a:pt x="2035" y="675"/>
                  </a:cubicBezTo>
                  <a:cubicBezTo>
                    <a:pt x="1689" y="747"/>
                    <a:pt x="1374" y="782"/>
                    <a:pt x="1106" y="782"/>
                  </a:cubicBezTo>
                  <a:cubicBezTo>
                    <a:pt x="755" y="782"/>
                    <a:pt x="485" y="722"/>
                    <a:pt x="334" y="608"/>
                  </a:cubicBezTo>
                  <a:cubicBezTo>
                    <a:pt x="234" y="541"/>
                    <a:pt x="167" y="408"/>
                    <a:pt x="167" y="308"/>
                  </a:cubicBezTo>
                  <a:cubicBezTo>
                    <a:pt x="167" y="274"/>
                    <a:pt x="200" y="241"/>
                    <a:pt x="200" y="208"/>
                  </a:cubicBezTo>
                  <a:cubicBezTo>
                    <a:pt x="267" y="174"/>
                    <a:pt x="334" y="174"/>
                    <a:pt x="400" y="174"/>
                  </a:cubicBezTo>
                  <a:close/>
                  <a:moveTo>
                    <a:pt x="412" y="0"/>
                  </a:moveTo>
                  <a:cubicBezTo>
                    <a:pt x="283" y="0"/>
                    <a:pt x="175" y="22"/>
                    <a:pt x="100" y="74"/>
                  </a:cubicBezTo>
                  <a:cubicBezTo>
                    <a:pt x="33" y="108"/>
                    <a:pt x="0" y="208"/>
                    <a:pt x="0" y="308"/>
                  </a:cubicBezTo>
                  <a:cubicBezTo>
                    <a:pt x="0" y="475"/>
                    <a:pt x="100" y="641"/>
                    <a:pt x="234" y="741"/>
                  </a:cubicBezTo>
                  <a:cubicBezTo>
                    <a:pt x="456" y="880"/>
                    <a:pt x="701" y="950"/>
                    <a:pt x="970" y="950"/>
                  </a:cubicBezTo>
                  <a:cubicBezTo>
                    <a:pt x="1024" y="950"/>
                    <a:pt x="1079" y="947"/>
                    <a:pt x="1134" y="942"/>
                  </a:cubicBezTo>
                  <a:cubicBezTo>
                    <a:pt x="1534" y="942"/>
                    <a:pt x="1968" y="908"/>
                    <a:pt x="2368" y="808"/>
                  </a:cubicBezTo>
                  <a:cubicBezTo>
                    <a:pt x="2468" y="775"/>
                    <a:pt x="2468" y="641"/>
                    <a:pt x="2368" y="641"/>
                  </a:cubicBezTo>
                  <a:cubicBezTo>
                    <a:pt x="2120" y="503"/>
                    <a:pt x="1028" y="0"/>
                    <a:pt x="4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
            <p:cNvSpPr/>
            <p:nvPr/>
          </p:nvSpPr>
          <p:spPr>
            <a:xfrm>
              <a:off x="6249525" y="4337525"/>
              <a:ext cx="42550" cy="43500"/>
            </a:xfrm>
            <a:custGeom>
              <a:rect b="b" l="l" r="r" t="t"/>
              <a:pathLst>
                <a:path extrusionOk="0" h="1740" w="1702">
                  <a:moveTo>
                    <a:pt x="467" y="205"/>
                  </a:moveTo>
                  <a:cubicBezTo>
                    <a:pt x="1001" y="205"/>
                    <a:pt x="1335" y="1072"/>
                    <a:pt x="1468" y="1472"/>
                  </a:cubicBezTo>
                  <a:cubicBezTo>
                    <a:pt x="934" y="1172"/>
                    <a:pt x="234" y="538"/>
                    <a:pt x="267" y="271"/>
                  </a:cubicBezTo>
                  <a:cubicBezTo>
                    <a:pt x="267" y="238"/>
                    <a:pt x="300" y="205"/>
                    <a:pt x="401" y="205"/>
                  </a:cubicBezTo>
                  <a:close/>
                  <a:moveTo>
                    <a:pt x="477" y="0"/>
                  </a:moveTo>
                  <a:cubicBezTo>
                    <a:pt x="452" y="0"/>
                    <a:pt x="426" y="2"/>
                    <a:pt x="401" y="5"/>
                  </a:cubicBezTo>
                  <a:cubicBezTo>
                    <a:pt x="167" y="38"/>
                    <a:pt x="67" y="171"/>
                    <a:pt x="67" y="271"/>
                  </a:cubicBezTo>
                  <a:cubicBezTo>
                    <a:pt x="0" y="672"/>
                    <a:pt x="1068" y="1506"/>
                    <a:pt x="1568" y="1739"/>
                  </a:cubicBezTo>
                  <a:lnTo>
                    <a:pt x="1601" y="1739"/>
                  </a:lnTo>
                  <a:cubicBezTo>
                    <a:pt x="1635" y="1739"/>
                    <a:pt x="1635" y="1739"/>
                    <a:pt x="1668" y="1706"/>
                  </a:cubicBezTo>
                  <a:cubicBezTo>
                    <a:pt x="1701" y="1672"/>
                    <a:pt x="1701" y="1639"/>
                    <a:pt x="1701" y="1639"/>
                  </a:cubicBezTo>
                  <a:cubicBezTo>
                    <a:pt x="1669" y="1542"/>
                    <a:pt x="1291" y="0"/>
                    <a:pt x="4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
            <p:cNvSpPr/>
            <p:nvPr/>
          </p:nvSpPr>
          <p:spPr>
            <a:xfrm>
              <a:off x="6055225" y="1558150"/>
              <a:ext cx="17525" cy="9625"/>
            </a:xfrm>
            <a:custGeom>
              <a:rect b="b" l="l" r="r" t="t"/>
              <a:pathLst>
                <a:path extrusionOk="0" h="385" w="701">
                  <a:moveTo>
                    <a:pt x="0" y="0"/>
                  </a:moveTo>
                  <a:lnTo>
                    <a:pt x="0" y="0"/>
                  </a:lnTo>
                  <a:cubicBezTo>
                    <a:pt x="0" y="0"/>
                    <a:pt x="192" y="384"/>
                    <a:pt x="474" y="384"/>
                  </a:cubicBezTo>
                  <a:cubicBezTo>
                    <a:pt x="544" y="384"/>
                    <a:pt x="620" y="360"/>
                    <a:pt x="701" y="300"/>
                  </a:cubicBez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
            <p:cNvSpPr/>
            <p:nvPr/>
          </p:nvSpPr>
          <p:spPr>
            <a:xfrm>
              <a:off x="6695675" y="1309625"/>
              <a:ext cx="1504425" cy="3177300"/>
            </a:xfrm>
            <a:custGeom>
              <a:rect b="b" l="l" r="r" t="t"/>
              <a:pathLst>
                <a:path extrusionOk="0" h="127092" w="60177">
                  <a:moveTo>
                    <a:pt x="6105" y="1"/>
                  </a:moveTo>
                  <a:cubicBezTo>
                    <a:pt x="2702" y="1"/>
                    <a:pt x="0" y="2736"/>
                    <a:pt x="0" y="6105"/>
                  </a:cubicBezTo>
                  <a:lnTo>
                    <a:pt x="0" y="120987"/>
                  </a:lnTo>
                  <a:cubicBezTo>
                    <a:pt x="0" y="124356"/>
                    <a:pt x="2702" y="127092"/>
                    <a:pt x="6105" y="127092"/>
                  </a:cubicBezTo>
                  <a:lnTo>
                    <a:pt x="54072" y="127092"/>
                  </a:lnTo>
                  <a:cubicBezTo>
                    <a:pt x="57441" y="127092"/>
                    <a:pt x="60177" y="124356"/>
                    <a:pt x="60177" y="120987"/>
                  </a:cubicBezTo>
                  <a:lnTo>
                    <a:pt x="60177" y="6105"/>
                  </a:lnTo>
                  <a:cubicBezTo>
                    <a:pt x="60177" y="2736"/>
                    <a:pt x="57441" y="1"/>
                    <a:pt x="540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
            <p:cNvSpPr/>
            <p:nvPr/>
          </p:nvSpPr>
          <p:spPr>
            <a:xfrm>
              <a:off x="6676500" y="1845000"/>
              <a:ext cx="77575" cy="427000"/>
            </a:xfrm>
            <a:custGeom>
              <a:rect b="b" l="l" r="r" t="t"/>
              <a:pathLst>
                <a:path extrusionOk="0" h="17080" w="3103">
                  <a:moveTo>
                    <a:pt x="1134" y="1"/>
                  </a:moveTo>
                  <a:cubicBezTo>
                    <a:pt x="500" y="1"/>
                    <a:pt x="0" y="535"/>
                    <a:pt x="0" y="1168"/>
                  </a:cubicBezTo>
                  <a:lnTo>
                    <a:pt x="0" y="15946"/>
                  </a:lnTo>
                  <a:cubicBezTo>
                    <a:pt x="0" y="16546"/>
                    <a:pt x="500" y="17080"/>
                    <a:pt x="1134" y="17080"/>
                  </a:cubicBezTo>
                  <a:lnTo>
                    <a:pt x="1968" y="17080"/>
                  </a:lnTo>
                  <a:cubicBezTo>
                    <a:pt x="2602" y="17080"/>
                    <a:pt x="3102" y="16546"/>
                    <a:pt x="3102" y="15946"/>
                  </a:cubicBezTo>
                  <a:lnTo>
                    <a:pt x="3102" y="1168"/>
                  </a:lnTo>
                  <a:cubicBezTo>
                    <a:pt x="3102" y="535"/>
                    <a:pt x="2602" y="1"/>
                    <a:pt x="1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
            <p:cNvSpPr/>
            <p:nvPr/>
          </p:nvSpPr>
          <p:spPr>
            <a:xfrm>
              <a:off x="8175900" y="1845000"/>
              <a:ext cx="77575" cy="208525"/>
            </a:xfrm>
            <a:custGeom>
              <a:rect b="b" l="l" r="r" t="t"/>
              <a:pathLst>
                <a:path extrusionOk="0" h="8341" w="3103">
                  <a:moveTo>
                    <a:pt x="1101" y="1"/>
                  </a:moveTo>
                  <a:cubicBezTo>
                    <a:pt x="501" y="1"/>
                    <a:pt x="0" y="501"/>
                    <a:pt x="0" y="1102"/>
                  </a:cubicBezTo>
                  <a:lnTo>
                    <a:pt x="0" y="7273"/>
                  </a:lnTo>
                  <a:cubicBezTo>
                    <a:pt x="0" y="7873"/>
                    <a:pt x="501" y="8340"/>
                    <a:pt x="1101" y="8340"/>
                  </a:cubicBezTo>
                  <a:lnTo>
                    <a:pt x="2035" y="8340"/>
                  </a:lnTo>
                  <a:cubicBezTo>
                    <a:pt x="2635" y="8340"/>
                    <a:pt x="3102" y="7873"/>
                    <a:pt x="3102" y="7273"/>
                  </a:cubicBezTo>
                  <a:lnTo>
                    <a:pt x="3102" y="1102"/>
                  </a:lnTo>
                  <a:cubicBezTo>
                    <a:pt x="3102" y="501"/>
                    <a:pt x="2635" y="1"/>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
            <p:cNvSpPr/>
            <p:nvPr/>
          </p:nvSpPr>
          <p:spPr>
            <a:xfrm>
              <a:off x="8175900" y="2120200"/>
              <a:ext cx="77575" cy="208525"/>
            </a:xfrm>
            <a:custGeom>
              <a:rect b="b" l="l" r="r" t="t"/>
              <a:pathLst>
                <a:path extrusionOk="0" h="8341" w="3103">
                  <a:moveTo>
                    <a:pt x="1101" y="1"/>
                  </a:moveTo>
                  <a:cubicBezTo>
                    <a:pt x="501" y="1"/>
                    <a:pt x="0" y="501"/>
                    <a:pt x="0" y="1102"/>
                  </a:cubicBezTo>
                  <a:lnTo>
                    <a:pt x="0" y="7273"/>
                  </a:lnTo>
                  <a:cubicBezTo>
                    <a:pt x="0" y="7873"/>
                    <a:pt x="501" y="8340"/>
                    <a:pt x="1101" y="8340"/>
                  </a:cubicBezTo>
                  <a:lnTo>
                    <a:pt x="2035" y="8340"/>
                  </a:lnTo>
                  <a:cubicBezTo>
                    <a:pt x="2635" y="8340"/>
                    <a:pt x="3102" y="7873"/>
                    <a:pt x="3102" y="7273"/>
                  </a:cubicBezTo>
                  <a:lnTo>
                    <a:pt x="3102" y="1102"/>
                  </a:lnTo>
                  <a:cubicBezTo>
                    <a:pt x="3102" y="501"/>
                    <a:pt x="2635" y="1"/>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
            <p:cNvSpPr/>
            <p:nvPr/>
          </p:nvSpPr>
          <p:spPr>
            <a:xfrm>
              <a:off x="6727350" y="1314789"/>
              <a:ext cx="1504450" cy="3177300"/>
            </a:xfrm>
            <a:custGeom>
              <a:rect b="b" l="l" r="r" t="t"/>
              <a:pathLst>
                <a:path extrusionOk="0" h="127092" w="60178">
                  <a:moveTo>
                    <a:pt x="6105" y="1"/>
                  </a:moveTo>
                  <a:cubicBezTo>
                    <a:pt x="2703" y="1"/>
                    <a:pt x="1" y="2736"/>
                    <a:pt x="1" y="6105"/>
                  </a:cubicBezTo>
                  <a:lnTo>
                    <a:pt x="1" y="120987"/>
                  </a:lnTo>
                  <a:cubicBezTo>
                    <a:pt x="1" y="124356"/>
                    <a:pt x="2703" y="127092"/>
                    <a:pt x="6105" y="127092"/>
                  </a:cubicBezTo>
                  <a:lnTo>
                    <a:pt x="54073" y="127092"/>
                  </a:lnTo>
                  <a:cubicBezTo>
                    <a:pt x="57442" y="127092"/>
                    <a:pt x="60177" y="124356"/>
                    <a:pt x="60177" y="120987"/>
                  </a:cubicBezTo>
                  <a:lnTo>
                    <a:pt x="60177" y="6105"/>
                  </a:lnTo>
                  <a:cubicBezTo>
                    <a:pt x="60177" y="2736"/>
                    <a:pt x="57442" y="1"/>
                    <a:pt x="540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
            <p:cNvSpPr/>
            <p:nvPr/>
          </p:nvSpPr>
          <p:spPr>
            <a:xfrm>
              <a:off x="7393675" y="4207525"/>
              <a:ext cx="171800" cy="171000"/>
            </a:xfrm>
            <a:custGeom>
              <a:rect b="b" l="l" r="r" t="t"/>
              <a:pathLst>
                <a:path extrusionOk="0" h="6840" w="6872">
                  <a:moveTo>
                    <a:pt x="3436" y="1"/>
                  </a:moveTo>
                  <a:cubicBezTo>
                    <a:pt x="1535" y="1"/>
                    <a:pt x="0" y="1535"/>
                    <a:pt x="0" y="3437"/>
                  </a:cubicBezTo>
                  <a:cubicBezTo>
                    <a:pt x="0" y="5305"/>
                    <a:pt x="1535" y="6839"/>
                    <a:pt x="3436" y="6839"/>
                  </a:cubicBezTo>
                  <a:cubicBezTo>
                    <a:pt x="5337" y="6839"/>
                    <a:pt x="6872" y="5305"/>
                    <a:pt x="6872" y="3437"/>
                  </a:cubicBezTo>
                  <a:cubicBezTo>
                    <a:pt x="6872" y="1535"/>
                    <a:pt x="5337" y="1"/>
                    <a:pt x="3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
            <p:cNvSpPr/>
            <p:nvPr/>
          </p:nvSpPr>
          <p:spPr>
            <a:xfrm>
              <a:off x="7614650" y="1416550"/>
              <a:ext cx="66750" cy="56550"/>
            </a:xfrm>
            <a:custGeom>
              <a:rect b="b" l="l" r="r" t="t"/>
              <a:pathLst>
                <a:path extrusionOk="0" h="2262" w="2670">
                  <a:moveTo>
                    <a:pt x="1518" y="0"/>
                  </a:moveTo>
                  <a:cubicBezTo>
                    <a:pt x="1241" y="0"/>
                    <a:pt x="960" y="101"/>
                    <a:pt x="735" y="327"/>
                  </a:cubicBezTo>
                  <a:cubicBezTo>
                    <a:pt x="1" y="1027"/>
                    <a:pt x="535" y="2262"/>
                    <a:pt x="1535" y="2262"/>
                  </a:cubicBezTo>
                  <a:cubicBezTo>
                    <a:pt x="2136" y="2262"/>
                    <a:pt x="2669" y="1761"/>
                    <a:pt x="2669" y="1127"/>
                  </a:cubicBezTo>
                  <a:cubicBezTo>
                    <a:pt x="2669" y="449"/>
                    <a:pt x="2102" y="0"/>
                    <a:pt x="15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
            <p:cNvSpPr/>
            <p:nvPr/>
          </p:nvSpPr>
          <p:spPr>
            <a:xfrm>
              <a:off x="7292775" y="1416375"/>
              <a:ext cx="291050" cy="56725"/>
            </a:xfrm>
            <a:custGeom>
              <a:rect b="b" l="l" r="r" t="t"/>
              <a:pathLst>
                <a:path extrusionOk="0" h="2269" w="11642">
                  <a:moveTo>
                    <a:pt x="1134" y="0"/>
                  </a:moveTo>
                  <a:cubicBezTo>
                    <a:pt x="500" y="0"/>
                    <a:pt x="0" y="501"/>
                    <a:pt x="0" y="1134"/>
                  </a:cubicBezTo>
                  <a:cubicBezTo>
                    <a:pt x="0" y="1768"/>
                    <a:pt x="500" y="2269"/>
                    <a:pt x="1134" y="2269"/>
                  </a:cubicBezTo>
                  <a:lnTo>
                    <a:pt x="10508" y="2269"/>
                  </a:lnTo>
                  <a:cubicBezTo>
                    <a:pt x="11141" y="2269"/>
                    <a:pt x="11642" y="1768"/>
                    <a:pt x="11642" y="1134"/>
                  </a:cubicBezTo>
                  <a:cubicBezTo>
                    <a:pt x="11642" y="501"/>
                    <a:pt x="11141" y="0"/>
                    <a:pt x="105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1" name="Google Shape;741;p5"/>
            <p:cNvGrpSpPr/>
            <p:nvPr/>
          </p:nvGrpSpPr>
          <p:grpSpPr>
            <a:xfrm>
              <a:off x="7002550" y="2486152"/>
              <a:ext cx="954050" cy="834575"/>
              <a:chOff x="7002550" y="2479000"/>
              <a:chExt cx="954050" cy="834575"/>
            </a:xfrm>
          </p:grpSpPr>
          <p:grpSp>
            <p:nvGrpSpPr>
              <p:cNvPr id="742" name="Google Shape;742;p5"/>
              <p:cNvGrpSpPr/>
              <p:nvPr/>
            </p:nvGrpSpPr>
            <p:grpSpPr>
              <a:xfrm>
                <a:off x="7002550" y="3131775"/>
                <a:ext cx="954050" cy="181800"/>
                <a:chOff x="7002550" y="3131775"/>
                <a:chExt cx="954050" cy="181800"/>
              </a:xfrm>
            </p:grpSpPr>
            <p:sp>
              <p:nvSpPr>
                <p:cNvPr id="743" name="Google Shape;743;p5"/>
                <p:cNvSpPr/>
                <p:nvPr/>
              </p:nvSpPr>
              <p:spPr>
                <a:xfrm>
                  <a:off x="7002550" y="3131775"/>
                  <a:ext cx="954050" cy="181800"/>
                </a:xfrm>
                <a:custGeom>
                  <a:rect b="b" l="l" r="r" t="t"/>
                  <a:pathLst>
                    <a:path extrusionOk="0" h="7272" w="38162">
                      <a:moveTo>
                        <a:pt x="37728" y="400"/>
                      </a:moveTo>
                      <a:lnTo>
                        <a:pt x="37728" y="6838"/>
                      </a:lnTo>
                      <a:lnTo>
                        <a:pt x="401" y="6838"/>
                      </a:lnTo>
                      <a:lnTo>
                        <a:pt x="401" y="400"/>
                      </a:lnTo>
                      <a:close/>
                      <a:moveTo>
                        <a:pt x="1" y="0"/>
                      </a:moveTo>
                      <a:lnTo>
                        <a:pt x="1" y="7272"/>
                      </a:lnTo>
                      <a:lnTo>
                        <a:pt x="38161" y="7272"/>
                      </a:lnTo>
                      <a:lnTo>
                        <a:pt x="3816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
                <p:cNvSpPr/>
                <p:nvPr/>
              </p:nvSpPr>
              <p:spPr>
                <a:xfrm>
                  <a:off x="7033400"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
                <p:cNvSpPr/>
                <p:nvPr/>
              </p:nvSpPr>
              <p:spPr>
                <a:xfrm>
                  <a:off x="7107625"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
                <p:cNvSpPr/>
                <p:nvPr/>
              </p:nvSpPr>
              <p:spPr>
                <a:xfrm>
                  <a:off x="7181025" y="3167625"/>
                  <a:ext cx="56725" cy="110100"/>
                </a:xfrm>
                <a:custGeom>
                  <a:rect b="b" l="l" r="r" t="t"/>
                  <a:pathLst>
                    <a:path extrusionOk="0" h="4404" w="2269">
                      <a:moveTo>
                        <a:pt x="0" y="0"/>
                      </a:moveTo>
                      <a:lnTo>
                        <a:pt x="0" y="4404"/>
                      </a:lnTo>
                      <a:lnTo>
                        <a:pt x="2268" y="4404"/>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
                <p:cNvSpPr/>
                <p:nvPr/>
              </p:nvSpPr>
              <p:spPr>
                <a:xfrm>
                  <a:off x="7255225" y="3167625"/>
                  <a:ext cx="56750" cy="110100"/>
                </a:xfrm>
                <a:custGeom>
                  <a:rect b="b" l="l" r="r" t="t"/>
                  <a:pathLst>
                    <a:path extrusionOk="0" h="4404" w="2270">
                      <a:moveTo>
                        <a:pt x="1" y="0"/>
                      </a:moveTo>
                      <a:lnTo>
                        <a:pt x="1" y="4404"/>
                      </a:lnTo>
                      <a:lnTo>
                        <a:pt x="2269" y="4404"/>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
                <p:cNvSpPr/>
                <p:nvPr/>
              </p:nvSpPr>
              <p:spPr>
                <a:xfrm>
                  <a:off x="7329450" y="3167625"/>
                  <a:ext cx="55900" cy="110100"/>
                </a:xfrm>
                <a:custGeom>
                  <a:rect b="b" l="l" r="r" t="t"/>
                  <a:pathLst>
                    <a:path extrusionOk="0" h="4404" w="2236">
                      <a:moveTo>
                        <a:pt x="1" y="0"/>
                      </a:moveTo>
                      <a:lnTo>
                        <a:pt x="1" y="4404"/>
                      </a:lnTo>
                      <a:lnTo>
                        <a:pt x="2236" y="4404"/>
                      </a:lnTo>
                      <a:lnTo>
                        <a:pt x="22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
                <p:cNvSpPr/>
                <p:nvPr/>
              </p:nvSpPr>
              <p:spPr>
                <a:xfrm>
                  <a:off x="7402850" y="3167625"/>
                  <a:ext cx="56725" cy="110100"/>
                </a:xfrm>
                <a:custGeom>
                  <a:rect b="b" l="l" r="r" t="t"/>
                  <a:pathLst>
                    <a:path extrusionOk="0" h="4404" w="2269">
                      <a:moveTo>
                        <a:pt x="0" y="0"/>
                      </a:moveTo>
                      <a:lnTo>
                        <a:pt x="0" y="4404"/>
                      </a:lnTo>
                      <a:lnTo>
                        <a:pt x="2268" y="4404"/>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
                <p:cNvSpPr/>
                <p:nvPr/>
              </p:nvSpPr>
              <p:spPr>
                <a:xfrm>
                  <a:off x="7477050" y="3167625"/>
                  <a:ext cx="55900" cy="110100"/>
                </a:xfrm>
                <a:custGeom>
                  <a:rect b="b" l="l" r="r" t="t"/>
                  <a:pathLst>
                    <a:path extrusionOk="0" h="4404" w="2236">
                      <a:moveTo>
                        <a:pt x="1" y="0"/>
                      </a:moveTo>
                      <a:lnTo>
                        <a:pt x="1" y="4404"/>
                      </a:lnTo>
                      <a:lnTo>
                        <a:pt x="2236" y="4404"/>
                      </a:lnTo>
                      <a:lnTo>
                        <a:pt x="22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1" name="Google Shape;751;p5"/>
              <p:cNvGrpSpPr/>
              <p:nvPr/>
            </p:nvGrpSpPr>
            <p:grpSpPr>
              <a:xfrm>
                <a:off x="7219375" y="2479000"/>
                <a:ext cx="520400" cy="520400"/>
                <a:chOff x="7219375" y="2021800"/>
                <a:chExt cx="520400" cy="520400"/>
              </a:xfrm>
            </p:grpSpPr>
            <p:sp>
              <p:nvSpPr>
                <p:cNvPr id="752" name="Google Shape;752;p5"/>
                <p:cNvSpPr/>
                <p:nvPr/>
              </p:nvSpPr>
              <p:spPr>
                <a:xfrm>
                  <a:off x="7219375" y="2021800"/>
                  <a:ext cx="520400" cy="520400"/>
                </a:xfrm>
                <a:custGeom>
                  <a:rect b="b" l="l" r="r" t="t"/>
                  <a:pathLst>
                    <a:path extrusionOk="0" h="20816" w="20816">
                      <a:moveTo>
                        <a:pt x="1769" y="1"/>
                      </a:moveTo>
                      <a:cubicBezTo>
                        <a:pt x="768" y="1"/>
                        <a:pt x="1" y="801"/>
                        <a:pt x="1" y="1769"/>
                      </a:cubicBezTo>
                      <a:lnTo>
                        <a:pt x="1" y="19048"/>
                      </a:lnTo>
                      <a:cubicBezTo>
                        <a:pt x="1" y="20048"/>
                        <a:pt x="768" y="20816"/>
                        <a:pt x="1769" y="20816"/>
                      </a:cubicBezTo>
                      <a:lnTo>
                        <a:pt x="19048" y="20816"/>
                      </a:lnTo>
                      <a:cubicBezTo>
                        <a:pt x="20015" y="20816"/>
                        <a:pt x="20815" y="20048"/>
                        <a:pt x="20815" y="19048"/>
                      </a:cubicBezTo>
                      <a:lnTo>
                        <a:pt x="20815" y="1769"/>
                      </a:lnTo>
                      <a:cubicBezTo>
                        <a:pt x="20815" y="801"/>
                        <a:pt x="20015" y="1"/>
                        <a:pt x="19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3" name="Google Shape;753;p5"/>
                <p:cNvGrpSpPr/>
                <p:nvPr/>
              </p:nvGrpSpPr>
              <p:grpSpPr>
                <a:xfrm>
                  <a:off x="7276336" y="2126235"/>
                  <a:ext cx="396150" cy="311531"/>
                  <a:chOff x="1879750" y="604368"/>
                  <a:chExt cx="2510456" cy="1972963"/>
                </a:xfrm>
              </p:grpSpPr>
              <p:sp>
                <p:nvSpPr>
                  <p:cNvPr id="754" name="Google Shape;754;p5"/>
                  <p:cNvSpPr/>
                  <p:nvPr/>
                </p:nvSpPr>
                <p:spPr>
                  <a:xfrm>
                    <a:off x="2293551" y="694712"/>
                    <a:ext cx="2096655" cy="1790727"/>
                  </a:xfrm>
                  <a:custGeom>
                    <a:rect b="b" l="l" r="r" t="t"/>
                    <a:pathLst>
                      <a:path extrusionOk="0" h="21962" w="25714">
                        <a:moveTo>
                          <a:pt x="11047" y="1"/>
                        </a:moveTo>
                        <a:cubicBezTo>
                          <a:pt x="11005" y="1"/>
                          <a:pt x="10964" y="1"/>
                          <a:pt x="10922" y="1"/>
                        </a:cubicBezTo>
                        <a:cubicBezTo>
                          <a:pt x="4839" y="102"/>
                          <a:pt x="0" y="5076"/>
                          <a:pt x="67" y="11125"/>
                        </a:cubicBezTo>
                        <a:cubicBezTo>
                          <a:pt x="135" y="15561"/>
                          <a:pt x="2857" y="19526"/>
                          <a:pt x="6957" y="21173"/>
                        </a:cubicBezTo>
                        <a:cubicBezTo>
                          <a:pt x="8288" y="21703"/>
                          <a:pt x="9679" y="21962"/>
                          <a:pt x="11057" y="21962"/>
                        </a:cubicBezTo>
                        <a:cubicBezTo>
                          <a:pt x="13957" y="21962"/>
                          <a:pt x="16802" y="20817"/>
                          <a:pt x="18920" y="18653"/>
                        </a:cubicBezTo>
                        <a:cubicBezTo>
                          <a:pt x="25713" y="11692"/>
                          <a:pt x="20744"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
                  <p:cNvSpPr/>
                  <p:nvPr/>
                </p:nvSpPr>
                <p:spPr>
                  <a:xfrm>
                    <a:off x="1879750" y="604368"/>
                    <a:ext cx="2307267" cy="1972963"/>
                  </a:xfrm>
                  <a:custGeom>
                    <a:rect b="b" l="l" r="r" t="t"/>
                    <a:pathLst>
                      <a:path extrusionOk="0" h="24197" w="28297">
                        <a:moveTo>
                          <a:pt x="16131" y="2252"/>
                        </a:moveTo>
                        <a:cubicBezTo>
                          <a:pt x="21508" y="2252"/>
                          <a:pt x="25911" y="6587"/>
                          <a:pt x="25978" y="11998"/>
                        </a:cubicBezTo>
                        <a:cubicBezTo>
                          <a:pt x="26045" y="17442"/>
                          <a:pt x="21676" y="21911"/>
                          <a:pt x="16266" y="21979"/>
                        </a:cubicBezTo>
                        <a:lnTo>
                          <a:pt x="16131" y="21979"/>
                        </a:lnTo>
                        <a:cubicBezTo>
                          <a:pt x="10721" y="21945"/>
                          <a:pt x="6352" y="17610"/>
                          <a:pt x="6251" y="12233"/>
                        </a:cubicBezTo>
                        <a:cubicBezTo>
                          <a:pt x="6184" y="6789"/>
                          <a:pt x="10553" y="2319"/>
                          <a:pt x="15997" y="2252"/>
                        </a:cubicBezTo>
                        <a:close/>
                        <a:moveTo>
                          <a:pt x="15963" y="0"/>
                        </a:moveTo>
                        <a:cubicBezTo>
                          <a:pt x="12771" y="34"/>
                          <a:pt x="9713" y="1345"/>
                          <a:pt x="7461" y="3663"/>
                        </a:cubicBezTo>
                        <a:cubicBezTo>
                          <a:pt x="1" y="11326"/>
                          <a:pt x="5411" y="24197"/>
                          <a:pt x="16131" y="24197"/>
                        </a:cubicBezTo>
                        <a:lnTo>
                          <a:pt x="16266" y="24197"/>
                        </a:lnTo>
                        <a:cubicBezTo>
                          <a:pt x="22953" y="24129"/>
                          <a:pt x="28297" y="18652"/>
                          <a:pt x="28230" y="11964"/>
                        </a:cubicBezTo>
                        <a:cubicBezTo>
                          <a:pt x="28129" y="5344"/>
                          <a:pt x="22752" y="34"/>
                          <a:pt x="16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
                  <p:cNvSpPr/>
                  <p:nvPr/>
                </p:nvSpPr>
                <p:spPr>
                  <a:xfrm>
                    <a:off x="2271618" y="894804"/>
                    <a:ext cx="1624961" cy="1619498"/>
                  </a:xfrm>
                  <a:custGeom>
                    <a:rect b="b" l="l" r="r" t="t"/>
                    <a:pathLst>
                      <a:path extrusionOk="0" h="19862" w="19929">
                        <a:moveTo>
                          <a:pt x="11191" y="68"/>
                        </a:moveTo>
                        <a:cubicBezTo>
                          <a:pt x="3630" y="202"/>
                          <a:pt x="0" y="9377"/>
                          <a:pt x="5411" y="14619"/>
                        </a:cubicBezTo>
                        <a:cubicBezTo>
                          <a:pt x="10855" y="19862"/>
                          <a:pt x="19929" y="15930"/>
                          <a:pt x="19794" y="8402"/>
                        </a:cubicBezTo>
                        <a:cubicBezTo>
                          <a:pt x="19693" y="3731"/>
                          <a:pt x="15862" y="1"/>
                          <a:pt x="11191" y="68"/>
                        </a:cubicBezTo>
                        <a:close/>
                        <a:moveTo>
                          <a:pt x="13711" y="11595"/>
                        </a:moveTo>
                        <a:cubicBezTo>
                          <a:pt x="13308" y="11998"/>
                          <a:pt x="12771" y="12300"/>
                          <a:pt x="12233" y="12435"/>
                        </a:cubicBezTo>
                        <a:lnTo>
                          <a:pt x="12233" y="13174"/>
                        </a:lnTo>
                        <a:lnTo>
                          <a:pt x="10788" y="13174"/>
                        </a:lnTo>
                        <a:lnTo>
                          <a:pt x="10788" y="12536"/>
                        </a:lnTo>
                        <a:cubicBezTo>
                          <a:pt x="10385" y="12502"/>
                          <a:pt x="9981" y="12401"/>
                          <a:pt x="9612" y="12267"/>
                        </a:cubicBezTo>
                        <a:cubicBezTo>
                          <a:pt x="9108" y="12031"/>
                          <a:pt x="8671" y="11763"/>
                          <a:pt x="8301" y="11393"/>
                        </a:cubicBezTo>
                        <a:lnTo>
                          <a:pt x="9309" y="9713"/>
                        </a:lnTo>
                        <a:cubicBezTo>
                          <a:pt x="9578" y="10049"/>
                          <a:pt x="9914" y="10318"/>
                          <a:pt x="10284" y="10553"/>
                        </a:cubicBezTo>
                        <a:cubicBezTo>
                          <a:pt x="10452" y="10620"/>
                          <a:pt x="10620" y="10687"/>
                          <a:pt x="10788" y="10754"/>
                        </a:cubicBezTo>
                        <a:cubicBezTo>
                          <a:pt x="10956" y="10788"/>
                          <a:pt x="11124" y="10822"/>
                          <a:pt x="11325" y="10822"/>
                        </a:cubicBezTo>
                        <a:cubicBezTo>
                          <a:pt x="11561" y="10822"/>
                          <a:pt x="11830" y="10721"/>
                          <a:pt x="12031" y="10553"/>
                        </a:cubicBezTo>
                        <a:cubicBezTo>
                          <a:pt x="12098" y="10486"/>
                          <a:pt x="12166" y="10385"/>
                          <a:pt x="12233" y="10284"/>
                        </a:cubicBezTo>
                        <a:lnTo>
                          <a:pt x="12233" y="9578"/>
                        </a:lnTo>
                        <a:cubicBezTo>
                          <a:pt x="12166" y="9477"/>
                          <a:pt x="12132" y="9410"/>
                          <a:pt x="12031" y="9343"/>
                        </a:cubicBezTo>
                        <a:cubicBezTo>
                          <a:pt x="11729" y="9108"/>
                          <a:pt x="11359" y="8973"/>
                          <a:pt x="10956" y="8906"/>
                        </a:cubicBezTo>
                        <a:lnTo>
                          <a:pt x="10788" y="8839"/>
                        </a:lnTo>
                        <a:cubicBezTo>
                          <a:pt x="10183" y="8738"/>
                          <a:pt x="9645" y="8469"/>
                          <a:pt x="9175" y="8066"/>
                        </a:cubicBezTo>
                        <a:cubicBezTo>
                          <a:pt x="8805" y="7663"/>
                          <a:pt x="8637" y="7159"/>
                          <a:pt x="8671" y="6655"/>
                        </a:cubicBezTo>
                        <a:cubicBezTo>
                          <a:pt x="8637" y="5949"/>
                          <a:pt x="8872" y="5310"/>
                          <a:pt x="9343" y="4840"/>
                        </a:cubicBezTo>
                        <a:cubicBezTo>
                          <a:pt x="9746" y="4437"/>
                          <a:pt x="10250" y="4168"/>
                          <a:pt x="10821" y="4067"/>
                        </a:cubicBezTo>
                        <a:lnTo>
                          <a:pt x="10821" y="3160"/>
                        </a:lnTo>
                        <a:lnTo>
                          <a:pt x="12266" y="3160"/>
                        </a:lnTo>
                        <a:lnTo>
                          <a:pt x="12266" y="3966"/>
                        </a:lnTo>
                        <a:cubicBezTo>
                          <a:pt x="12502" y="4000"/>
                          <a:pt x="12771" y="4067"/>
                          <a:pt x="13006" y="4168"/>
                        </a:cubicBezTo>
                        <a:cubicBezTo>
                          <a:pt x="13342" y="4269"/>
                          <a:pt x="13644" y="4437"/>
                          <a:pt x="13947" y="4638"/>
                        </a:cubicBezTo>
                        <a:lnTo>
                          <a:pt x="13241" y="6251"/>
                        </a:lnTo>
                        <a:cubicBezTo>
                          <a:pt x="13006" y="6050"/>
                          <a:pt x="12737" y="5915"/>
                          <a:pt x="12434" y="5814"/>
                        </a:cubicBezTo>
                        <a:cubicBezTo>
                          <a:pt x="12367" y="5781"/>
                          <a:pt x="12300" y="5747"/>
                          <a:pt x="12233" y="5747"/>
                        </a:cubicBezTo>
                        <a:cubicBezTo>
                          <a:pt x="12031" y="5680"/>
                          <a:pt x="11830" y="5646"/>
                          <a:pt x="11628" y="5646"/>
                        </a:cubicBezTo>
                        <a:cubicBezTo>
                          <a:pt x="11393" y="5646"/>
                          <a:pt x="11191" y="5714"/>
                          <a:pt x="10989" y="5848"/>
                        </a:cubicBezTo>
                        <a:cubicBezTo>
                          <a:pt x="10821" y="5949"/>
                          <a:pt x="10754" y="6150"/>
                          <a:pt x="10754" y="6352"/>
                        </a:cubicBezTo>
                        <a:cubicBezTo>
                          <a:pt x="10754" y="6419"/>
                          <a:pt x="10754" y="6520"/>
                          <a:pt x="10788" y="6587"/>
                        </a:cubicBezTo>
                        <a:cubicBezTo>
                          <a:pt x="10821" y="6688"/>
                          <a:pt x="10889" y="6789"/>
                          <a:pt x="10989" y="6823"/>
                        </a:cubicBezTo>
                        <a:cubicBezTo>
                          <a:pt x="11258" y="7024"/>
                          <a:pt x="11527" y="7125"/>
                          <a:pt x="11863" y="7192"/>
                        </a:cubicBezTo>
                        <a:lnTo>
                          <a:pt x="11930" y="7192"/>
                        </a:lnTo>
                        <a:lnTo>
                          <a:pt x="12233" y="7293"/>
                        </a:lnTo>
                        <a:cubicBezTo>
                          <a:pt x="12804" y="7394"/>
                          <a:pt x="13308" y="7629"/>
                          <a:pt x="13745" y="7999"/>
                        </a:cubicBezTo>
                        <a:cubicBezTo>
                          <a:pt x="13947" y="8200"/>
                          <a:pt x="14115" y="8436"/>
                          <a:pt x="14216" y="8705"/>
                        </a:cubicBezTo>
                        <a:cubicBezTo>
                          <a:pt x="14316" y="9007"/>
                          <a:pt x="14384" y="9343"/>
                          <a:pt x="14384" y="9645"/>
                        </a:cubicBezTo>
                        <a:cubicBezTo>
                          <a:pt x="14417" y="10351"/>
                          <a:pt x="14182" y="11057"/>
                          <a:pt x="13711" y="1159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757" name="Google Shape;757;p5"/>
          <p:cNvSpPr txBox="1"/>
          <p:nvPr>
            <p:ph idx="2" type="title"/>
          </p:nvPr>
        </p:nvSpPr>
        <p:spPr>
          <a:xfrm>
            <a:off x="2428425" y="1500475"/>
            <a:ext cx="2611200" cy="22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0"/>
              <a:buNone/>
            </a:pPr>
            <a:r>
              <a:rPr lang="en"/>
              <a:t>1</a:t>
            </a:r>
            <a:endParaRPr/>
          </a:p>
        </p:txBody>
      </p:sp>
      <p:pic>
        <p:nvPicPr>
          <p:cNvPr id="758" name="Google Shape;758;p5"/>
          <p:cNvPicPr preferRelativeResize="0"/>
          <p:nvPr/>
        </p:nvPicPr>
        <p:blipFill rotWithShape="1">
          <a:blip r:embed="rId3">
            <a:alphaModFix/>
          </a:blip>
          <a:srcRect b="0" l="0" r="0" t="0"/>
          <a:stretch/>
        </p:blipFill>
        <p:spPr>
          <a:xfrm>
            <a:off x="8457996" y="4565943"/>
            <a:ext cx="487363" cy="4873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
          <p:cNvSpPr txBox="1"/>
          <p:nvPr>
            <p:ph idx="15" type="title"/>
          </p:nvPr>
        </p:nvSpPr>
        <p:spPr>
          <a:xfrm>
            <a:off x="1010713" y="522375"/>
            <a:ext cx="6883962"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AMTD MPF Scheme</a:t>
            </a:r>
            <a:endParaRPr/>
          </a:p>
        </p:txBody>
      </p:sp>
      <p:grpSp>
        <p:nvGrpSpPr>
          <p:cNvPr id="764" name="Google Shape;764;p6"/>
          <p:cNvGrpSpPr/>
          <p:nvPr/>
        </p:nvGrpSpPr>
        <p:grpSpPr>
          <a:xfrm>
            <a:off x="7958014" y="667408"/>
            <a:ext cx="198330" cy="138646"/>
            <a:chOff x="1190625" y="1023425"/>
            <a:chExt cx="5219200" cy="3648575"/>
          </a:xfrm>
        </p:grpSpPr>
        <p:sp>
          <p:nvSpPr>
            <p:cNvPr id="765" name="Google Shape;765;p6"/>
            <p:cNvSpPr/>
            <p:nvPr/>
          </p:nvSpPr>
          <p:spPr>
            <a:xfrm>
              <a:off x="1190625" y="1023425"/>
              <a:ext cx="5219200" cy="3648575"/>
            </a:xfrm>
            <a:custGeom>
              <a:rect b="b" l="l" r="r" t="t"/>
              <a:pathLst>
                <a:path extrusionOk="0" h="145943" w="208768">
                  <a:moveTo>
                    <a:pt x="21855" y="1"/>
                  </a:moveTo>
                  <a:cubicBezTo>
                    <a:pt x="9786" y="1"/>
                    <a:pt x="0" y="9787"/>
                    <a:pt x="0" y="21824"/>
                  </a:cubicBezTo>
                  <a:lnTo>
                    <a:pt x="0" y="124120"/>
                  </a:lnTo>
                  <a:cubicBezTo>
                    <a:pt x="0" y="136156"/>
                    <a:pt x="9786" y="145942"/>
                    <a:pt x="21855" y="145942"/>
                  </a:cubicBezTo>
                  <a:lnTo>
                    <a:pt x="186912" y="145942"/>
                  </a:lnTo>
                  <a:cubicBezTo>
                    <a:pt x="198981" y="145942"/>
                    <a:pt x="208767" y="136156"/>
                    <a:pt x="208767" y="124120"/>
                  </a:cubicBezTo>
                  <a:lnTo>
                    <a:pt x="208767" y="21824"/>
                  </a:lnTo>
                  <a:cubicBezTo>
                    <a:pt x="208767" y="9787"/>
                    <a:pt x="198981" y="1"/>
                    <a:pt x="1869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3800200" y="1023425"/>
              <a:ext cx="2609625" cy="3648575"/>
            </a:xfrm>
            <a:custGeom>
              <a:rect b="b" l="l" r="r" t="t"/>
              <a:pathLst>
                <a:path extrusionOk="0" h="145943" w="104385">
                  <a:moveTo>
                    <a:pt x="1" y="1"/>
                  </a:moveTo>
                  <a:lnTo>
                    <a:pt x="1" y="145942"/>
                  </a:lnTo>
                  <a:lnTo>
                    <a:pt x="82529" y="145942"/>
                  </a:lnTo>
                  <a:cubicBezTo>
                    <a:pt x="94598" y="145942"/>
                    <a:pt x="104384" y="136156"/>
                    <a:pt x="104384" y="124120"/>
                  </a:cubicBezTo>
                  <a:lnTo>
                    <a:pt x="104384" y="21824"/>
                  </a:lnTo>
                  <a:cubicBezTo>
                    <a:pt x="104384" y="9787"/>
                    <a:pt x="94598" y="1"/>
                    <a:pt x="82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1190625" y="1872375"/>
              <a:ext cx="5219200" cy="943550"/>
            </a:xfrm>
            <a:custGeom>
              <a:rect b="b" l="l" r="r" t="t"/>
              <a:pathLst>
                <a:path extrusionOk="0" h="37742" w="208768">
                  <a:moveTo>
                    <a:pt x="0" y="0"/>
                  </a:moveTo>
                  <a:lnTo>
                    <a:pt x="0" y="37741"/>
                  </a:lnTo>
                  <a:lnTo>
                    <a:pt x="208767" y="37741"/>
                  </a:lnTo>
                  <a:lnTo>
                    <a:pt x="2087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1797350" y="3179600"/>
              <a:ext cx="832650" cy="364550"/>
            </a:xfrm>
            <a:custGeom>
              <a:rect b="b" l="l" r="r" t="t"/>
              <a:pathLst>
                <a:path extrusionOk="0" h="14582" w="33306">
                  <a:moveTo>
                    <a:pt x="7274" y="1"/>
                  </a:moveTo>
                  <a:cubicBezTo>
                    <a:pt x="3262" y="1"/>
                    <a:pt x="0" y="3263"/>
                    <a:pt x="0" y="7308"/>
                  </a:cubicBezTo>
                  <a:cubicBezTo>
                    <a:pt x="0" y="11320"/>
                    <a:pt x="3262" y="14582"/>
                    <a:pt x="7274" y="14582"/>
                  </a:cubicBezTo>
                  <a:lnTo>
                    <a:pt x="25998" y="14582"/>
                  </a:lnTo>
                  <a:cubicBezTo>
                    <a:pt x="30043" y="14582"/>
                    <a:pt x="33305" y="11320"/>
                    <a:pt x="33305" y="7308"/>
                  </a:cubicBezTo>
                  <a:cubicBezTo>
                    <a:pt x="33305" y="3263"/>
                    <a:pt x="30043" y="1"/>
                    <a:pt x="259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3800200" y="1872375"/>
              <a:ext cx="2609625" cy="943550"/>
            </a:xfrm>
            <a:custGeom>
              <a:rect b="b" l="l" r="r" t="t"/>
              <a:pathLst>
                <a:path extrusionOk="0" h="37742" w="104385">
                  <a:moveTo>
                    <a:pt x="1" y="0"/>
                  </a:moveTo>
                  <a:lnTo>
                    <a:pt x="1" y="37741"/>
                  </a:lnTo>
                  <a:lnTo>
                    <a:pt x="104384" y="37741"/>
                  </a:lnTo>
                  <a:lnTo>
                    <a:pt x="104384" y="0"/>
                  </a:lnTo>
                  <a:close/>
                </a:path>
              </a:pathLst>
            </a:custGeom>
            <a:solidFill>
              <a:srgbClr val="7B7B7B">
                <a:alpha val="3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4363700" y="3823025"/>
              <a:ext cx="1439375" cy="363750"/>
            </a:xfrm>
            <a:custGeom>
              <a:rect b="b" l="l" r="r" t="t"/>
              <a:pathLst>
                <a:path extrusionOk="0" h="14550" w="57575">
                  <a:moveTo>
                    <a:pt x="7275" y="1"/>
                  </a:moveTo>
                  <a:cubicBezTo>
                    <a:pt x="3263" y="1"/>
                    <a:pt x="1" y="3230"/>
                    <a:pt x="1" y="7275"/>
                  </a:cubicBezTo>
                  <a:cubicBezTo>
                    <a:pt x="1" y="11287"/>
                    <a:pt x="3263" y="14549"/>
                    <a:pt x="7275" y="14549"/>
                  </a:cubicBezTo>
                  <a:lnTo>
                    <a:pt x="50301" y="14549"/>
                  </a:lnTo>
                  <a:cubicBezTo>
                    <a:pt x="54313" y="14549"/>
                    <a:pt x="57575" y="11287"/>
                    <a:pt x="57575" y="7275"/>
                  </a:cubicBezTo>
                  <a:cubicBezTo>
                    <a:pt x="57575" y="3230"/>
                    <a:pt x="54313" y="1"/>
                    <a:pt x="50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71" name="Google Shape;771;p6"/>
          <p:cNvPicPr preferRelativeResize="0"/>
          <p:nvPr/>
        </p:nvPicPr>
        <p:blipFill rotWithShape="1">
          <a:blip r:embed="rId3">
            <a:alphaModFix/>
          </a:blip>
          <a:srcRect b="0" l="0" r="0" t="0"/>
          <a:stretch/>
        </p:blipFill>
        <p:spPr>
          <a:xfrm>
            <a:off x="364331" y="1299790"/>
            <a:ext cx="8541222" cy="3321335"/>
          </a:xfrm>
          <a:prstGeom prst="rect">
            <a:avLst/>
          </a:prstGeom>
          <a:noFill/>
          <a:ln>
            <a:noFill/>
          </a:ln>
        </p:spPr>
      </p:pic>
      <p:pic>
        <p:nvPicPr>
          <p:cNvPr id="772" name="Google Shape;772;p6"/>
          <p:cNvPicPr preferRelativeResize="0"/>
          <p:nvPr/>
        </p:nvPicPr>
        <p:blipFill rotWithShape="1">
          <a:blip r:embed="rId4">
            <a:alphaModFix/>
          </a:blip>
          <a:srcRect b="0" l="0" r="0" t="0"/>
          <a:stretch/>
        </p:blipFill>
        <p:spPr>
          <a:xfrm>
            <a:off x="8535987" y="4534694"/>
            <a:ext cx="487363" cy="4873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
          <p:cNvSpPr txBox="1"/>
          <p:nvPr>
            <p:ph idx="15" type="title"/>
          </p:nvPr>
        </p:nvSpPr>
        <p:spPr>
          <a:xfrm>
            <a:off x="1010713" y="522375"/>
            <a:ext cx="6883962"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China Life MPF Master Trust Scheme</a:t>
            </a:r>
            <a:endParaRPr/>
          </a:p>
        </p:txBody>
      </p:sp>
      <p:grpSp>
        <p:nvGrpSpPr>
          <p:cNvPr id="778" name="Google Shape;778;p7"/>
          <p:cNvGrpSpPr/>
          <p:nvPr/>
        </p:nvGrpSpPr>
        <p:grpSpPr>
          <a:xfrm>
            <a:off x="7958014" y="667408"/>
            <a:ext cx="198330" cy="138646"/>
            <a:chOff x="1190625" y="1023425"/>
            <a:chExt cx="5219200" cy="3648575"/>
          </a:xfrm>
        </p:grpSpPr>
        <p:sp>
          <p:nvSpPr>
            <p:cNvPr id="779" name="Google Shape;779;p7"/>
            <p:cNvSpPr/>
            <p:nvPr/>
          </p:nvSpPr>
          <p:spPr>
            <a:xfrm>
              <a:off x="1190625" y="1023425"/>
              <a:ext cx="5219200" cy="3648575"/>
            </a:xfrm>
            <a:custGeom>
              <a:rect b="b" l="l" r="r" t="t"/>
              <a:pathLst>
                <a:path extrusionOk="0" h="145943" w="208768">
                  <a:moveTo>
                    <a:pt x="21855" y="1"/>
                  </a:moveTo>
                  <a:cubicBezTo>
                    <a:pt x="9786" y="1"/>
                    <a:pt x="0" y="9787"/>
                    <a:pt x="0" y="21824"/>
                  </a:cubicBezTo>
                  <a:lnTo>
                    <a:pt x="0" y="124120"/>
                  </a:lnTo>
                  <a:cubicBezTo>
                    <a:pt x="0" y="136156"/>
                    <a:pt x="9786" y="145942"/>
                    <a:pt x="21855" y="145942"/>
                  </a:cubicBezTo>
                  <a:lnTo>
                    <a:pt x="186912" y="145942"/>
                  </a:lnTo>
                  <a:cubicBezTo>
                    <a:pt x="198981" y="145942"/>
                    <a:pt x="208767" y="136156"/>
                    <a:pt x="208767" y="124120"/>
                  </a:cubicBezTo>
                  <a:lnTo>
                    <a:pt x="208767" y="21824"/>
                  </a:lnTo>
                  <a:cubicBezTo>
                    <a:pt x="208767" y="9787"/>
                    <a:pt x="198981" y="1"/>
                    <a:pt x="1869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7"/>
            <p:cNvSpPr/>
            <p:nvPr/>
          </p:nvSpPr>
          <p:spPr>
            <a:xfrm>
              <a:off x="3800200" y="1023425"/>
              <a:ext cx="2609625" cy="3648575"/>
            </a:xfrm>
            <a:custGeom>
              <a:rect b="b" l="l" r="r" t="t"/>
              <a:pathLst>
                <a:path extrusionOk="0" h="145943" w="104385">
                  <a:moveTo>
                    <a:pt x="1" y="1"/>
                  </a:moveTo>
                  <a:lnTo>
                    <a:pt x="1" y="145942"/>
                  </a:lnTo>
                  <a:lnTo>
                    <a:pt x="82529" y="145942"/>
                  </a:lnTo>
                  <a:cubicBezTo>
                    <a:pt x="94598" y="145942"/>
                    <a:pt x="104384" y="136156"/>
                    <a:pt x="104384" y="124120"/>
                  </a:cubicBezTo>
                  <a:lnTo>
                    <a:pt x="104384" y="21824"/>
                  </a:lnTo>
                  <a:cubicBezTo>
                    <a:pt x="104384" y="9787"/>
                    <a:pt x="94598" y="1"/>
                    <a:pt x="82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
            <p:cNvSpPr/>
            <p:nvPr/>
          </p:nvSpPr>
          <p:spPr>
            <a:xfrm>
              <a:off x="1190625" y="1872375"/>
              <a:ext cx="5219200" cy="943550"/>
            </a:xfrm>
            <a:custGeom>
              <a:rect b="b" l="l" r="r" t="t"/>
              <a:pathLst>
                <a:path extrusionOk="0" h="37742" w="208768">
                  <a:moveTo>
                    <a:pt x="0" y="0"/>
                  </a:moveTo>
                  <a:lnTo>
                    <a:pt x="0" y="37741"/>
                  </a:lnTo>
                  <a:lnTo>
                    <a:pt x="208767" y="37741"/>
                  </a:lnTo>
                  <a:lnTo>
                    <a:pt x="2087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
            <p:cNvSpPr/>
            <p:nvPr/>
          </p:nvSpPr>
          <p:spPr>
            <a:xfrm>
              <a:off x="1797350" y="3179600"/>
              <a:ext cx="832650" cy="364550"/>
            </a:xfrm>
            <a:custGeom>
              <a:rect b="b" l="l" r="r" t="t"/>
              <a:pathLst>
                <a:path extrusionOk="0" h="14582" w="33306">
                  <a:moveTo>
                    <a:pt x="7274" y="1"/>
                  </a:moveTo>
                  <a:cubicBezTo>
                    <a:pt x="3262" y="1"/>
                    <a:pt x="0" y="3263"/>
                    <a:pt x="0" y="7308"/>
                  </a:cubicBezTo>
                  <a:cubicBezTo>
                    <a:pt x="0" y="11320"/>
                    <a:pt x="3262" y="14582"/>
                    <a:pt x="7274" y="14582"/>
                  </a:cubicBezTo>
                  <a:lnTo>
                    <a:pt x="25998" y="14582"/>
                  </a:lnTo>
                  <a:cubicBezTo>
                    <a:pt x="30043" y="14582"/>
                    <a:pt x="33305" y="11320"/>
                    <a:pt x="33305" y="7308"/>
                  </a:cubicBezTo>
                  <a:cubicBezTo>
                    <a:pt x="33305" y="3263"/>
                    <a:pt x="30043" y="1"/>
                    <a:pt x="259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7"/>
            <p:cNvSpPr/>
            <p:nvPr/>
          </p:nvSpPr>
          <p:spPr>
            <a:xfrm>
              <a:off x="3800200" y="1872375"/>
              <a:ext cx="2609625" cy="943550"/>
            </a:xfrm>
            <a:custGeom>
              <a:rect b="b" l="l" r="r" t="t"/>
              <a:pathLst>
                <a:path extrusionOk="0" h="37742" w="104385">
                  <a:moveTo>
                    <a:pt x="1" y="0"/>
                  </a:moveTo>
                  <a:lnTo>
                    <a:pt x="1" y="37741"/>
                  </a:lnTo>
                  <a:lnTo>
                    <a:pt x="104384" y="37741"/>
                  </a:lnTo>
                  <a:lnTo>
                    <a:pt x="104384" y="0"/>
                  </a:lnTo>
                  <a:close/>
                </a:path>
              </a:pathLst>
            </a:custGeom>
            <a:solidFill>
              <a:srgbClr val="7B7B7B">
                <a:alpha val="3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
            <p:cNvSpPr/>
            <p:nvPr/>
          </p:nvSpPr>
          <p:spPr>
            <a:xfrm>
              <a:off x="4363700" y="3823025"/>
              <a:ext cx="1439375" cy="363750"/>
            </a:xfrm>
            <a:custGeom>
              <a:rect b="b" l="l" r="r" t="t"/>
              <a:pathLst>
                <a:path extrusionOk="0" h="14550" w="57575">
                  <a:moveTo>
                    <a:pt x="7275" y="1"/>
                  </a:moveTo>
                  <a:cubicBezTo>
                    <a:pt x="3263" y="1"/>
                    <a:pt x="1" y="3230"/>
                    <a:pt x="1" y="7275"/>
                  </a:cubicBezTo>
                  <a:cubicBezTo>
                    <a:pt x="1" y="11287"/>
                    <a:pt x="3263" y="14549"/>
                    <a:pt x="7275" y="14549"/>
                  </a:cubicBezTo>
                  <a:lnTo>
                    <a:pt x="50301" y="14549"/>
                  </a:lnTo>
                  <a:cubicBezTo>
                    <a:pt x="54313" y="14549"/>
                    <a:pt x="57575" y="11287"/>
                    <a:pt x="57575" y="7275"/>
                  </a:cubicBezTo>
                  <a:cubicBezTo>
                    <a:pt x="57575" y="3230"/>
                    <a:pt x="54313" y="1"/>
                    <a:pt x="50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5" name="Google Shape;785;p7"/>
          <p:cNvPicPr preferRelativeResize="0"/>
          <p:nvPr/>
        </p:nvPicPr>
        <p:blipFill rotWithShape="1">
          <a:blip r:embed="rId3">
            <a:alphaModFix/>
          </a:blip>
          <a:srcRect b="5235" l="0" r="0" t="0"/>
          <a:stretch/>
        </p:blipFill>
        <p:spPr>
          <a:xfrm>
            <a:off x="323656" y="1287596"/>
            <a:ext cx="8451722" cy="3340729"/>
          </a:xfrm>
          <a:prstGeom prst="rect">
            <a:avLst/>
          </a:prstGeom>
          <a:noFill/>
          <a:ln>
            <a:noFill/>
          </a:ln>
        </p:spPr>
      </p:pic>
      <p:pic>
        <p:nvPicPr>
          <p:cNvPr id="786" name="Google Shape;786;p7"/>
          <p:cNvPicPr preferRelativeResize="0"/>
          <p:nvPr/>
        </p:nvPicPr>
        <p:blipFill rotWithShape="1">
          <a:blip r:embed="rId4">
            <a:alphaModFix/>
          </a:blip>
          <a:srcRect b="0" l="0" r="0" t="0"/>
          <a:stretch/>
        </p:blipFill>
        <p:spPr>
          <a:xfrm>
            <a:off x="8463756" y="4498915"/>
            <a:ext cx="487363" cy="4873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
          <p:cNvSpPr txBox="1"/>
          <p:nvPr>
            <p:ph idx="15" type="title"/>
          </p:nvPr>
        </p:nvSpPr>
        <p:spPr>
          <a:xfrm>
            <a:off x="1010713" y="522375"/>
            <a:ext cx="6883962" cy="42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Principal MPF Scheme Series 800</a:t>
            </a:r>
            <a:endParaRPr/>
          </a:p>
        </p:txBody>
      </p:sp>
      <p:grpSp>
        <p:nvGrpSpPr>
          <p:cNvPr id="792" name="Google Shape;792;p8"/>
          <p:cNvGrpSpPr/>
          <p:nvPr/>
        </p:nvGrpSpPr>
        <p:grpSpPr>
          <a:xfrm>
            <a:off x="7958014" y="667408"/>
            <a:ext cx="198330" cy="138646"/>
            <a:chOff x="1190625" y="1023425"/>
            <a:chExt cx="5219200" cy="3648575"/>
          </a:xfrm>
        </p:grpSpPr>
        <p:sp>
          <p:nvSpPr>
            <p:cNvPr id="793" name="Google Shape;793;p8"/>
            <p:cNvSpPr/>
            <p:nvPr/>
          </p:nvSpPr>
          <p:spPr>
            <a:xfrm>
              <a:off x="1190625" y="1023425"/>
              <a:ext cx="5219200" cy="3648575"/>
            </a:xfrm>
            <a:custGeom>
              <a:rect b="b" l="l" r="r" t="t"/>
              <a:pathLst>
                <a:path extrusionOk="0" h="145943" w="208768">
                  <a:moveTo>
                    <a:pt x="21855" y="1"/>
                  </a:moveTo>
                  <a:cubicBezTo>
                    <a:pt x="9786" y="1"/>
                    <a:pt x="0" y="9787"/>
                    <a:pt x="0" y="21824"/>
                  </a:cubicBezTo>
                  <a:lnTo>
                    <a:pt x="0" y="124120"/>
                  </a:lnTo>
                  <a:cubicBezTo>
                    <a:pt x="0" y="136156"/>
                    <a:pt x="9786" y="145942"/>
                    <a:pt x="21855" y="145942"/>
                  </a:cubicBezTo>
                  <a:lnTo>
                    <a:pt x="186912" y="145942"/>
                  </a:lnTo>
                  <a:cubicBezTo>
                    <a:pt x="198981" y="145942"/>
                    <a:pt x="208767" y="136156"/>
                    <a:pt x="208767" y="124120"/>
                  </a:cubicBezTo>
                  <a:lnTo>
                    <a:pt x="208767" y="21824"/>
                  </a:lnTo>
                  <a:cubicBezTo>
                    <a:pt x="208767" y="9787"/>
                    <a:pt x="198981" y="1"/>
                    <a:pt x="1869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3800200" y="1023425"/>
              <a:ext cx="2609625" cy="3648575"/>
            </a:xfrm>
            <a:custGeom>
              <a:rect b="b" l="l" r="r" t="t"/>
              <a:pathLst>
                <a:path extrusionOk="0" h="145943" w="104385">
                  <a:moveTo>
                    <a:pt x="1" y="1"/>
                  </a:moveTo>
                  <a:lnTo>
                    <a:pt x="1" y="145942"/>
                  </a:lnTo>
                  <a:lnTo>
                    <a:pt x="82529" y="145942"/>
                  </a:lnTo>
                  <a:cubicBezTo>
                    <a:pt x="94598" y="145942"/>
                    <a:pt x="104384" y="136156"/>
                    <a:pt x="104384" y="124120"/>
                  </a:cubicBezTo>
                  <a:lnTo>
                    <a:pt x="104384" y="21824"/>
                  </a:lnTo>
                  <a:cubicBezTo>
                    <a:pt x="104384" y="9787"/>
                    <a:pt x="94598" y="1"/>
                    <a:pt x="82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1190625" y="1872375"/>
              <a:ext cx="5219200" cy="943550"/>
            </a:xfrm>
            <a:custGeom>
              <a:rect b="b" l="l" r="r" t="t"/>
              <a:pathLst>
                <a:path extrusionOk="0" h="37742" w="208768">
                  <a:moveTo>
                    <a:pt x="0" y="0"/>
                  </a:moveTo>
                  <a:lnTo>
                    <a:pt x="0" y="37741"/>
                  </a:lnTo>
                  <a:lnTo>
                    <a:pt x="208767" y="37741"/>
                  </a:lnTo>
                  <a:lnTo>
                    <a:pt x="2087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
            <p:cNvSpPr/>
            <p:nvPr/>
          </p:nvSpPr>
          <p:spPr>
            <a:xfrm>
              <a:off x="1797350" y="3179600"/>
              <a:ext cx="832650" cy="364550"/>
            </a:xfrm>
            <a:custGeom>
              <a:rect b="b" l="l" r="r" t="t"/>
              <a:pathLst>
                <a:path extrusionOk="0" h="14582" w="33306">
                  <a:moveTo>
                    <a:pt x="7274" y="1"/>
                  </a:moveTo>
                  <a:cubicBezTo>
                    <a:pt x="3262" y="1"/>
                    <a:pt x="0" y="3263"/>
                    <a:pt x="0" y="7308"/>
                  </a:cubicBezTo>
                  <a:cubicBezTo>
                    <a:pt x="0" y="11320"/>
                    <a:pt x="3262" y="14582"/>
                    <a:pt x="7274" y="14582"/>
                  </a:cubicBezTo>
                  <a:lnTo>
                    <a:pt x="25998" y="14582"/>
                  </a:lnTo>
                  <a:cubicBezTo>
                    <a:pt x="30043" y="14582"/>
                    <a:pt x="33305" y="11320"/>
                    <a:pt x="33305" y="7308"/>
                  </a:cubicBezTo>
                  <a:cubicBezTo>
                    <a:pt x="33305" y="3263"/>
                    <a:pt x="30043" y="1"/>
                    <a:pt x="259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
            <p:cNvSpPr/>
            <p:nvPr/>
          </p:nvSpPr>
          <p:spPr>
            <a:xfrm>
              <a:off x="3800200" y="1872375"/>
              <a:ext cx="2609625" cy="943550"/>
            </a:xfrm>
            <a:custGeom>
              <a:rect b="b" l="l" r="r" t="t"/>
              <a:pathLst>
                <a:path extrusionOk="0" h="37742" w="104385">
                  <a:moveTo>
                    <a:pt x="1" y="0"/>
                  </a:moveTo>
                  <a:lnTo>
                    <a:pt x="1" y="37741"/>
                  </a:lnTo>
                  <a:lnTo>
                    <a:pt x="104384" y="37741"/>
                  </a:lnTo>
                  <a:lnTo>
                    <a:pt x="104384" y="0"/>
                  </a:lnTo>
                  <a:close/>
                </a:path>
              </a:pathLst>
            </a:custGeom>
            <a:solidFill>
              <a:srgbClr val="7B7B7B">
                <a:alpha val="3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
            <p:cNvSpPr/>
            <p:nvPr/>
          </p:nvSpPr>
          <p:spPr>
            <a:xfrm>
              <a:off x="4363700" y="3823025"/>
              <a:ext cx="1439375" cy="363750"/>
            </a:xfrm>
            <a:custGeom>
              <a:rect b="b" l="l" r="r" t="t"/>
              <a:pathLst>
                <a:path extrusionOk="0" h="14550" w="57575">
                  <a:moveTo>
                    <a:pt x="7275" y="1"/>
                  </a:moveTo>
                  <a:cubicBezTo>
                    <a:pt x="3263" y="1"/>
                    <a:pt x="1" y="3230"/>
                    <a:pt x="1" y="7275"/>
                  </a:cubicBezTo>
                  <a:cubicBezTo>
                    <a:pt x="1" y="11287"/>
                    <a:pt x="3263" y="14549"/>
                    <a:pt x="7275" y="14549"/>
                  </a:cubicBezTo>
                  <a:lnTo>
                    <a:pt x="50301" y="14549"/>
                  </a:lnTo>
                  <a:cubicBezTo>
                    <a:pt x="54313" y="14549"/>
                    <a:pt x="57575" y="11287"/>
                    <a:pt x="57575" y="7275"/>
                  </a:cubicBezTo>
                  <a:cubicBezTo>
                    <a:pt x="57575" y="3230"/>
                    <a:pt x="54313" y="1"/>
                    <a:pt x="50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99" name="Google Shape;799;p8"/>
          <p:cNvPicPr preferRelativeResize="0"/>
          <p:nvPr/>
        </p:nvPicPr>
        <p:blipFill rotWithShape="1">
          <a:blip r:embed="rId3">
            <a:alphaModFix/>
          </a:blip>
          <a:srcRect b="0" l="0" r="0" t="0"/>
          <a:stretch/>
        </p:blipFill>
        <p:spPr>
          <a:xfrm>
            <a:off x="449799" y="1298915"/>
            <a:ext cx="8418327" cy="3569513"/>
          </a:xfrm>
          <a:prstGeom prst="rect">
            <a:avLst/>
          </a:prstGeom>
          <a:noFill/>
          <a:ln>
            <a:noFill/>
          </a:ln>
        </p:spPr>
      </p:pic>
      <p:pic>
        <p:nvPicPr>
          <p:cNvPr id="800" name="Google Shape;800;p8"/>
          <p:cNvPicPr preferRelativeResize="0"/>
          <p:nvPr/>
        </p:nvPicPr>
        <p:blipFill rotWithShape="1">
          <a:blip r:embed="rId4">
            <a:alphaModFix/>
          </a:blip>
          <a:srcRect b="0" l="0" r="0" t="0"/>
          <a:stretch/>
        </p:blipFill>
        <p:spPr>
          <a:xfrm>
            <a:off x="8380763" y="4498975"/>
            <a:ext cx="487363" cy="487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
          <p:cNvSpPr/>
          <p:nvPr/>
        </p:nvSpPr>
        <p:spPr>
          <a:xfrm>
            <a:off x="4019075" y="4278419"/>
            <a:ext cx="135125" cy="2525"/>
          </a:xfrm>
          <a:custGeom>
            <a:rect b="b" l="l" r="r" t="t"/>
            <a:pathLst>
              <a:path extrusionOk="0" h="101" w="5405">
                <a:moveTo>
                  <a:pt x="1" y="1"/>
                </a:moveTo>
                <a:lnTo>
                  <a:pt x="1" y="101"/>
                </a:lnTo>
                <a:lnTo>
                  <a:pt x="5405" y="101"/>
                </a:lnTo>
                <a:lnTo>
                  <a:pt x="540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9"/>
          <p:cNvSpPr/>
          <p:nvPr/>
        </p:nvSpPr>
        <p:spPr>
          <a:xfrm>
            <a:off x="1568934" y="4362644"/>
            <a:ext cx="6006132"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9"/>
          <p:cNvGrpSpPr/>
          <p:nvPr/>
        </p:nvGrpSpPr>
        <p:grpSpPr>
          <a:xfrm>
            <a:off x="2114021" y="1193833"/>
            <a:ext cx="4303802" cy="2567267"/>
            <a:chOff x="2114021" y="1193833"/>
            <a:chExt cx="4303802" cy="2567267"/>
          </a:xfrm>
        </p:grpSpPr>
        <p:sp>
          <p:nvSpPr>
            <p:cNvPr id="808" name="Google Shape;808;p9"/>
            <p:cNvSpPr/>
            <p:nvPr/>
          </p:nvSpPr>
          <p:spPr>
            <a:xfrm>
              <a:off x="2114021" y="1201521"/>
              <a:ext cx="4264050" cy="2550621"/>
            </a:xfrm>
            <a:custGeom>
              <a:rect b="b" l="l" r="r" t="t"/>
              <a:pathLst>
                <a:path extrusionOk="0" h="66349" w="110913">
                  <a:moveTo>
                    <a:pt x="4937" y="1"/>
                  </a:moveTo>
                  <a:cubicBezTo>
                    <a:pt x="2202" y="1"/>
                    <a:pt x="0" y="2269"/>
                    <a:pt x="67" y="5004"/>
                  </a:cubicBezTo>
                  <a:lnTo>
                    <a:pt x="1368" y="61345"/>
                  </a:lnTo>
                  <a:cubicBezTo>
                    <a:pt x="1468" y="64113"/>
                    <a:pt x="3703" y="66348"/>
                    <a:pt x="6505" y="66348"/>
                  </a:cubicBezTo>
                  <a:lnTo>
                    <a:pt x="105943" y="66348"/>
                  </a:lnTo>
                  <a:cubicBezTo>
                    <a:pt x="108711" y="66348"/>
                    <a:pt x="110913" y="64113"/>
                    <a:pt x="110846" y="61345"/>
                  </a:cubicBezTo>
                  <a:lnTo>
                    <a:pt x="109545" y="5004"/>
                  </a:lnTo>
                  <a:cubicBezTo>
                    <a:pt x="109445" y="2236"/>
                    <a:pt x="107177" y="34"/>
                    <a:pt x="1044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9"/>
            <p:cNvSpPr/>
            <p:nvPr/>
          </p:nvSpPr>
          <p:spPr>
            <a:xfrm>
              <a:off x="2146084" y="1201521"/>
              <a:ext cx="4264050" cy="2550621"/>
            </a:xfrm>
            <a:custGeom>
              <a:rect b="b" l="l" r="r" t="t"/>
              <a:pathLst>
                <a:path extrusionOk="0" h="66349" w="110913">
                  <a:moveTo>
                    <a:pt x="4937" y="1"/>
                  </a:moveTo>
                  <a:cubicBezTo>
                    <a:pt x="2202" y="1"/>
                    <a:pt x="0" y="2269"/>
                    <a:pt x="67" y="5004"/>
                  </a:cubicBezTo>
                  <a:lnTo>
                    <a:pt x="1368" y="61345"/>
                  </a:lnTo>
                  <a:cubicBezTo>
                    <a:pt x="1468" y="64113"/>
                    <a:pt x="3703" y="66348"/>
                    <a:pt x="6505" y="66348"/>
                  </a:cubicBezTo>
                  <a:lnTo>
                    <a:pt x="105942" y="66348"/>
                  </a:lnTo>
                  <a:cubicBezTo>
                    <a:pt x="108711" y="66348"/>
                    <a:pt x="110913" y="64113"/>
                    <a:pt x="110846" y="61345"/>
                  </a:cubicBezTo>
                  <a:lnTo>
                    <a:pt x="109545" y="5004"/>
                  </a:lnTo>
                  <a:cubicBezTo>
                    <a:pt x="109445" y="2236"/>
                    <a:pt x="107177" y="34"/>
                    <a:pt x="1044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9"/>
            <p:cNvSpPr/>
            <p:nvPr/>
          </p:nvSpPr>
          <p:spPr>
            <a:xfrm>
              <a:off x="2137088" y="1193833"/>
              <a:ext cx="4280735" cy="2567267"/>
            </a:xfrm>
            <a:custGeom>
              <a:rect b="b" l="l" r="r" t="t"/>
              <a:pathLst>
                <a:path extrusionOk="0" h="66782" w="111347">
                  <a:moveTo>
                    <a:pt x="5111" y="434"/>
                  </a:moveTo>
                  <a:cubicBezTo>
                    <a:pt x="5131" y="434"/>
                    <a:pt x="5151" y="434"/>
                    <a:pt x="5171" y="434"/>
                  </a:cubicBezTo>
                  <a:lnTo>
                    <a:pt x="104642" y="434"/>
                  </a:lnTo>
                  <a:cubicBezTo>
                    <a:pt x="107311" y="434"/>
                    <a:pt x="109479" y="2569"/>
                    <a:pt x="109579" y="5238"/>
                  </a:cubicBezTo>
                  <a:lnTo>
                    <a:pt x="110880" y="61578"/>
                  </a:lnTo>
                  <a:cubicBezTo>
                    <a:pt x="110947" y="64180"/>
                    <a:pt x="108812" y="66348"/>
                    <a:pt x="106176" y="66348"/>
                  </a:cubicBezTo>
                  <a:lnTo>
                    <a:pt x="6739" y="66348"/>
                  </a:lnTo>
                  <a:cubicBezTo>
                    <a:pt x="4070" y="66348"/>
                    <a:pt x="1902" y="64213"/>
                    <a:pt x="1835" y="61545"/>
                  </a:cubicBezTo>
                  <a:lnTo>
                    <a:pt x="501" y="5204"/>
                  </a:lnTo>
                  <a:cubicBezTo>
                    <a:pt x="435" y="2589"/>
                    <a:pt x="2504" y="434"/>
                    <a:pt x="5111" y="434"/>
                  </a:cubicBezTo>
                  <a:close/>
                  <a:moveTo>
                    <a:pt x="5171" y="1"/>
                  </a:moveTo>
                  <a:cubicBezTo>
                    <a:pt x="2302" y="1"/>
                    <a:pt x="1" y="2369"/>
                    <a:pt x="101" y="5238"/>
                  </a:cubicBezTo>
                  <a:lnTo>
                    <a:pt x="1402" y="61578"/>
                  </a:lnTo>
                  <a:cubicBezTo>
                    <a:pt x="1502" y="64447"/>
                    <a:pt x="3837" y="66748"/>
                    <a:pt x="6739" y="66782"/>
                  </a:cubicBezTo>
                  <a:lnTo>
                    <a:pt x="106176" y="66782"/>
                  </a:lnTo>
                  <a:cubicBezTo>
                    <a:pt x="109045" y="66782"/>
                    <a:pt x="111347" y="64413"/>
                    <a:pt x="111280" y="61545"/>
                  </a:cubicBezTo>
                  <a:lnTo>
                    <a:pt x="109979" y="5204"/>
                  </a:lnTo>
                  <a:cubicBezTo>
                    <a:pt x="109912" y="2336"/>
                    <a:pt x="107544" y="34"/>
                    <a:pt x="1046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1" name="Google Shape;811;p9"/>
          <p:cNvSpPr txBox="1"/>
          <p:nvPr>
            <p:ph type="title"/>
          </p:nvPr>
        </p:nvSpPr>
        <p:spPr>
          <a:xfrm>
            <a:off x="2377540" y="1568759"/>
            <a:ext cx="3662505"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sz="4000"/>
              <a:t>Geography</a:t>
            </a:r>
            <a:br>
              <a:rPr lang="en" sz="4000"/>
            </a:br>
            <a:r>
              <a:rPr lang="en" sz="4000"/>
              <a:t>Target Group</a:t>
            </a:r>
            <a:br>
              <a:rPr lang="en" sz="4000"/>
            </a:br>
            <a:r>
              <a:rPr lang="en" sz="4000"/>
              <a:t>Risk Level</a:t>
            </a:r>
            <a:endParaRPr sz="4000"/>
          </a:p>
        </p:txBody>
      </p:sp>
      <p:grpSp>
        <p:nvGrpSpPr>
          <p:cNvPr id="812" name="Google Shape;812;p9"/>
          <p:cNvGrpSpPr/>
          <p:nvPr/>
        </p:nvGrpSpPr>
        <p:grpSpPr>
          <a:xfrm>
            <a:off x="5746356" y="1336256"/>
            <a:ext cx="1521219" cy="3130900"/>
            <a:chOff x="5189806" y="1297669"/>
            <a:chExt cx="1521219" cy="3130900"/>
          </a:xfrm>
        </p:grpSpPr>
        <p:sp>
          <p:nvSpPr>
            <p:cNvPr id="813" name="Google Shape;813;p9"/>
            <p:cNvSpPr/>
            <p:nvPr/>
          </p:nvSpPr>
          <p:spPr>
            <a:xfrm>
              <a:off x="5655250" y="1297669"/>
              <a:ext cx="401975" cy="366550"/>
            </a:xfrm>
            <a:custGeom>
              <a:rect b="b" l="l" r="r" t="t"/>
              <a:pathLst>
                <a:path extrusionOk="0" h="14662" w="16079">
                  <a:moveTo>
                    <a:pt x="9559" y="1"/>
                  </a:moveTo>
                  <a:cubicBezTo>
                    <a:pt x="7727" y="1"/>
                    <a:pt x="5316" y="876"/>
                    <a:pt x="4303" y="5082"/>
                  </a:cubicBezTo>
                  <a:cubicBezTo>
                    <a:pt x="2936" y="10920"/>
                    <a:pt x="0" y="13088"/>
                    <a:pt x="0" y="13088"/>
                  </a:cubicBezTo>
                  <a:cubicBezTo>
                    <a:pt x="0" y="13088"/>
                    <a:pt x="4087" y="14662"/>
                    <a:pt x="8554" y="14662"/>
                  </a:cubicBezTo>
                  <a:cubicBezTo>
                    <a:pt x="11182" y="14662"/>
                    <a:pt x="13941" y="14117"/>
                    <a:pt x="16079" y="12388"/>
                  </a:cubicBezTo>
                  <a:lnTo>
                    <a:pt x="11876" y="446"/>
                  </a:lnTo>
                  <a:cubicBezTo>
                    <a:pt x="11876" y="446"/>
                    <a:pt x="10864" y="1"/>
                    <a:pt x="95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9"/>
            <p:cNvSpPr/>
            <p:nvPr/>
          </p:nvSpPr>
          <p:spPr>
            <a:xfrm>
              <a:off x="5317500" y="1883369"/>
              <a:ext cx="464525" cy="361750"/>
            </a:xfrm>
            <a:custGeom>
              <a:rect b="b" l="l" r="r" t="t"/>
              <a:pathLst>
                <a:path extrusionOk="0" h="14470" w="18581">
                  <a:moveTo>
                    <a:pt x="15078" y="1"/>
                  </a:moveTo>
                  <a:cubicBezTo>
                    <a:pt x="14911" y="435"/>
                    <a:pt x="14711" y="902"/>
                    <a:pt x="14511" y="1369"/>
                  </a:cubicBezTo>
                  <a:cubicBezTo>
                    <a:pt x="14311" y="1836"/>
                    <a:pt x="14077" y="2303"/>
                    <a:pt x="13844" y="2770"/>
                  </a:cubicBezTo>
                  <a:cubicBezTo>
                    <a:pt x="13410" y="3704"/>
                    <a:pt x="12943" y="4604"/>
                    <a:pt x="12476" y="5505"/>
                  </a:cubicBezTo>
                  <a:cubicBezTo>
                    <a:pt x="11476" y="7306"/>
                    <a:pt x="10375" y="9007"/>
                    <a:pt x="9174" y="10642"/>
                  </a:cubicBezTo>
                  <a:lnTo>
                    <a:pt x="8940" y="10942"/>
                  </a:lnTo>
                  <a:cubicBezTo>
                    <a:pt x="8885" y="11025"/>
                    <a:pt x="8830" y="11130"/>
                    <a:pt x="8794" y="11164"/>
                  </a:cubicBezTo>
                  <a:lnTo>
                    <a:pt x="8794" y="11164"/>
                  </a:lnTo>
                  <a:cubicBezTo>
                    <a:pt x="8790" y="11162"/>
                    <a:pt x="8786" y="11161"/>
                    <a:pt x="8784" y="11161"/>
                  </a:cubicBezTo>
                  <a:cubicBezTo>
                    <a:pt x="8774" y="11161"/>
                    <a:pt x="8774" y="11176"/>
                    <a:pt x="8774" y="11176"/>
                  </a:cubicBezTo>
                  <a:cubicBezTo>
                    <a:pt x="8779" y="11176"/>
                    <a:pt x="8786" y="11172"/>
                    <a:pt x="8794" y="11164"/>
                  </a:cubicBezTo>
                  <a:lnTo>
                    <a:pt x="8794" y="11164"/>
                  </a:lnTo>
                  <a:cubicBezTo>
                    <a:pt x="8797" y="11167"/>
                    <a:pt x="8802" y="11170"/>
                    <a:pt x="8807" y="11176"/>
                  </a:cubicBezTo>
                  <a:cubicBezTo>
                    <a:pt x="8840" y="11176"/>
                    <a:pt x="8799" y="11192"/>
                    <a:pt x="8707" y="11192"/>
                  </a:cubicBezTo>
                  <a:cubicBezTo>
                    <a:pt x="8615" y="11192"/>
                    <a:pt x="8473" y="11176"/>
                    <a:pt x="8307" y="11109"/>
                  </a:cubicBezTo>
                  <a:cubicBezTo>
                    <a:pt x="7473" y="10809"/>
                    <a:pt x="6706" y="10342"/>
                    <a:pt x="6005" y="9775"/>
                  </a:cubicBezTo>
                  <a:cubicBezTo>
                    <a:pt x="4404" y="8507"/>
                    <a:pt x="2903" y="7106"/>
                    <a:pt x="1468" y="5605"/>
                  </a:cubicBezTo>
                  <a:lnTo>
                    <a:pt x="1" y="6706"/>
                  </a:lnTo>
                  <a:cubicBezTo>
                    <a:pt x="1168" y="8607"/>
                    <a:pt x="2569" y="10375"/>
                    <a:pt x="4137" y="11943"/>
                  </a:cubicBezTo>
                  <a:cubicBezTo>
                    <a:pt x="4571" y="12343"/>
                    <a:pt x="5004" y="12743"/>
                    <a:pt x="5505" y="13077"/>
                  </a:cubicBezTo>
                  <a:cubicBezTo>
                    <a:pt x="6005" y="13477"/>
                    <a:pt x="6572" y="13844"/>
                    <a:pt x="7173" y="14078"/>
                  </a:cubicBezTo>
                  <a:cubicBezTo>
                    <a:pt x="7506" y="14244"/>
                    <a:pt x="7906" y="14378"/>
                    <a:pt x="8307" y="14411"/>
                  </a:cubicBezTo>
                  <a:cubicBezTo>
                    <a:pt x="8504" y="14451"/>
                    <a:pt x="8701" y="14469"/>
                    <a:pt x="8897" y="14469"/>
                  </a:cubicBezTo>
                  <a:cubicBezTo>
                    <a:pt x="9197" y="14469"/>
                    <a:pt x="9492" y="14425"/>
                    <a:pt x="9774" y="14344"/>
                  </a:cubicBezTo>
                  <a:cubicBezTo>
                    <a:pt x="10308" y="14178"/>
                    <a:pt x="10775" y="13911"/>
                    <a:pt x="11175" y="13511"/>
                  </a:cubicBezTo>
                  <a:cubicBezTo>
                    <a:pt x="11376" y="13310"/>
                    <a:pt x="11442" y="13244"/>
                    <a:pt x="11542" y="13110"/>
                  </a:cubicBezTo>
                  <a:lnTo>
                    <a:pt x="11809" y="12810"/>
                  </a:lnTo>
                  <a:cubicBezTo>
                    <a:pt x="13277" y="11109"/>
                    <a:pt x="14544" y="9274"/>
                    <a:pt x="15679" y="7339"/>
                  </a:cubicBezTo>
                  <a:cubicBezTo>
                    <a:pt x="16212" y="6372"/>
                    <a:pt x="16779" y="5405"/>
                    <a:pt x="17246" y="4404"/>
                  </a:cubicBezTo>
                  <a:cubicBezTo>
                    <a:pt x="17480" y="3904"/>
                    <a:pt x="17713" y="3403"/>
                    <a:pt x="17947" y="2903"/>
                  </a:cubicBezTo>
                  <a:cubicBezTo>
                    <a:pt x="18180" y="2369"/>
                    <a:pt x="18381" y="1869"/>
                    <a:pt x="18581" y="1302"/>
                  </a:cubicBezTo>
                  <a:lnTo>
                    <a:pt x="15078"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9"/>
            <p:cNvSpPr/>
            <p:nvPr/>
          </p:nvSpPr>
          <p:spPr>
            <a:xfrm>
              <a:off x="5645250" y="1790794"/>
              <a:ext cx="219350" cy="262725"/>
            </a:xfrm>
            <a:custGeom>
              <a:rect b="b" l="l" r="r" t="t"/>
              <a:pathLst>
                <a:path extrusionOk="0" h="10509" w="8774">
                  <a:moveTo>
                    <a:pt x="4276" y="1"/>
                  </a:moveTo>
                  <a:cubicBezTo>
                    <a:pt x="2704" y="1"/>
                    <a:pt x="0" y="5605"/>
                    <a:pt x="0" y="5605"/>
                  </a:cubicBezTo>
                  <a:lnTo>
                    <a:pt x="4036" y="10509"/>
                  </a:lnTo>
                  <a:cubicBezTo>
                    <a:pt x="4036" y="10509"/>
                    <a:pt x="8773" y="4605"/>
                    <a:pt x="8139" y="2670"/>
                  </a:cubicBezTo>
                  <a:cubicBezTo>
                    <a:pt x="7439" y="668"/>
                    <a:pt x="6571" y="68"/>
                    <a:pt x="4303" y="1"/>
                  </a:cubicBezTo>
                  <a:cubicBezTo>
                    <a:pt x="4294" y="1"/>
                    <a:pt x="4285" y="1"/>
                    <a:pt x="42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9"/>
            <p:cNvSpPr/>
            <p:nvPr/>
          </p:nvSpPr>
          <p:spPr>
            <a:xfrm>
              <a:off x="5693600" y="1824994"/>
              <a:ext cx="52575" cy="222700"/>
            </a:xfrm>
            <a:custGeom>
              <a:rect b="b" l="l" r="r" t="t"/>
              <a:pathLst>
                <a:path extrusionOk="0" h="8908" w="2103">
                  <a:moveTo>
                    <a:pt x="2102" y="1"/>
                  </a:moveTo>
                  <a:lnTo>
                    <a:pt x="1" y="6606"/>
                  </a:lnTo>
                  <a:lnTo>
                    <a:pt x="1902" y="8907"/>
                  </a:lnTo>
                  <a:lnTo>
                    <a:pt x="21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9"/>
            <p:cNvSpPr/>
            <p:nvPr/>
          </p:nvSpPr>
          <p:spPr>
            <a:xfrm>
              <a:off x="5238275" y="1983444"/>
              <a:ext cx="130950" cy="85100"/>
            </a:xfrm>
            <a:custGeom>
              <a:rect b="b" l="l" r="r" t="t"/>
              <a:pathLst>
                <a:path extrusionOk="0" h="3404" w="5238">
                  <a:moveTo>
                    <a:pt x="2936" y="1"/>
                  </a:moveTo>
                  <a:lnTo>
                    <a:pt x="1" y="2302"/>
                  </a:lnTo>
                  <a:lnTo>
                    <a:pt x="4304" y="3403"/>
                  </a:lnTo>
                  <a:lnTo>
                    <a:pt x="5238" y="2436"/>
                  </a:lnTo>
                  <a:cubicBezTo>
                    <a:pt x="5104" y="901"/>
                    <a:pt x="2936" y="1"/>
                    <a:pt x="2936"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9"/>
            <p:cNvSpPr/>
            <p:nvPr/>
          </p:nvSpPr>
          <p:spPr>
            <a:xfrm>
              <a:off x="5189806" y="1955800"/>
              <a:ext cx="123425" cy="87600"/>
            </a:xfrm>
            <a:custGeom>
              <a:rect b="b" l="l" r="r" t="t"/>
              <a:pathLst>
                <a:path extrusionOk="0" h="3504" w="4937">
                  <a:moveTo>
                    <a:pt x="2268" y="1"/>
                  </a:moveTo>
                  <a:lnTo>
                    <a:pt x="0" y="1669"/>
                  </a:lnTo>
                  <a:lnTo>
                    <a:pt x="2001" y="3503"/>
                  </a:lnTo>
                  <a:lnTo>
                    <a:pt x="4937" y="1202"/>
                  </a:lnTo>
                  <a:lnTo>
                    <a:pt x="2268" y="1"/>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9"/>
            <p:cNvSpPr/>
            <p:nvPr/>
          </p:nvSpPr>
          <p:spPr>
            <a:xfrm>
              <a:off x="5936275" y="4123319"/>
              <a:ext cx="95925" cy="211850"/>
            </a:xfrm>
            <a:custGeom>
              <a:rect b="b" l="l" r="r" t="t"/>
              <a:pathLst>
                <a:path extrusionOk="0" h="8474" w="3837">
                  <a:moveTo>
                    <a:pt x="168" y="0"/>
                  </a:moveTo>
                  <a:lnTo>
                    <a:pt x="1" y="8473"/>
                  </a:lnTo>
                  <a:lnTo>
                    <a:pt x="3670" y="8473"/>
                  </a:lnTo>
                  <a:lnTo>
                    <a:pt x="3837"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9"/>
            <p:cNvSpPr/>
            <p:nvPr/>
          </p:nvSpPr>
          <p:spPr>
            <a:xfrm>
              <a:off x="5750325" y="4324294"/>
              <a:ext cx="300225" cy="104275"/>
            </a:xfrm>
            <a:custGeom>
              <a:rect b="b" l="l" r="r" t="t"/>
              <a:pathLst>
                <a:path extrusionOk="0" h="4171" w="12009">
                  <a:moveTo>
                    <a:pt x="7072" y="0"/>
                  </a:moveTo>
                  <a:cubicBezTo>
                    <a:pt x="6872" y="0"/>
                    <a:pt x="6672" y="100"/>
                    <a:pt x="6471" y="234"/>
                  </a:cubicBezTo>
                  <a:cubicBezTo>
                    <a:pt x="5504" y="1034"/>
                    <a:pt x="3503" y="1902"/>
                    <a:pt x="634" y="2502"/>
                  </a:cubicBezTo>
                  <a:cubicBezTo>
                    <a:pt x="0" y="2636"/>
                    <a:pt x="67" y="4170"/>
                    <a:pt x="1601" y="4170"/>
                  </a:cubicBezTo>
                  <a:cubicBezTo>
                    <a:pt x="3136" y="4170"/>
                    <a:pt x="6338" y="4070"/>
                    <a:pt x="7439" y="4070"/>
                  </a:cubicBezTo>
                  <a:cubicBezTo>
                    <a:pt x="9240" y="4070"/>
                    <a:pt x="9941" y="4137"/>
                    <a:pt x="11375" y="4170"/>
                  </a:cubicBezTo>
                  <a:cubicBezTo>
                    <a:pt x="11742" y="4170"/>
                    <a:pt x="12009" y="3870"/>
                    <a:pt x="11975" y="3503"/>
                  </a:cubicBezTo>
                  <a:lnTo>
                    <a:pt x="11508" y="267"/>
                  </a:lnTo>
                  <a:cubicBezTo>
                    <a:pt x="11475" y="100"/>
                    <a:pt x="11342" y="0"/>
                    <a:pt x="112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9"/>
            <p:cNvSpPr/>
            <p:nvPr/>
          </p:nvSpPr>
          <p:spPr>
            <a:xfrm>
              <a:off x="5938775" y="4123319"/>
              <a:ext cx="93425" cy="109275"/>
            </a:xfrm>
            <a:custGeom>
              <a:rect b="b" l="l" r="r" t="t"/>
              <a:pathLst>
                <a:path extrusionOk="0" h="4371" w="3737">
                  <a:moveTo>
                    <a:pt x="68" y="0"/>
                  </a:moveTo>
                  <a:lnTo>
                    <a:pt x="1" y="4370"/>
                  </a:lnTo>
                  <a:lnTo>
                    <a:pt x="3637" y="4370"/>
                  </a:lnTo>
                  <a:lnTo>
                    <a:pt x="3737" y="0"/>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9"/>
            <p:cNvSpPr/>
            <p:nvPr/>
          </p:nvSpPr>
          <p:spPr>
            <a:xfrm>
              <a:off x="5713625" y="1758819"/>
              <a:ext cx="492050" cy="584925"/>
            </a:xfrm>
            <a:custGeom>
              <a:rect b="b" l="l" r="r" t="t"/>
              <a:pathLst>
                <a:path extrusionOk="0" h="23397" w="19682">
                  <a:moveTo>
                    <a:pt x="11310" y="1"/>
                  </a:moveTo>
                  <a:cubicBezTo>
                    <a:pt x="9734" y="1"/>
                    <a:pt x="8170" y="83"/>
                    <a:pt x="6605" y="246"/>
                  </a:cubicBezTo>
                  <a:cubicBezTo>
                    <a:pt x="4871" y="446"/>
                    <a:pt x="3003" y="813"/>
                    <a:pt x="1802" y="1080"/>
                  </a:cubicBezTo>
                  <a:cubicBezTo>
                    <a:pt x="834" y="1280"/>
                    <a:pt x="134" y="2114"/>
                    <a:pt x="67" y="3081"/>
                  </a:cubicBezTo>
                  <a:cubicBezTo>
                    <a:pt x="0" y="5417"/>
                    <a:pt x="401" y="10820"/>
                    <a:pt x="2836" y="23396"/>
                  </a:cubicBezTo>
                  <a:lnTo>
                    <a:pt x="17713" y="22962"/>
                  </a:lnTo>
                  <a:cubicBezTo>
                    <a:pt x="17279" y="16925"/>
                    <a:pt x="17146" y="13189"/>
                    <a:pt x="19681" y="680"/>
                  </a:cubicBezTo>
                  <a:cubicBezTo>
                    <a:pt x="17580" y="313"/>
                    <a:pt x="15478" y="113"/>
                    <a:pt x="13343" y="46"/>
                  </a:cubicBezTo>
                  <a:cubicBezTo>
                    <a:pt x="12663" y="16"/>
                    <a:pt x="11985" y="1"/>
                    <a:pt x="113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9"/>
            <p:cNvSpPr/>
            <p:nvPr/>
          </p:nvSpPr>
          <p:spPr>
            <a:xfrm>
              <a:off x="5832875" y="1570644"/>
              <a:ext cx="214350" cy="281075"/>
            </a:xfrm>
            <a:custGeom>
              <a:rect b="b" l="l" r="r" t="t"/>
              <a:pathLst>
                <a:path extrusionOk="0" h="11243" w="8574">
                  <a:moveTo>
                    <a:pt x="7673" y="1"/>
                  </a:moveTo>
                  <a:lnTo>
                    <a:pt x="3636" y="3637"/>
                  </a:lnTo>
                  <a:cubicBezTo>
                    <a:pt x="4103" y="5305"/>
                    <a:pt x="4237" y="7106"/>
                    <a:pt x="1835" y="7773"/>
                  </a:cubicBezTo>
                  <a:cubicBezTo>
                    <a:pt x="1835" y="7773"/>
                    <a:pt x="0" y="9508"/>
                    <a:pt x="3403" y="11242"/>
                  </a:cubicBezTo>
                  <a:cubicBezTo>
                    <a:pt x="5538" y="10742"/>
                    <a:pt x="7406" y="9408"/>
                    <a:pt x="8573" y="7573"/>
                  </a:cubicBezTo>
                  <a:cubicBezTo>
                    <a:pt x="7005" y="6172"/>
                    <a:pt x="7306" y="2169"/>
                    <a:pt x="7673"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9"/>
            <p:cNvSpPr/>
            <p:nvPr/>
          </p:nvSpPr>
          <p:spPr>
            <a:xfrm>
              <a:off x="5917925" y="1829994"/>
              <a:ext cx="70925" cy="21725"/>
            </a:xfrm>
            <a:custGeom>
              <a:rect b="b" l="l" r="r" t="t"/>
              <a:pathLst>
                <a:path extrusionOk="0" h="869" w="2837">
                  <a:moveTo>
                    <a:pt x="468" y="1"/>
                  </a:moveTo>
                  <a:lnTo>
                    <a:pt x="1" y="868"/>
                  </a:lnTo>
                  <a:lnTo>
                    <a:pt x="2836" y="535"/>
                  </a:lnTo>
                  <a:lnTo>
                    <a:pt x="46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9"/>
            <p:cNvSpPr/>
            <p:nvPr/>
          </p:nvSpPr>
          <p:spPr>
            <a:xfrm>
              <a:off x="5929600" y="1745769"/>
              <a:ext cx="155150" cy="187675"/>
            </a:xfrm>
            <a:custGeom>
              <a:rect b="b" l="l" r="r" t="t"/>
              <a:pathLst>
                <a:path extrusionOk="0" h="7507" w="6206">
                  <a:moveTo>
                    <a:pt x="4437" y="1"/>
                  </a:moveTo>
                  <a:cubicBezTo>
                    <a:pt x="4304" y="701"/>
                    <a:pt x="768" y="3003"/>
                    <a:pt x="1" y="3370"/>
                  </a:cubicBezTo>
                  <a:cubicBezTo>
                    <a:pt x="1268" y="4204"/>
                    <a:pt x="2403" y="4838"/>
                    <a:pt x="3570" y="7506"/>
                  </a:cubicBezTo>
                  <a:cubicBezTo>
                    <a:pt x="5305" y="4504"/>
                    <a:pt x="6205" y="401"/>
                    <a:pt x="6205" y="401"/>
                  </a:cubicBezTo>
                  <a:cubicBezTo>
                    <a:pt x="6205" y="401"/>
                    <a:pt x="4704" y="301"/>
                    <a:pt x="44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9"/>
            <p:cNvSpPr/>
            <p:nvPr/>
          </p:nvSpPr>
          <p:spPr>
            <a:xfrm>
              <a:off x="5877075" y="1829994"/>
              <a:ext cx="40875" cy="21725"/>
            </a:xfrm>
            <a:custGeom>
              <a:rect b="b" l="l" r="r" t="t"/>
              <a:pathLst>
                <a:path extrusionOk="0" h="869" w="1635">
                  <a:moveTo>
                    <a:pt x="1435" y="1"/>
                  </a:moveTo>
                  <a:lnTo>
                    <a:pt x="0" y="101"/>
                  </a:lnTo>
                  <a:lnTo>
                    <a:pt x="1635" y="868"/>
                  </a:lnTo>
                  <a:lnTo>
                    <a:pt x="14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
            <p:cNvSpPr/>
            <p:nvPr/>
          </p:nvSpPr>
          <p:spPr>
            <a:xfrm>
              <a:off x="5796175" y="1751619"/>
              <a:ext cx="116775" cy="181825"/>
            </a:xfrm>
            <a:custGeom>
              <a:rect b="b" l="l" r="r" t="t"/>
              <a:pathLst>
                <a:path extrusionOk="0" h="7273" w="4671">
                  <a:moveTo>
                    <a:pt x="3904" y="0"/>
                  </a:moveTo>
                  <a:lnTo>
                    <a:pt x="3904" y="0"/>
                  </a:lnTo>
                  <a:cubicBezTo>
                    <a:pt x="3637" y="301"/>
                    <a:pt x="2136" y="401"/>
                    <a:pt x="2136" y="401"/>
                  </a:cubicBezTo>
                  <a:cubicBezTo>
                    <a:pt x="2136" y="401"/>
                    <a:pt x="1" y="4270"/>
                    <a:pt x="1769" y="7272"/>
                  </a:cubicBezTo>
                  <a:cubicBezTo>
                    <a:pt x="2569" y="5137"/>
                    <a:pt x="3403" y="3970"/>
                    <a:pt x="4671" y="3136"/>
                  </a:cubicBezTo>
                  <a:cubicBezTo>
                    <a:pt x="3503" y="2369"/>
                    <a:pt x="3803" y="701"/>
                    <a:pt x="39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9"/>
            <p:cNvSpPr/>
            <p:nvPr/>
          </p:nvSpPr>
          <p:spPr>
            <a:xfrm>
              <a:off x="5923775" y="1607344"/>
              <a:ext cx="63400" cy="84250"/>
            </a:xfrm>
            <a:custGeom>
              <a:rect b="b" l="l" r="r" t="t"/>
              <a:pathLst>
                <a:path extrusionOk="0" h="3370" w="2536">
                  <a:moveTo>
                    <a:pt x="2402" y="1"/>
                  </a:moveTo>
                  <a:lnTo>
                    <a:pt x="0" y="2169"/>
                  </a:lnTo>
                  <a:cubicBezTo>
                    <a:pt x="134" y="2569"/>
                    <a:pt x="201" y="2969"/>
                    <a:pt x="234" y="3370"/>
                  </a:cubicBezTo>
                  <a:cubicBezTo>
                    <a:pt x="1168" y="3203"/>
                    <a:pt x="2402" y="2135"/>
                    <a:pt x="2469" y="1168"/>
                  </a:cubicBezTo>
                  <a:cubicBezTo>
                    <a:pt x="2536" y="768"/>
                    <a:pt x="2502" y="401"/>
                    <a:pt x="2402" y="1"/>
                  </a:cubicBez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9"/>
            <p:cNvSpPr/>
            <p:nvPr/>
          </p:nvSpPr>
          <p:spPr>
            <a:xfrm>
              <a:off x="5785350" y="1317744"/>
              <a:ext cx="270700" cy="349325"/>
            </a:xfrm>
            <a:custGeom>
              <a:rect b="b" l="l" r="r" t="t"/>
              <a:pathLst>
                <a:path extrusionOk="0" h="13973" w="10828">
                  <a:moveTo>
                    <a:pt x="5804" y="1"/>
                  </a:moveTo>
                  <a:cubicBezTo>
                    <a:pt x="5110" y="1"/>
                    <a:pt x="4396" y="151"/>
                    <a:pt x="3703" y="477"/>
                  </a:cubicBezTo>
                  <a:cubicBezTo>
                    <a:pt x="234" y="2111"/>
                    <a:pt x="0" y="7515"/>
                    <a:pt x="934" y="10717"/>
                  </a:cubicBezTo>
                  <a:cubicBezTo>
                    <a:pt x="1543" y="12820"/>
                    <a:pt x="3344" y="13973"/>
                    <a:pt x="5253" y="13973"/>
                  </a:cubicBezTo>
                  <a:cubicBezTo>
                    <a:pt x="6586" y="13973"/>
                    <a:pt x="7971" y="13411"/>
                    <a:pt x="9040" y="12218"/>
                  </a:cubicBezTo>
                  <a:cubicBezTo>
                    <a:pt x="10774" y="10284"/>
                    <a:pt x="10708" y="8749"/>
                    <a:pt x="10774" y="5113"/>
                  </a:cubicBezTo>
                  <a:cubicBezTo>
                    <a:pt x="10827" y="2180"/>
                    <a:pt x="8452" y="1"/>
                    <a:pt x="5804"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9"/>
            <p:cNvSpPr/>
            <p:nvPr/>
          </p:nvSpPr>
          <p:spPr>
            <a:xfrm>
              <a:off x="5930450" y="1478094"/>
              <a:ext cx="119275" cy="10850"/>
            </a:xfrm>
            <a:custGeom>
              <a:rect b="b" l="l" r="r" t="t"/>
              <a:pathLst>
                <a:path extrusionOk="0" h="434" w="4771">
                  <a:moveTo>
                    <a:pt x="100" y="0"/>
                  </a:moveTo>
                  <a:cubicBezTo>
                    <a:pt x="67" y="0"/>
                    <a:pt x="0" y="34"/>
                    <a:pt x="0" y="100"/>
                  </a:cubicBezTo>
                  <a:cubicBezTo>
                    <a:pt x="0" y="167"/>
                    <a:pt x="34" y="200"/>
                    <a:pt x="100" y="200"/>
                  </a:cubicBezTo>
                  <a:lnTo>
                    <a:pt x="4670" y="434"/>
                  </a:lnTo>
                  <a:cubicBezTo>
                    <a:pt x="4737" y="434"/>
                    <a:pt x="4770" y="401"/>
                    <a:pt x="4770" y="334"/>
                  </a:cubicBezTo>
                  <a:cubicBezTo>
                    <a:pt x="4770" y="267"/>
                    <a:pt x="4737" y="234"/>
                    <a:pt x="4670" y="234"/>
                  </a:cubicBezTo>
                  <a:lnTo>
                    <a:pt x="1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
            <p:cNvSpPr/>
            <p:nvPr/>
          </p:nvSpPr>
          <p:spPr>
            <a:xfrm>
              <a:off x="5784500" y="2336194"/>
              <a:ext cx="285225" cy="1874700"/>
            </a:xfrm>
            <a:custGeom>
              <a:rect b="b" l="l" r="r" t="t"/>
              <a:pathLst>
                <a:path extrusionOk="0" h="74988" w="11409">
                  <a:moveTo>
                    <a:pt x="10875" y="1"/>
                  </a:moveTo>
                  <a:lnTo>
                    <a:pt x="1" y="301"/>
                  </a:lnTo>
                  <a:cubicBezTo>
                    <a:pt x="1" y="301"/>
                    <a:pt x="1869" y="27521"/>
                    <a:pt x="2936" y="38628"/>
                  </a:cubicBezTo>
                  <a:cubicBezTo>
                    <a:pt x="4004" y="50203"/>
                    <a:pt x="5438" y="74988"/>
                    <a:pt x="5438" y="74988"/>
                  </a:cubicBezTo>
                  <a:lnTo>
                    <a:pt x="10375" y="74988"/>
                  </a:lnTo>
                  <a:cubicBezTo>
                    <a:pt x="10375" y="74988"/>
                    <a:pt x="11409" y="49770"/>
                    <a:pt x="11009" y="38362"/>
                  </a:cubicBezTo>
                  <a:cubicBezTo>
                    <a:pt x="10608" y="25919"/>
                    <a:pt x="10875" y="1"/>
                    <a:pt x="108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9"/>
            <p:cNvSpPr/>
            <p:nvPr/>
          </p:nvSpPr>
          <p:spPr>
            <a:xfrm>
              <a:off x="5899600" y="4163344"/>
              <a:ext cx="162625" cy="52550"/>
            </a:xfrm>
            <a:custGeom>
              <a:rect b="b" l="l" r="r" t="t"/>
              <a:pathLst>
                <a:path extrusionOk="0" h="2102" w="6505">
                  <a:moveTo>
                    <a:pt x="6505" y="0"/>
                  </a:moveTo>
                  <a:lnTo>
                    <a:pt x="0" y="234"/>
                  </a:lnTo>
                  <a:lnTo>
                    <a:pt x="434" y="2102"/>
                  </a:lnTo>
                  <a:lnTo>
                    <a:pt x="6238" y="2102"/>
                  </a:lnTo>
                  <a:lnTo>
                    <a:pt x="65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9"/>
            <p:cNvSpPr/>
            <p:nvPr/>
          </p:nvSpPr>
          <p:spPr>
            <a:xfrm>
              <a:off x="5943775" y="2570994"/>
              <a:ext cx="113450" cy="617500"/>
            </a:xfrm>
            <a:custGeom>
              <a:rect b="b" l="l" r="r" t="t"/>
              <a:pathLst>
                <a:path extrusionOk="0" h="24700" w="4538">
                  <a:moveTo>
                    <a:pt x="3874" y="1"/>
                  </a:moveTo>
                  <a:cubicBezTo>
                    <a:pt x="3439" y="1"/>
                    <a:pt x="2978" y="565"/>
                    <a:pt x="2469" y="1884"/>
                  </a:cubicBezTo>
                  <a:cubicBezTo>
                    <a:pt x="1" y="8388"/>
                    <a:pt x="2636" y="18729"/>
                    <a:pt x="4538" y="24700"/>
                  </a:cubicBezTo>
                  <a:cubicBezTo>
                    <a:pt x="4404" y="17261"/>
                    <a:pt x="4404" y="7521"/>
                    <a:pt x="4437" y="316"/>
                  </a:cubicBezTo>
                  <a:cubicBezTo>
                    <a:pt x="4253" y="111"/>
                    <a:pt x="4066" y="1"/>
                    <a:pt x="38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9"/>
            <p:cNvSpPr/>
            <p:nvPr/>
          </p:nvSpPr>
          <p:spPr>
            <a:xfrm>
              <a:off x="5887925" y="1471419"/>
              <a:ext cx="17525" cy="26700"/>
            </a:xfrm>
            <a:custGeom>
              <a:rect b="b" l="l" r="r" t="t"/>
              <a:pathLst>
                <a:path extrusionOk="0" h="1068" w="701">
                  <a:moveTo>
                    <a:pt x="334" y="0"/>
                  </a:moveTo>
                  <a:cubicBezTo>
                    <a:pt x="133" y="0"/>
                    <a:pt x="0" y="267"/>
                    <a:pt x="0" y="534"/>
                  </a:cubicBezTo>
                  <a:cubicBezTo>
                    <a:pt x="33" y="834"/>
                    <a:pt x="200" y="1068"/>
                    <a:pt x="367" y="1068"/>
                  </a:cubicBezTo>
                  <a:cubicBezTo>
                    <a:pt x="567" y="1068"/>
                    <a:pt x="701" y="801"/>
                    <a:pt x="701" y="534"/>
                  </a:cubicBezTo>
                  <a:cubicBezTo>
                    <a:pt x="701" y="234"/>
                    <a:pt x="534" y="0"/>
                    <a:pt x="3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9"/>
            <p:cNvSpPr/>
            <p:nvPr/>
          </p:nvSpPr>
          <p:spPr>
            <a:xfrm>
              <a:off x="5804525" y="1473919"/>
              <a:ext cx="17525" cy="26700"/>
            </a:xfrm>
            <a:custGeom>
              <a:rect b="b" l="l" r="r" t="t"/>
              <a:pathLst>
                <a:path extrusionOk="0" h="1068" w="701">
                  <a:moveTo>
                    <a:pt x="334" y="0"/>
                  </a:moveTo>
                  <a:cubicBezTo>
                    <a:pt x="134" y="0"/>
                    <a:pt x="0" y="267"/>
                    <a:pt x="0" y="534"/>
                  </a:cubicBezTo>
                  <a:cubicBezTo>
                    <a:pt x="34" y="834"/>
                    <a:pt x="200" y="1068"/>
                    <a:pt x="367" y="1068"/>
                  </a:cubicBezTo>
                  <a:cubicBezTo>
                    <a:pt x="567" y="1068"/>
                    <a:pt x="701" y="801"/>
                    <a:pt x="701" y="534"/>
                  </a:cubicBezTo>
                  <a:cubicBezTo>
                    <a:pt x="701" y="201"/>
                    <a:pt x="534" y="0"/>
                    <a:pt x="3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9"/>
            <p:cNvSpPr/>
            <p:nvPr/>
          </p:nvSpPr>
          <p:spPr>
            <a:xfrm>
              <a:off x="5797025" y="1469744"/>
              <a:ext cx="17525" cy="7425"/>
            </a:xfrm>
            <a:custGeom>
              <a:rect b="b" l="l" r="r" t="t"/>
              <a:pathLst>
                <a:path extrusionOk="0" h="297" w="701">
                  <a:moveTo>
                    <a:pt x="0" y="1"/>
                  </a:moveTo>
                  <a:cubicBezTo>
                    <a:pt x="0" y="1"/>
                    <a:pt x="203" y="296"/>
                    <a:pt x="445" y="296"/>
                  </a:cubicBezTo>
                  <a:cubicBezTo>
                    <a:pt x="528" y="296"/>
                    <a:pt x="615" y="261"/>
                    <a:pt x="701" y="167"/>
                  </a:cubicBez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
            <p:cNvSpPr/>
            <p:nvPr/>
          </p:nvSpPr>
          <p:spPr>
            <a:xfrm>
              <a:off x="5830375" y="1492269"/>
              <a:ext cx="26700" cy="53450"/>
            </a:xfrm>
            <a:custGeom>
              <a:rect b="b" l="l" r="r" t="t"/>
              <a:pathLst>
                <a:path extrusionOk="0" h="2138" w="1068">
                  <a:moveTo>
                    <a:pt x="968" y="0"/>
                  </a:moveTo>
                  <a:cubicBezTo>
                    <a:pt x="734" y="701"/>
                    <a:pt x="401" y="1335"/>
                    <a:pt x="0" y="1935"/>
                  </a:cubicBezTo>
                  <a:cubicBezTo>
                    <a:pt x="194" y="2064"/>
                    <a:pt x="430" y="2138"/>
                    <a:pt x="671" y="2138"/>
                  </a:cubicBezTo>
                  <a:cubicBezTo>
                    <a:pt x="804" y="2138"/>
                    <a:pt x="938" y="2116"/>
                    <a:pt x="1068" y="2068"/>
                  </a:cubicBezTo>
                  <a:lnTo>
                    <a:pt x="968" y="0"/>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
            <p:cNvSpPr/>
            <p:nvPr/>
          </p:nvSpPr>
          <p:spPr>
            <a:xfrm>
              <a:off x="5885400" y="1541944"/>
              <a:ext cx="53400" cy="30400"/>
            </a:xfrm>
            <a:custGeom>
              <a:rect b="b" l="l" r="r" t="t"/>
              <a:pathLst>
                <a:path extrusionOk="0" h="1216" w="2136">
                  <a:moveTo>
                    <a:pt x="2033" y="1"/>
                  </a:moveTo>
                  <a:cubicBezTo>
                    <a:pt x="2000" y="1"/>
                    <a:pt x="1959" y="25"/>
                    <a:pt x="1936" y="48"/>
                  </a:cubicBezTo>
                  <a:cubicBezTo>
                    <a:pt x="1535" y="649"/>
                    <a:pt x="835" y="1049"/>
                    <a:pt x="101" y="1049"/>
                  </a:cubicBezTo>
                  <a:cubicBezTo>
                    <a:pt x="34" y="1049"/>
                    <a:pt x="1" y="1082"/>
                    <a:pt x="1" y="1149"/>
                  </a:cubicBezTo>
                  <a:cubicBezTo>
                    <a:pt x="1" y="1182"/>
                    <a:pt x="68" y="1216"/>
                    <a:pt x="101" y="1216"/>
                  </a:cubicBezTo>
                  <a:cubicBezTo>
                    <a:pt x="234" y="1216"/>
                    <a:pt x="368" y="1216"/>
                    <a:pt x="535" y="1182"/>
                  </a:cubicBezTo>
                  <a:cubicBezTo>
                    <a:pt x="1168" y="1049"/>
                    <a:pt x="1736" y="682"/>
                    <a:pt x="2102" y="148"/>
                  </a:cubicBezTo>
                  <a:cubicBezTo>
                    <a:pt x="2136" y="81"/>
                    <a:pt x="2102" y="48"/>
                    <a:pt x="2069" y="15"/>
                  </a:cubicBezTo>
                  <a:cubicBezTo>
                    <a:pt x="2059" y="5"/>
                    <a:pt x="2047" y="1"/>
                    <a:pt x="203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
            <p:cNvSpPr/>
            <p:nvPr/>
          </p:nvSpPr>
          <p:spPr>
            <a:xfrm>
              <a:off x="6015025" y="1486394"/>
              <a:ext cx="75425" cy="82575"/>
            </a:xfrm>
            <a:custGeom>
              <a:rect b="b" l="l" r="r" t="t"/>
              <a:pathLst>
                <a:path extrusionOk="0" h="3303" w="3017">
                  <a:moveTo>
                    <a:pt x="1603" y="1"/>
                  </a:moveTo>
                  <a:cubicBezTo>
                    <a:pt x="1586" y="1"/>
                    <a:pt x="1570" y="1"/>
                    <a:pt x="1554" y="2"/>
                  </a:cubicBezTo>
                  <a:cubicBezTo>
                    <a:pt x="653" y="69"/>
                    <a:pt x="120" y="1236"/>
                    <a:pt x="53" y="2003"/>
                  </a:cubicBezTo>
                  <a:cubicBezTo>
                    <a:pt x="0" y="2715"/>
                    <a:pt x="344" y="3303"/>
                    <a:pt x="902" y="3303"/>
                  </a:cubicBezTo>
                  <a:cubicBezTo>
                    <a:pt x="1050" y="3303"/>
                    <a:pt x="1213" y="3261"/>
                    <a:pt x="1387" y="3171"/>
                  </a:cubicBezTo>
                  <a:cubicBezTo>
                    <a:pt x="2021" y="2837"/>
                    <a:pt x="2488" y="2303"/>
                    <a:pt x="2722" y="1636"/>
                  </a:cubicBezTo>
                  <a:cubicBezTo>
                    <a:pt x="3016" y="851"/>
                    <a:pt x="2444" y="1"/>
                    <a:pt x="1603"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
            <p:cNvSpPr/>
            <p:nvPr/>
          </p:nvSpPr>
          <p:spPr>
            <a:xfrm>
              <a:off x="5892325" y="1427994"/>
              <a:ext cx="49825" cy="30950"/>
            </a:xfrm>
            <a:custGeom>
              <a:rect b="b" l="l" r="r" t="t"/>
              <a:pathLst>
                <a:path extrusionOk="0" h="1238" w="1993">
                  <a:moveTo>
                    <a:pt x="228" y="1"/>
                  </a:moveTo>
                  <a:cubicBezTo>
                    <a:pt x="22" y="1"/>
                    <a:pt x="1" y="336"/>
                    <a:pt x="224" y="336"/>
                  </a:cubicBezTo>
                  <a:cubicBezTo>
                    <a:pt x="224" y="336"/>
                    <a:pt x="1258" y="470"/>
                    <a:pt x="1659" y="1137"/>
                  </a:cubicBezTo>
                  <a:cubicBezTo>
                    <a:pt x="1692" y="1204"/>
                    <a:pt x="1759" y="1237"/>
                    <a:pt x="1825" y="1237"/>
                  </a:cubicBezTo>
                  <a:lnTo>
                    <a:pt x="1892" y="1204"/>
                  </a:lnTo>
                  <a:cubicBezTo>
                    <a:pt x="1959" y="1170"/>
                    <a:pt x="1992" y="1070"/>
                    <a:pt x="1959" y="970"/>
                  </a:cubicBezTo>
                  <a:cubicBezTo>
                    <a:pt x="1459" y="136"/>
                    <a:pt x="291" y="3"/>
                    <a:pt x="258" y="3"/>
                  </a:cubicBezTo>
                  <a:cubicBezTo>
                    <a:pt x="248" y="1"/>
                    <a:pt x="238" y="1"/>
                    <a:pt x="2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
            <p:cNvSpPr/>
            <p:nvPr/>
          </p:nvSpPr>
          <p:spPr>
            <a:xfrm>
              <a:off x="5789500" y="1424844"/>
              <a:ext cx="43400" cy="19900"/>
            </a:xfrm>
            <a:custGeom>
              <a:rect b="b" l="l" r="r" t="t"/>
              <a:pathLst>
                <a:path extrusionOk="0" h="796" w="1736">
                  <a:moveTo>
                    <a:pt x="1263" y="0"/>
                  </a:moveTo>
                  <a:cubicBezTo>
                    <a:pt x="826" y="0"/>
                    <a:pt x="392" y="171"/>
                    <a:pt x="68" y="496"/>
                  </a:cubicBezTo>
                  <a:cubicBezTo>
                    <a:pt x="1" y="562"/>
                    <a:pt x="1" y="663"/>
                    <a:pt x="68" y="729"/>
                  </a:cubicBezTo>
                  <a:cubicBezTo>
                    <a:pt x="101" y="763"/>
                    <a:pt x="168" y="796"/>
                    <a:pt x="234" y="796"/>
                  </a:cubicBezTo>
                  <a:cubicBezTo>
                    <a:pt x="268" y="763"/>
                    <a:pt x="268" y="763"/>
                    <a:pt x="301" y="729"/>
                  </a:cubicBezTo>
                  <a:cubicBezTo>
                    <a:pt x="551" y="480"/>
                    <a:pt x="915" y="345"/>
                    <a:pt x="1280" y="345"/>
                  </a:cubicBezTo>
                  <a:cubicBezTo>
                    <a:pt x="1354" y="345"/>
                    <a:pt x="1429" y="351"/>
                    <a:pt x="1502" y="362"/>
                  </a:cubicBezTo>
                  <a:cubicBezTo>
                    <a:pt x="1520" y="368"/>
                    <a:pt x="1538" y="371"/>
                    <a:pt x="1554" y="371"/>
                  </a:cubicBezTo>
                  <a:cubicBezTo>
                    <a:pt x="1625" y="371"/>
                    <a:pt x="1675" y="317"/>
                    <a:pt x="1702" y="262"/>
                  </a:cubicBezTo>
                  <a:cubicBezTo>
                    <a:pt x="1735" y="162"/>
                    <a:pt x="1669" y="62"/>
                    <a:pt x="1569" y="29"/>
                  </a:cubicBezTo>
                  <a:cubicBezTo>
                    <a:pt x="1467" y="10"/>
                    <a:pt x="1365"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9"/>
            <p:cNvSpPr/>
            <p:nvPr/>
          </p:nvSpPr>
          <p:spPr>
            <a:xfrm>
              <a:off x="6160600" y="1880869"/>
              <a:ext cx="278575" cy="598800"/>
            </a:xfrm>
            <a:custGeom>
              <a:rect b="b" l="l" r="r" t="t"/>
              <a:pathLst>
                <a:path extrusionOk="0" h="23952" w="11143">
                  <a:moveTo>
                    <a:pt x="3637" y="1"/>
                  </a:moveTo>
                  <a:lnTo>
                    <a:pt x="1" y="835"/>
                  </a:lnTo>
                  <a:cubicBezTo>
                    <a:pt x="468" y="2903"/>
                    <a:pt x="1002" y="4904"/>
                    <a:pt x="1602" y="6906"/>
                  </a:cubicBezTo>
                  <a:cubicBezTo>
                    <a:pt x="2202" y="8907"/>
                    <a:pt x="2836" y="10875"/>
                    <a:pt x="3637" y="12843"/>
                  </a:cubicBezTo>
                  <a:cubicBezTo>
                    <a:pt x="4037" y="13877"/>
                    <a:pt x="4471" y="14845"/>
                    <a:pt x="4971" y="15779"/>
                  </a:cubicBezTo>
                  <a:cubicBezTo>
                    <a:pt x="5438" y="16713"/>
                    <a:pt x="5905" y="17647"/>
                    <a:pt x="6372" y="18547"/>
                  </a:cubicBezTo>
                  <a:cubicBezTo>
                    <a:pt x="7373" y="20382"/>
                    <a:pt x="8373" y="22183"/>
                    <a:pt x="9474" y="23951"/>
                  </a:cubicBezTo>
                  <a:lnTo>
                    <a:pt x="11142" y="23151"/>
                  </a:lnTo>
                  <a:cubicBezTo>
                    <a:pt x="10475" y="21183"/>
                    <a:pt x="9741" y="19248"/>
                    <a:pt x="9007" y="17347"/>
                  </a:cubicBezTo>
                  <a:cubicBezTo>
                    <a:pt x="8273" y="15412"/>
                    <a:pt x="7506" y="13544"/>
                    <a:pt x="6872" y="11676"/>
                  </a:cubicBezTo>
                  <a:cubicBezTo>
                    <a:pt x="6239" y="9774"/>
                    <a:pt x="5672" y="7840"/>
                    <a:pt x="5171" y="5872"/>
                  </a:cubicBezTo>
                  <a:cubicBezTo>
                    <a:pt x="4637" y="3937"/>
                    <a:pt x="4137" y="1936"/>
                    <a:pt x="3637" y="1"/>
                  </a:cubicBez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9"/>
            <p:cNvSpPr/>
            <p:nvPr/>
          </p:nvSpPr>
          <p:spPr>
            <a:xfrm>
              <a:off x="6094725" y="1774144"/>
              <a:ext cx="196825" cy="246025"/>
            </a:xfrm>
            <a:custGeom>
              <a:rect b="b" l="l" r="r" t="t"/>
              <a:pathLst>
                <a:path extrusionOk="0" h="9841" w="7873">
                  <a:moveTo>
                    <a:pt x="3947" y="0"/>
                  </a:moveTo>
                  <a:cubicBezTo>
                    <a:pt x="2441" y="0"/>
                    <a:pt x="1110" y="1865"/>
                    <a:pt x="568" y="3703"/>
                  </a:cubicBezTo>
                  <a:cubicBezTo>
                    <a:pt x="1" y="5637"/>
                    <a:pt x="2236" y="9840"/>
                    <a:pt x="2236" y="9840"/>
                  </a:cubicBezTo>
                  <a:lnTo>
                    <a:pt x="7873" y="5537"/>
                  </a:lnTo>
                  <a:cubicBezTo>
                    <a:pt x="7873" y="5537"/>
                    <a:pt x="5938" y="500"/>
                    <a:pt x="4437" y="67"/>
                  </a:cubicBezTo>
                  <a:cubicBezTo>
                    <a:pt x="4272" y="22"/>
                    <a:pt x="4109" y="0"/>
                    <a:pt x="39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9"/>
            <p:cNvSpPr/>
            <p:nvPr/>
          </p:nvSpPr>
          <p:spPr>
            <a:xfrm>
              <a:off x="5866225" y="4317319"/>
              <a:ext cx="57575" cy="23050"/>
            </a:xfrm>
            <a:custGeom>
              <a:rect b="b" l="l" r="r" t="t"/>
              <a:pathLst>
                <a:path extrusionOk="0" h="922" w="2303">
                  <a:moveTo>
                    <a:pt x="401" y="179"/>
                  </a:moveTo>
                  <a:cubicBezTo>
                    <a:pt x="935" y="246"/>
                    <a:pt x="1468" y="413"/>
                    <a:pt x="1935" y="680"/>
                  </a:cubicBezTo>
                  <a:cubicBezTo>
                    <a:pt x="1615" y="733"/>
                    <a:pt x="1327" y="760"/>
                    <a:pt x="1082" y="760"/>
                  </a:cubicBezTo>
                  <a:cubicBezTo>
                    <a:pt x="713" y="760"/>
                    <a:pt x="441" y="700"/>
                    <a:pt x="301" y="580"/>
                  </a:cubicBezTo>
                  <a:cubicBezTo>
                    <a:pt x="234" y="513"/>
                    <a:pt x="168" y="379"/>
                    <a:pt x="201" y="279"/>
                  </a:cubicBezTo>
                  <a:cubicBezTo>
                    <a:pt x="201" y="246"/>
                    <a:pt x="234" y="213"/>
                    <a:pt x="268" y="213"/>
                  </a:cubicBezTo>
                  <a:cubicBezTo>
                    <a:pt x="301" y="179"/>
                    <a:pt x="368" y="179"/>
                    <a:pt x="401" y="179"/>
                  </a:cubicBezTo>
                  <a:close/>
                  <a:moveTo>
                    <a:pt x="406" y="0"/>
                  </a:moveTo>
                  <a:cubicBezTo>
                    <a:pt x="312" y="0"/>
                    <a:pt x="231" y="14"/>
                    <a:pt x="168" y="46"/>
                  </a:cubicBezTo>
                  <a:cubicBezTo>
                    <a:pt x="101" y="113"/>
                    <a:pt x="34" y="179"/>
                    <a:pt x="34" y="279"/>
                  </a:cubicBezTo>
                  <a:cubicBezTo>
                    <a:pt x="1" y="446"/>
                    <a:pt x="67" y="580"/>
                    <a:pt x="168" y="713"/>
                  </a:cubicBezTo>
                  <a:cubicBezTo>
                    <a:pt x="390" y="852"/>
                    <a:pt x="659" y="922"/>
                    <a:pt x="916" y="922"/>
                  </a:cubicBezTo>
                  <a:cubicBezTo>
                    <a:pt x="967" y="922"/>
                    <a:pt x="1018" y="919"/>
                    <a:pt x="1068" y="913"/>
                  </a:cubicBezTo>
                  <a:cubicBezTo>
                    <a:pt x="1468" y="913"/>
                    <a:pt x="1835" y="880"/>
                    <a:pt x="2236" y="813"/>
                  </a:cubicBezTo>
                  <a:cubicBezTo>
                    <a:pt x="2269" y="813"/>
                    <a:pt x="2302" y="780"/>
                    <a:pt x="2302" y="746"/>
                  </a:cubicBezTo>
                  <a:cubicBezTo>
                    <a:pt x="2302" y="680"/>
                    <a:pt x="2302" y="646"/>
                    <a:pt x="2269" y="646"/>
                  </a:cubicBezTo>
                  <a:cubicBezTo>
                    <a:pt x="2096" y="560"/>
                    <a:pt x="1002"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9"/>
            <p:cNvSpPr/>
            <p:nvPr/>
          </p:nvSpPr>
          <p:spPr>
            <a:xfrm>
              <a:off x="5887925" y="4295944"/>
              <a:ext cx="35050" cy="41725"/>
            </a:xfrm>
            <a:custGeom>
              <a:rect b="b" l="l" r="r" t="t"/>
              <a:pathLst>
                <a:path extrusionOk="0" h="1669" w="1402">
                  <a:moveTo>
                    <a:pt x="467" y="167"/>
                  </a:moveTo>
                  <a:cubicBezTo>
                    <a:pt x="567" y="167"/>
                    <a:pt x="667" y="200"/>
                    <a:pt x="767" y="267"/>
                  </a:cubicBezTo>
                  <a:cubicBezTo>
                    <a:pt x="1034" y="601"/>
                    <a:pt x="1201" y="1001"/>
                    <a:pt x="1234" y="1401"/>
                  </a:cubicBezTo>
                  <a:cubicBezTo>
                    <a:pt x="801" y="1134"/>
                    <a:pt x="200" y="534"/>
                    <a:pt x="234" y="267"/>
                  </a:cubicBezTo>
                  <a:cubicBezTo>
                    <a:pt x="234" y="234"/>
                    <a:pt x="267" y="167"/>
                    <a:pt x="400" y="167"/>
                  </a:cubicBezTo>
                  <a:close/>
                  <a:moveTo>
                    <a:pt x="367" y="0"/>
                  </a:moveTo>
                  <a:cubicBezTo>
                    <a:pt x="133" y="34"/>
                    <a:pt x="67" y="167"/>
                    <a:pt x="67" y="267"/>
                  </a:cubicBezTo>
                  <a:cubicBezTo>
                    <a:pt x="0" y="667"/>
                    <a:pt x="867" y="1468"/>
                    <a:pt x="1301" y="1668"/>
                  </a:cubicBezTo>
                  <a:lnTo>
                    <a:pt x="1334" y="1668"/>
                  </a:lnTo>
                  <a:cubicBezTo>
                    <a:pt x="1334" y="1635"/>
                    <a:pt x="1368" y="1635"/>
                    <a:pt x="1368" y="1635"/>
                  </a:cubicBezTo>
                  <a:cubicBezTo>
                    <a:pt x="1401" y="1635"/>
                    <a:pt x="1401" y="1601"/>
                    <a:pt x="1401" y="1568"/>
                  </a:cubicBezTo>
                  <a:cubicBezTo>
                    <a:pt x="1401" y="1535"/>
                    <a:pt x="1334" y="534"/>
                    <a:pt x="867" y="167"/>
                  </a:cubicBezTo>
                  <a:cubicBezTo>
                    <a:pt x="734" y="34"/>
                    <a:pt x="567" y="0"/>
                    <a:pt x="3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9"/>
            <p:cNvSpPr/>
            <p:nvPr/>
          </p:nvSpPr>
          <p:spPr>
            <a:xfrm>
              <a:off x="6418300" y="4123319"/>
              <a:ext cx="146800" cy="211850"/>
            </a:xfrm>
            <a:custGeom>
              <a:rect b="b" l="l" r="r" t="t"/>
              <a:pathLst>
                <a:path extrusionOk="0" h="8474" w="5872">
                  <a:moveTo>
                    <a:pt x="0" y="0"/>
                  </a:moveTo>
                  <a:lnTo>
                    <a:pt x="2202" y="8473"/>
                  </a:lnTo>
                  <a:lnTo>
                    <a:pt x="5871" y="8473"/>
                  </a:lnTo>
                  <a:lnTo>
                    <a:pt x="3669"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9"/>
            <p:cNvSpPr/>
            <p:nvPr/>
          </p:nvSpPr>
          <p:spPr>
            <a:xfrm>
              <a:off x="6456650" y="4324294"/>
              <a:ext cx="254375" cy="104275"/>
            </a:xfrm>
            <a:custGeom>
              <a:rect b="b" l="l" r="r" t="t"/>
              <a:pathLst>
                <a:path extrusionOk="0" h="4171" w="10175">
                  <a:moveTo>
                    <a:pt x="267" y="0"/>
                  </a:moveTo>
                  <a:cubicBezTo>
                    <a:pt x="101" y="0"/>
                    <a:pt x="1" y="100"/>
                    <a:pt x="1" y="267"/>
                  </a:cubicBezTo>
                  <a:lnTo>
                    <a:pt x="267" y="3503"/>
                  </a:lnTo>
                  <a:cubicBezTo>
                    <a:pt x="334" y="3870"/>
                    <a:pt x="634" y="4137"/>
                    <a:pt x="1001" y="4170"/>
                  </a:cubicBezTo>
                  <a:cubicBezTo>
                    <a:pt x="2436" y="4137"/>
                    <a:pt x="3069" y="4070"/>
                    <a:pt x="4904" y="4070"/>
                  </a:cubicBezTo>
                  <a:cubicBezTo>
                    <a:pt x="6005" y="4070"/>
                    <a:pt x="7139" y="4170"/>
                    <a:pt x="8673" y="4170"/>
                  </a:cubicBezTo>
                  <a:cubicBezTo>
                    <a:pt x="10175" y="4170"/>
                    <a:pt x="9941" y="2636"/>
                    <a:pt x="9274" y="2502"/>
                  </a:cubicBezTo>
                  <a:cubicBezTo>
                    <a:pt x="6272" y="1902"/>
                    <a:pt x="6172" y="1034"/>
                    <a:pt x="5004" y="234"/>
                  </a:cubicBezTo>
                  <a:cubicBezTo>
                    <a:pt x="4837" y="100"/>
                    <a:pt x="4604" y="0"/>
                    <a:pt x="43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9"/>
            <p:cNvSpPr/>
            <p:nvPr/>
          </p:nvSpPr>
          <p:spPr>
            <a:xfrm>
              <a:off x="6418300" y="4123319"/>
              <a:ext cx="120100" cy="109275"/>
            </a:xfrm>
            <a:custGeom>
              <a:rect b="b" l="l" r="r" t="t"/>
              <a:pathLst>
                <a:path extrusionOk="0" h="4371" w="4804">
                  <a:moveTo>
                    <a:pt x="0" y="0"/>
                  </a:moveTo>
                  <a:lnTo>
                    <a:pt x="1134" y="4370"/>
                  </a:lnTo>
                  <a:lnTo>
                    <a:pt x="4804" y="4370"/>
                  </a:lnTo>
                  <a:lnTo>
                    <a:pt x="3669" y="0"/>
                  </a:lnTo>
                  <a:close/>
                </a:path>
              </a:pathLst>
            </a:custGeom>
            <a:solidFill>
              <a:srgbClr val="ED8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9"/>
            <p:cNvSpPr/>
            <p:nvPr/>
          </p:nvSpPr>
          <p:spPr>
            <a:xfrm>
              <a:off x="5917925" y="2332869"/>
              <a:ext cx="623825" cy="1878875"/>
            </a:xfrm>
            <a:custGeom>
              <a:rect b="b" l="l" r="r" t="t"/>
              <a:pathLst>
                <a:path extrusionOk="0" h="75155" w="24953">
                  <a:moveTo>
                    <a:pt x="1" y="0"/>
                  </a:moveTo>
                  <a:cubicBezTo>
                    <a:pt x="1" y="0"/>
                    <a:pt x="5838" y="25252"/>
                    <a:pt x="9741" y="37594"/>
                  </a:cubicBezTo>
                  <a:cubicBezTo>
                    <a:pt x="13277" y="48769"/>
                    <a:pt x="20015" y="75154"/>
                    <a:pt x="20015" y="75154"/>
                  </a:cubicBezTo>
                  <a:lnTo>
                    <a:pt x="24952" y="75154"/>
                  </a:lnTo>
                  <a:cubicBezTo>
                    <a:pt x="24952" y="75154"/>
                    <a:pt x="20149" y="49202"/>
                    <a:pt x="18214" y="37627"/>
                  </a:cubicBezTo>
                  <a:cubicBezTo>
                    <a:pt x="16346" y="26486"/>
                    <a:pt x="13777" y="5671"/>
                    <a:pt x="95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
            <p:cNvSpPr/>
            <p:nvPr/>
          </p:nvSpPr>
          <p:spPr>
            <a:xfrm>
              <a:off x="6394950" y="4163344"/>
              <a:ext cx="162625" cy="52550"/>
            </a:xfrm>
            <a:custGeom>
              <a:rect b="b" l="l" r="r" t="t"/>
              <a:pathLst>
                <a:path extrusionOk="0" h="2102" w="6505">
                  <a:moveTo>
                    <a:pt x="6505" y="0"/>
                  </a:moveTo>
                  <a:lnTo>
                    <a:pt x="0" y="234"/>
                  </a:lnTo>
                  <a:lnTo>
                    <a:pt x="400" y="2102"/>
                  </a:lnTo>
                  <a:lnTo>
                    <a:pt x="6238" y="2102"/>
                  </a:lnTo>
                  <a:lnTo>
                    <a:pt x="65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9"/>
            <p:cNvSpPr/>
            <p:nvPr/>
          </p:nvSpPr>
          <p:spPr>
            <a:xfrm>
              <a:off x="6547550" y="4297594"/>
              <a:ext cx="49225" cy="39225"/>
            </a:xfrm>
            <a:custGeom>
              <a:rect b="b" l="l" r="r" t="t"/>
              <a:pathLst>
                <a:path extrusionOk="0" h="1569" w="1969">
                  <a:moveTo>
                    <a:pt x="1635" y="168"/>
                  </a:moveTo>
                  <a:cubicBezTo>
                    <a:pt x="1668" y="168"/>
                    <a:pt x="1702" y="201"/>
                    <a:pt x="1735" y="234"/>
                  </a:cubicBezTo>
                  <a:cubicBezTo>
                    <a:pt x="1802" y="301"/>
                    <a:pt x="1802" y="435"/>
                    <a:pt x="1768" y="535"/>
                  </a:cubicBezTo>
                  <a:cubicBezTo>
                    <a:pt x="1635" y="802"/>
                    <a:pt x="1135" y="1102"/>
                    <a:pt x="334" y="1302"/>
                  </a:cubicBezTo>
                  <a:cubicBezTo>
                    <a:pt x="634" y="902"/>
                    <a:pt x="1035" y="501"/>
                    <a:pt x="1468" y="201"/>
                  </a:cubicBezTo>
                  <a:cubicBezTo>
                    <a:pt x="1535" y="168"/>
                    <a:pt x="1568" y="168"/>
                    <a:pt x="1635" y="168"/>
                  </a:cubicBezTo>
                  <a:close/>
                  <a:moveTo>
                    <a:pt x="1616" y="0"/>
                  </a:moveTo>
                  <a:cubicBezTo>
                    <a:pt x="1110" y="0"/>
                    <a:pt x="133" y="1271"/>
                    <a:pt x="34" y="1435"/>
                  </a:cubicBezTo>
                  <a:cubicBezTo>
                    <a:pt x="1" y="1435"/>
                    <a:pt x="1" y="1502"/>
                    <a:pt x="34" y="1535"/>
                  </a:cubicBezTo>
                  <a:cubicBezTo>
                    <a:pt x="34" y="1535"/>
                    <a:pt x="101" y="1569"/>
                    <a:pt x="134" y="1569"/>
                  </a:cubicBezTo>
                  <a:cubicBezTo>
                    <a:pt x="501" y="1469"/>
                    <a:pt x="868" y="1335"/>
                    <a:pt x="1235" y="1168"/>
                  </a:cubicBezTo>
                  <a:cubicBezTo>
                    <a:pt x="1502" y="1068"/>
                    <a:pt x="1768" y="868"/>
                    <a:pt x="1935" y="601"/>
                  </a:cubicBezTo>
                  <a:cubicBezTo>
                    <a:pt x="1969" y="435"/>
                    <a:pt x="1969" y="268"/>
                    <a:pt x="1869" y="134"/>
                  </a:cubicBezTo>
                  <a:cubicBezTo>
                    <a:pt x="1835" y="68"/>
                    <a:pt x="1735" y="1"/>
                    <a:pt x="1635" y="1"/>
                  </a:cubicBezTo>
                  <a:cubicBezTo>
                    <a:pt x="1629" y="1"/>
                    <a:pt x="1622" y="0"/>
                    <a:pt x="16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9"/>
            <p:cNvSpPr/>
            <p:nvPr/>
          </p:nvSpPr>
          <p:spPr>
            <a:xfrm>
              <a:off x="6538375" y="4288019"/>
              <a:ext cx="31725" cy="48800"/>
            </a:xfrm>
            <a:custGeom>
              <a:rect b="b" l="l" r="r" t="t"/>
              <a:pathLst>
                <a:path extrusionOk="0" h="1952" w="1269">
                  <a:moveTo>
                    <a:pt x="827" y="169"/>
                  </a:moveTo>
                  <a:cubicBezTo>
                    <a:pt x="886" y="169"/>
                    <a:pt x="901" y="184"/>
                    <a:pt x="901" y="184"/>
                  </a:cubicBezTo>
                  <a:cubicBezTo>
                    <a:pt x="1035" y="417"/>
                    <a:pt x="768" y="1218"/>
                    <a:pt x="468" y="1652"/>
                  </a:cubicBezTo>
                  <a:cubicBezTo>
                    <a:pt x="334" y="1251"/>
                    <a:pt x="301" y="818"/>
                    <a:pt x="401" y="417"/>
                  </a:cubicBezTo>
                  <a:cubicBezTo>
                    <a:pt x="468" y="317"/>
                    <a:pt x="534" y="251"/>
                    <a:pt x="668" y="217"/>
                  </a:cubicBezTo>
                  <a:lnTo>
                    <a:pt x="701" y="184"/>
                  </a:lnTo>
                  <a:cubicBezTo>
                    <a:pt x="757" y="173"/>
                    <a:pt x="798" y="169"/>
                    <a:pt x="827" y="169"/>
                  </a:cubicBezTo>
                  <a:close/>
                  <a:moveTo>
                    <a:pt x="842" y="1"/>
                  </a:moveTo>
                  <a:cubicBezTo>
                    <a:pt x="785" y="1"/>
                    <a:pt x="716" y="16"/>
                    <a:pt x="634" y="50"/>
                  </a:cubicBezTo>
                  <a:cubicBezTo>
                    <a:pt x="468" y="84"/>
                    <a:pt x="334" y="217"/>
                    <a:pt x="267" y="384"/>
                  </a:cubicBezTo>
                  <a:cubicBezTo>
                    <a:pt x="1" y="918"/>
                    <a:pt x="368" y="1852"/>
                    <a:pt x="368" y="1885"/>
                  </a:cubicBezTo>
                  <a:cubicBezTo>
                    <a:pt x="368" y="1918"/>
                    <a:pt x="401" y="1918"/>
                    <a:pt x="434" y="1952"/>
                  </a:cubicBezTo>
                  <a:cubicBezTo>
                    <a:pt x="468" y="1952"/>
                    <a:pt x="468" y="1952"/>
                    <a:pt x="501" y="1918"/>
                  </a:cubicBezTo>
                  <a:lnTo>
                    <a:pt x="534" y="1918"/>
                  </a:lnTo>
                  <a:cubicBezTo>
                    <a:pt x="835" y="1551"/>
                    <a:pt x="1268" y="451"/>
                    <a:pt x="1035" y="117"/>
                  </a:cubicBezTo>
                  <a:cubicBezTo>
                    <a:pt x="1013" y="52"/>
                    <a:pt x="949" y="1"/>
                    <a:pt x="8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9"/>
            <p:cNvSpPr/>
            <p:nvPr/>
          </p:nvSpPr>
          <p:spPr>
            <a:xfrm>
              <a:off x="5880400" y="1467244"/>
              <a:ext cx="17550" cy="7425"/>
            </a:xfrm>
            <a:custGeom>
              <a:rect b="b" l="l" r="r" t="t"/>
              <a:pathLst>
                <a:path extrusionOk="0" h="297" w="702">
                  <a:moveTo>
                    <a:pt x="1" y="1"/>
                  </a:moveTo>
                  <a:cubicBezTo>
                    <a:pt x="1" y="1"/>
                    <a:pt x="204" y="296"/>
                    <a:pt x="445" y="296"/>
                  </a:cubicBezTo>
                  <a:cubicBezTo>
                    <a:pt x="528" y="296"/>
                    <a:pt x="616" y="261"/>
                    <a:pt x="701" y="167"/>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
            <p:cNvSpPr/>
            <p:nvPr/>
          </p:nvSpPr>
          <p:spPr>
            <a:xfrm>
              <a:off x="5772000" y="2307844"/>
              <a:ext cx="401150" cy="52575"/>
            </a:xfrm>
            <a:custGeom>
              <a:rect b="b" l="l" r="r" t="t"/>
              <a:pathLst>
                <a:path extrusionOk="0" h="2103" w="16046">
                  <a:moveTo>
                    <a:pt x="15311" y="1"/>
                  </a:moveTo>
                  <a:lnTo>
                    <a:pt x="267" y="434"/>
                  </a:lnTo>
                  <a:cubicBezTo>
                    <a:pt x="100" y="468"/>
                    <a:pt x="0" y="534"/>
                    <a:pt x="0" y="634"/>
                  </a:cubicBezTo>
                  <a:lnTo>
                    <a:pt x="201" y="1969"/>
                  </a:lnTo>
                  <a:cubicBezTo>
                    <a:pt x="201" y="2035"/>
                    <a:pt x="301" y="2102"/>
                    <a:pt x="434" y="2102"/>
                  </a:cubicBezTo>
                  <a:lnTo>
                    <a:pt x="15745" y="1635"/>
                  </a:lnTo>
                  <a:cubicBezTo>
                    <a:pt x="15912" y="1635"/>
                    <a:pt x="16045" y="1535"/>
                    <a:pt x="15978" y="1435"/>
                  </a:cubicBezTo>
                  <a:lnTo>
                    <a:pt x="15578" y="101"/>
                  </a:lnTo>
                  <a:cubicBezTo>
                    <a:pt x="15511" y="34"/>
                    <a:pt x="15411" y="1"/>
                    <a:pt x="153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9"/>
            <p:cNvSpPr/>
            <p:nvPr/>
          </p:nvSpPr>
          <p:spPr>
            <a:xfrm>
              <a:off x="6101400" y="2307019"/>
              <a:ext cx="24200" cy="47550"/>
            </a:xfrm>
            <a:custGeom>
              <a:rect b="b" l="l" r="r" t="t"/>
              <a:pathLst>
                <a:path extrusionOk="0" h="1902" w="968">
                  <a:moveTo>
                    <a:pt x="167" y="0"/>
                  </a:moveTo>
                  <a:cubicBezTo>
                    <a:pt x="67" y="0"/>
                    <a:pt x="0" y="34"/>
                    <a:pt x="34" y="100"/>
                  </a:cubicBezTo>
                  <a:lnTo>
                    <a:pt x="267" y="1802"/>
                  </a:lnTo>
                  <a:cubicBezTo>
                    <a:pt x="267" y="1868"/>
                    <a:pt x="334" y="1902"/>
                    <a:pt x="434" y="1902"/>
                  </a:cubicBezTo>
                  <a:lnTo>
                    <a:pt x="834" y="1902"/>
                  </a:lnTo>
                  <a:cubicBezTo>
                    <a:pt x="901" y="1902"/>
                    <a:pt x="968" y="1835"/>
                    <a:pt x="968" y="1802"/>
                  </a:cubicBezTo>
                  <a:lnTo>
                    <a:pt x="734" y="67"/>
                  </a:lnTo>
                  <a:cubicBezTo>
                    <a:pt x="734" y="34"/>
                    <a:pt x="634"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9"/>
            <p:cNvSpPr/>
            <p:nvPr/>
          </p:nvSpPr>
          <p:spPr>
            <a:xfrm>
              <a:off x="5801175" y="2315344"/>
              <a:ext cx="24225" cy="48400"/>
            </a:xfrm>
            <a:custGeom>
              <a:rect b="b" l="l" r="r" t="t"/>
              <a:pathLst>
                <a:path extrusionOk="0" h="1936" w="969">
                  <a:moveTo>
                    <a:pt x="168" y="1"/>
                  </a:moveTo>
                  <a:cubicBezTo>
                    <a:pt x="68" y="1"/>
                    <a:pt x="1" y="68"/>
                    <a:pt x="34" y="101"/>
                  </a:cubicBezTo>
                  <a:lnTo>
                    <a:pt x="268" y="1836"/>
                  </a:lnTo>
                  <a:cubicBezTo>
                    <a:pt x="268" y="1902"/>
                    <a:pt x="334" y="1936"/>
                    <a:pt x="435" y="1936"/>
                  </a:cubicBezTo>
                  <a:lnTo>
                    <a:pt x="835" y="1936"/>
                  </a:lnTo>
                  <a:cubicBezTo>
                    <a:pt x="902" y="1936"/>
                    <a:pt x="968" y="1869"/>
                    <a:pt x="968" y="1836"/>
                  </a:cubicBezTo>
                  <a:lnTo>
                    <a:pt x="735" y="101"/>
                  </a:lnTo>
                  <a:cubicBezTo>
                    <a:pt x="735" y="68"/>
                    <a:pt x="635" y="1"/>
                    <a:pt x="5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9"/>
            <p:cNvSpPr/>
            <p:nvPr/>
          </p:nvSpPr>
          <p:spPr>
            <a:xfrm>
              <a:off x="5951300" y="2311194"/>
              <a:ext cx="24200" cy="47550"/>
            </a:xfrm>
            <a:custGeom>
              <a:rect b="b" l="l" r="r" t="t"/>
              <a:pathLst>
                <a:path extrusionOk="0" h="1902" w="968">
                  <a:moveTo>
                    <a:pt x="167" y="0"/>
                  </a:moveTo>
                  <a:cubicBezTo>
                    <a:pt x="67" y="0"/>
                    <a:pt x="0" y="33"/>
                    <a:pt x="34" y="100"/>
                  </a:cubicBezTo>
                  <a:lnTo>
                    <a:pt x="267" y="1801"/>
                  </a:lnTo>
                  <a:cubicBezTo>
                    <a:pt x="267" y="1868"/>
                    <a:pt x="334" y="1901"/>
                    <a:pt x="434" y="1901"/>
                  </a:cubicBezTo>
                  <a:lnTo>
                    <a:pt x="834" y="1901"/>
                  </a:lnTo>
                  <a:cubicBezTo>
                    <a:pt x="901" y="1901"/>
                    <a:pt x="968" y="1868"/>
                    <a:pt x="968" y="1801"/>
                  </a:cubicBezTo>
                  <a:lnTo>
                    <a:pt x="734" y="100"/>
                  </a:lnTo>
                  <a:cubicBezTo>
                    <a:pt x="734" y="33"/>
                    <a:pt x="634" y="0"/>
                    <a:pt x="5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
            <p:cNvSpPr/>
            <p:nvPr/>
          </p:nvSpPr>
          <p:spPr>
            <a:xfrm>
              <a:off x="6374100" y="2439619"/>
              <a:ext cx="126775" cy="81750"/>
            </a:xfrm>
            <a:custGeom>
              <a:rect b="b" l="l" r="r" t="t"/>
              <a:pathLst>
                <a:path extrusionOk="0" h="3270" w="5071">
                  <a:moveTo>
                    <a:pt x="667" y="0"/>
                  </a:moveTo>
                  <a:lnTo>
                    <a:pt x="667" y="0"/>
                  </a:lnTo>
                  <a:cubicBezTo>
                    <a:pt x="0" y="1401"/>
                    <a:pt x="1401" y="3269"/>
                    <a:pt x="1401" y="3269"/>
                  </a:cubicBezTo>
                  <a:lnTo>
                    <a:pt x="5071" y="2802"/>
                  </a:lnTo>
                  <a:lnTo>
                    <a:pt x="2168" y="134"/>
                  </a:lnTo>
                  <a:lnTo>
                    <a:pt x="667"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
            <p:cNvSpPr/>
            <p:nvPr/>
          </p:nvSpPr>
          <p:spPr>
            <a:xfrm>
              <a:off x="6408275" y="2509669"/>
              <a:ext cx="105100" cy="81750"/>
            </a:xfrm>
            <a:custGeom>
              <a:rect b="b" l="l" r="r" t="t"/>
              <a:pathLst>
                <a:path extrusionOk="0" h="3270" w="4204">
                  <a:moveTo>
                    <a:pt x="3704" y="0"/>
                  </a:moveTo>
                  <a:lnTo>
                    <a:pt x="1" y="500"/>
                  </a:lnTo>
                  <a:lnTo>
                    <a:pt x="1102" y="3269"/>
                  </a:lnTo>
                  <a:lnTo>
                    <a:pt x="4204" y="3036"/>
                  </a:lnTo>
                  <a:lnTo>
                    <a:pt x="3704" y="0"/>
                  </a:lnTo>
                  <a:close/>
                </a:path>
              </a:pathLst>
            </a:custGeom>
            <a:solidFill>
              <a:srgbClr val="FFC3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
            <p:cNvSpPr/>
            <p:nvPr/>
          </p:nvSpPr>
          <p:spPr>
            <a:xfrm>
              <a:off x="5801175" y="1312469"/>
              <a:ext cx="171000" cy="93475"/>
            </a:xfrm>
            <a:custGeom>
              <a:rect b="b" l="l" r="r" t="t"/>
              <a:pathLst>
                <a:path extrusionOk="0" h="3739" w="6840">
                  <a:moveTo>
                    <a:pt x="5197" y="1"/>
                  </a:moveTo>
                  <a:cubicBezTo>
                    <a:pt x="3988" y="1"/>
                    <a:pt x="2055" y="511"/>
                    <a:pt x="1" y="3089"/>
                  </a:cubicBezTo>
                  <a:cubicBezTo>
                    <a:pt x="1704" y="3592"/>
                    <a:pt x="3180" y="3738"/>
                    <a:pt x="4320" y="3738"/>
                  </a:cubicBezTo>
                  <a:cubicBezTo>
                    <a:pt x="5903" y="3738"/>
                    <a:pt x="6839" y="3456"/>
                    <a:pt x="6839" y="3456"/>
                  </a:cubicBezTo>
                  <a:lnTo>
                    <a:pt x="6472" y="221"/>
                  </a:lnTo>
                  <a:cubicBezTo>
                    <a:pt x="6472" y="221"/>
                    <a:pt x="5990" y="1"/>
                    <a:pt x="519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
            <p:cNvSpPr/>
            <p:nvPr/>
          </p:nvSpPr>
          <p:spPr>
            <a:xfrm>
              <a:off x="5952125" y="1306294"/>
              <a:ext cx="210175" cy="404475"/>
            </a:xfrm>
            <a:custGeom>
              <a:rect b="b" l="l" r="r" t="t"/>
              <a:pathLst>
                <a:path extrusionOk="0" h="16179" w="8407">
                  <a:moveTo>
                    <a:pt x="1171" y="0"/>
                  </a:moveTo>
                  <a:cubicBezTo>
                    <a:pt x="800" y="0"/>
                    <a:pt x="410" y="32"/>
                    <a:pt x="1" y="101"/>
                  </a:cubicBezTo>
                  <a:cubicBezTo>
                    <a:pt x="1" y="101"/>
                    <a:pt x="734" y="10842"/>
                    <a:pt x="1" y="16179"/>
                  </a:cubicBezTo>
                  <a:cubicBezTo>
                    <a:pt x="4304" y="14811"/>
                    <a:pt x="8407" y="10542"/>
                    <a:pt x="8407" y="10542"/>
                  </a:cubicBezTo>
                  <a:cubicBezTo>
                    <a:pt x="8407" y="10542"/>
                    <a:pt x="7868" y="0"/>
                    <a:pt x="117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
            <p:cNvSpPr/>
            <p:nvPr/>
          </p:nvSpPr>
          <p:spPr>
            <a:xfrm>
              <a:off x="5844550" y="1413044"/>
              <a:ext cx="93425" cy="133450"/>
            </a:xfrm>
            <a:custGeom>
              <a:rect b="b" l="l" r="r" t="t"/>
              <a:pathLst>
                <a:path extrusionOk="0" h="5338" w="3737">
                  <a:moveTo>
                    <a:pt x="1668" y="201"/>
                  </a:moveTo>
                  <a:cubicBezTo>
                    <a:pt x="2502" y="201"/>
                    <a:pt x="3303" y="1301"/>
                    <a:pt x="3436" y="2669"/>
                  </a:cubicBezTo>
                  <a:cubicBezTo>
                    <a:pt x="3536" y="3403"/>
                    <a:pt x="3336" y="4170"/>
                    <a:pt x="2869" y="4737"/>
                  </a:cubicBezTo>
                  <a:cubicBezTo>
                    <a:pt x="2702" y="4971"/>
                    <a:pt x="2402" y="5137"/>
                    <a:pt x="2102" y="5137"/>
                  </a:cubicBezTo>
                  <a:cubicBezTo>
                    <a:pt x="1235" y="5137"/>
                    <a:pt x="434" y="4003"/>
                    <a:pt x="334" y="2636"/>
                  </a:cubicBezTo>
                  <a:cubicBezTo>
                    <a:pt x="201" y="1902"/>
                    <a:pt x="401" y="1168"/>
                    <a:pt x="868" y="567"/>
                  </a:cubicBezTo>
                  <a:cubicBezTo>
                    <a:pt x="1068" y="334"/>
                    <a:pt x="1335" y="201"/>
                    <a:pt x="1668" y="201"/>
                  </a:cubicBezTo>
                  <a:close/>
                  <a:moveTo>
                    <a:pt x="1668" y="0"/>
                  </a:moveTo>
                  <a:cubicBezTo>
                    <a:pt x="1301" y="0"/>
                    <a:pt x="934" y="167"/>
                    <a:pt x="701" y="434"/>
                  </a:cubicBezTo>
                  <a:cubicBezTo>
                    <a:pt x="234" y="1068"/>
                    <a:pt x="0" y="1868"/>
                    <a:pt x="101" y="2669"/>
                  </a:cubicBezTo>
                  <a:cubicBezTo>
                    <a:pt x="234" y="4137"/>
                    <a:pt x="1135" y="5338"/>
                    <a:pt x="2102" y="5338"/>
                  </a:cubicBezTo>
                  <a:cubicBezTo>
                    <a:pt x="2469" y="5338"/>
                    <a:pt x="2802" y="5171"/>
                    <a:pt x="3036" y="4904"/>
                  </a:cubicBezTo>
                  <a:cubicBezTo>
                    <a:pt x="3536" y="4270"/>
                    <a:pt x="3736" y="3470"/>
                    <a:pt x="3636" y="2669"/>
                  </a:cubicBezTo>
                  <a:cubicBezTo>
                    <a:pt x="3503" y="1201"/>
                    <a:pt x="2636" y="0"/>
                    <a:pt x="16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
            <p:cNvSpPr/>
            <p:nvPr/>
          </p:nvSpPr>
          <p:spPr>
            <a:xfrm>
              <a:off x="5763650" y="1413044"/>
              <a:ext cx="74250" cy="133450"/>
            </a:xfrm>
            <a:custGeom>
              <a:rect b="b" l="l" r="r" t="t"/>
              <a:pathLst>
                <a:path extrusionOk="0" h="5338" w="2970">
                  <a:moveTo>
                    <a:pt x="1268" y="201"/>
                  </a:moveTo>
                  <a:cubicBezTo>
                    <a:pt x="1936" y="201"/>
                    <a:pt x="2569" y="1335"/>
                    <a:pt x="2669" y="2669"/>
                  </a:cubicBezTo>
                  <a:cubicBezTo>
                    <a:pt x="2769" y="3603"/>
                    <a:pt x="2569" y="4470"/>
                    <a:pt x="2202" y="4904"/>
                  </a:cubicBezTo>
                  <a:cubicBezTo>
                    <a:pt x="2069" y="5037"/>
                    <a:pt x="1902" y="5137"/>
                    <a:pt x="1702" y="5137"/>
                  </a:cubicBezTo>
                  <a:cubicBezTo>
                    <a:pt x="1035" y="5137"/>
                    <a:pt x="401" y="4003"/>
                    <a:pt x="268" y="2669"/>
                  </a:cubicBezTo>
                  <a:cubicBezTo>
                    <a:pt x="201" y="1735"/>
                    <a:pt x="401" y="868"/>
                    <a:pt x="768" y="434"/>
                  </a:cubicBezTo>
                  <a:cubicBezTo>
                    <a:pt x="901" y="301"/>
                    <a:pt x="1068" y="201"/>
                    <a:pt x="1268" y="201"/>
                  </a:cubicBezTo>
                  <a:close/>
                  <a:moveTo>
                    <a:pt x="1268" y="0"/>
                  </a:moveTo>
                  <a:cubicBezTo>
                    <a:pt x="1002" y="0"/>
                    <a:pt x="768" y="100"/>
                    <a:pt x="601" y="301"/>
                  </a:cubicBezTo>
                  <a:cubicBezTo>
                    <a:pt x="201" y="768"/>
                    <a:pt x="1" y="1668"/>
                    <a:pt x="68" y="2669"/>
                  </a:cubicBezTo>
                  <a:cubicBezTo>
                    <a:pt x="201" y="4170"/>
                    <a:pt x="935" y="5338"/>
                    <a:pt x="1702" y="5338"/>
                  </a:cubicBezTo>
                  <a:cubicBezTo>
                    <a:pt x="1936" y="5338"/>
                    <a:pt x="2169" y="5237"/>
                    <a:pt x="2336" y="5037"/>
                  </a:cubicBezTo>
                  <a:cubicBezTo>
                    <a:pt x="2769" y="4570"/>
                    <a:pt x="2970" y="3670"/>
                    <a:pt x="2903" y="2669"/>
                  </a:cubicBezTo>
                  <a:cubicBezTo>
                    <a:pt x="2769" y="1168"/>
                    <a:pt x="2036" y="0"/>
                    <a:pt x="12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5830375" y="1475594"/>
              <a:ext cx="22550" cy="7025"/>
            </a:xfrm>
            <a:custGeom>
              <a:rect b="b" l="l" r="r" t="t"/>
              <a:pathLst>
                <a:path extrusionOk="0" h="281" w="902">
                  <a:moveTo>
                    <a:pt x="451" y="0"/>
                  </a:moveTo>
                  <a:cubicBezTo>
                    <a:pt x="317" y="0"/>
                    <a:pt x="184" y="34"/>
                    <a:pt x="67" y="100"/>
                  </a:cubicBezTo>
                  <a:cubicBezTo>
                    <a:pt x="0" y="134"/>
                    <a:pt x="0" y="200"/>
                    <a:pt x="34" y="234"/>
                  </a:cubicBezTo>
                  <a:cubicBezTo>
                    <a:pt x="57" y="257"/>
                    <a:pt x="98" y="281"/>
                    <a:pt x="131" y="281"/>
                  </a:cubicBezTo>
                  <a:cubicBezTo>
                    <a:pt x="145" y="281"/>
                    <a:pt x="157" y="277"/>
                    <a:pt x="167" y="267"/>
                  </a:cubicBezTo>
                  <a:cubicBezTo>
                    <a:pt x="251" y="217"/>
                    <a:pt x="351" y="192"/>
                    <a:pt x="451" y="192"/>
                  </a:cubicBezTo>
                  <a:cubicBezTo>
                    <a:pt x="551" y="192"/>
                    <a:pt x="651" y="217"/>
                    <a:pt x="734" y="267"/>
                  </a:cubicBezTo>
                  <a:lnTo>
                    <a:pt x="801" y="267"/>
                  </a:lnTo>
                  <a:cubicBezTo>
                    <a:pt x="834" y="267"/>
                    <a:pt x="868" y="267"/>
                    <a:pt x="868" y="234"/>
                  </a:cubicBezTo>
                  <a:cubicBezTo>
                    <a:pt x="901" y="167"/>
                    <a:pt x="868" y="100"/>
                    <a:pt x="834" y="100"/>
                  </a:cubicBezTo>
                  <a:cubicBezTo>
                    <a:pt x="718" y="34"/>
                    <a:pt x="584"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65" name="Google Shape;865;p9"/>
          <p:cNvPicPr preferRelativeResize="0"/>
          <p:nvPr/>
        </p:nvPicPr>
        <p:blipFill rotWithShape="1">
          <a:blip r:embed="rId3">
            <a:alphaModFix/>
          </a:blip>
          <a:srcRect b="0" l="0" r="0" t="0"/>
          <a:stretch/>
        </p:blipFill>
        <p:spPr>
          <a:xfrm>
            <a:off x="8256587" y="4583706"/>
            <a:ext cx="487363" cy="487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ment Newsletter by Slidesgo">
  <a:themeElements>
    <a:clrScheme name="Simple Light">
      <a:dk1>
        <a:srgbClr val="434343"/>
      </a:dk1>
      <a:lt1>
        <a:srgbClr val="FFFFFF"/>
      </a:lt1>
      <a:dk2>
        <a:srgbClr val="57B6FF"/>
      </a:dk2>
      <a:lt2>
        <a:srgbClr val="0D94FB"/>
      </a:lt2>
      <a:accent1>
        <a:srgbClr val="007FE0"/>
      </a:accent1>
      <a:accent2>
        <a:srgbClr val="0069B8"/>
      </a:accent2>
      <a:accent3>
        <a:srgbClr val="FFD966"/>
      </a:accent3>
      <a:accent4>
        <a:srgbClr val="F1C232"/>
      </a:accent4>
      <a:accent5>
        <a:srgbClr val="263238"/>
      </a:accent5>
      <a:accent6>
        <a:srgbClr val="E0E0E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