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5" r:id="rId2"/>
  </p:sldMasterIdLst>
  <p:notesMasterIdLst>
    <p:notesMasterId r:id="rId5"/>
  </p:notesMasterIdLst>
  <p:sldIdLst>
    <p:sldId id="2255" r:id="rId3"/>
    <p:sldId id="2440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fault Section" id="{F81AA64B-6871-0A4C-A13E-692E45040F6F}">
          <p14:sldIdLst>
            <p14:sldId id="2255"/>
            <p14:sldId id="2440"/>
          </p14:sldIdLst>
        </p14:section>
        <p14:section name="internet vs embodied AI" id="{6FC3CB81-7D0F-5042-913F-76425FFC3EEA}">
          <p14:sldIdLst/>
        </p14:section>
        <p14:section name="EmbodiedQA results" id="{9E413373-1610-EF41-8930-6A1CC03D9F6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1"/>
    <p:restoredTop sz="94662"/>
  </p:normalViewPr>
  <p:slideViewPr>
    <p:cSldViewPr snapToGrid="0" snapToObjects="1">
      <p:cViewPr varScale="1">
        <p:scale>
          <a:sx n="69" d="100"/>
          <a:sy n="69" d="100"/>
        </p:scale>
        <p:origin x="29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Research at TTI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4A590-6033-DE48-865B-A0558AEFC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68" y="8813801"/>
            <a:ext cx="207264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D4A4B-0330-AF4E-991D-7D58C0870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20726400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828800"/>
            <a:ext cx="10160000" cy="1097280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1828800"/>
            <a:ext cx="10160000" cy="1097280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9279-66D6-F54A-8DF6-8569F0E44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6"/>
            <a:ext cx="10773835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49"/>
            <a:ext cx="10773835" cy="8299450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6735" y="3070226"/>
            <a:ext cx="10778067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735" y="4349749"/>
            <a:ext cx="10778067" cy="8299450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DD396-FCC9-5D4C-A19A-0D227FF65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7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D718F-682B-7343-BB3C-8AD703324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0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50E6-1DFF-B84C-BFE3-E4371400D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546100"/>
            <a:ext cx="8022168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467" y="546100"/>
            <a:ext cx="13631333" cy="121031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1" y="2870200"/>
            <a:ext cx="8022168" cy="977900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1E281-1F8F-6944-BFC1-D0DAE21D9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8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435" y="9601200"/>
            <a:ext cx="146304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435" y="10734676"/>
            <a:ext cx="146304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CFAE8-AF25-AC44-B97D-AB359B592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2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AFEEC-C182-2D4A-848B-6A0ED98C1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4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73600" y="152400"/>
            <a:ext cx="5181600" cy="1203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52400"/>
            <a:ext cx="15138400" cy="1203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68A2-5B33-FA46-93E8-3B5149732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esentation Title">
    <p:bg>
      <p:bgPr>
        <a:solidFill>
          <a:srgbClr val="E8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AI_BKGD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499539" y="3311300"/>
            <a:ext cx="20897851" cy="462915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91B3"/>
                </a:solidFill>
                <a:latin typeface="+mj-lt"/>
                <a:ea typeface="+mj-ea"/>
                <a:cs typeface="+mj-cs"/>
                <a:sym typeface="FreightSansLFPro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half" idx="1"/>
          </p:nvPr>
        </p:nvSpPr>
        <p:spPr>
          <a:xfrm>
            <a:off x="1499539" y="8343553"/>
            <a:ext cx="20897851" cy="386605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20000"/>
              </a:lnSpc>
              <a:defRPr sz="4500">
                <a:solidFill>
                  <a:srgbClr val="6A717D"/>
                </a:solidFill>
                <a:latin typeface="FreightSansLFPro Semibold"/>
                <a:ea typeface="FreightSansLFPro Semibold"/>
                <a:cs typeface="FreightSansLFPro Semibold"/>
                <a:sym typeface="FreightSansLFPro Semibold"/>
              </a:defRPr>
            </a:lvl1pPr>
            <a:lvl2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2pPr>
            <a:lvl3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3pPr>
            <a:lvl4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4pPr>
            <a:lvl5pPr algn="l">
              <a:lnSpc>
                <a:spcPct val="120000"/>
              </a:lnSpc>
              <a:defRPr>
                <a:solidFill>
                  <a:srgbClr val="6A717D"/>
                </a:solidFill>
                <a:latin typeface="FreightSansLFPro"/>
                <a:ea typeface="FreightSansLFPro"/>
                <a:cs typeface="FreightSansLFPro"/>
                <a:sym typeface="FreightSansLF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65594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11176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6764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22352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794000" indent="-558800">
              <a:spcBef>
                <a:spcPts val="4500"/>
              </a:spcBef>
              <a:defRPr sz="380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572000"/>
            <a:ext cx="207264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6FF14-906B-8C43-8206-00F0F407B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457200"/>
            <a:ext cx="2072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86000"/>
            <a:ext cx="20726400" cy="1051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82400" y="128016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800"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400" y="12801600"/>
            <a:ext cx="772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l" defTabSz="1828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(C) Dhruv Batra 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8897600" y="12801600"/>
            <a:ext cx="508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8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51A289-BEF2-FC49-AB93-B19BD27FB5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4800">
              <a:latin typeface="" pitchFamily="64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214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8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21938164" y="6909290"/>
            <a:ext cx="153734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29" name="Embodied Question Answering"/>
          <p:cNvSpPr txBox="1"/>
          <p:nvPr/>
        </p:nvSpPr>
        <p:spPr>
          <a:xfrm>
            <a:off x="2938734" y="5815212"/>
            <a:ext cx="18506532" cy="2183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Autofit/>
          </a:bodyPr>
          <a:lstStyle>
            <a:lvl1pPr defTabSz="772239">
              <a:defRPr sz="10528" b="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772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Helvetica"/>
                <a:sym typeface="Helvetica"/>
              </a:rPr>
              <a:t>Habitat: A Platform for Embodied AI Research</a:t>
            </a:r>
          </a:p>
        </p:txBody>
      </p:sp>
      <p:sp>
        <p:nvSpPr>
          <p:cNvPr id="130" name="Line"/>
          <p:cNvSpPr/>
          <p:nvPr/>
        </p:nvSpPr>
        <p:spPr>
          <a:xfrm>
            <a:off x="908488" y="6909290"/>
            <a:ext cx="153734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43" name="Devi Parikh"/>
          <p:cNvSpPr txBox="1"/>
          <p:nvPr/>
        </p:nvSpPr>
        <p:spPr>
          <a:xfrm rot="1908">
            <a:off x="6879295" y="8333177"/>
            <a:ext cx="10624457" cy="3736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2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>
                <a:solidFill>
                  <a:srgbClr val="5E5E5E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Dhruv Batra</a:t>
            </a:r>
          </a:p>
        </p:txBody>
      </p:sp>
      <p:pic>
        <p:nvPicPr>
          <p:cNvPr id="8" name="Picture 7" descr="mage result for Georgia Tech">
            <a:extLst>
              <a:ext uri="{FF2B5EF4-FFF2-40B4-BE49-F238E27FC236}">
                <a16:creationId xmlns:a16="http://schemas.microsoft.com/office/drawing/2014/main" id="{CA110A9B-C9D8-8644-83C2-A528DB8AE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7" b="12307"/>
          <a:stretch/>
        </p:blipFill>
        <p:spPr bwMode="auto">
          <a:xfrm>
            <a:off x="3578814" y="11701033"/>
            <a:ext cx="446019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44DE937-A202-594E-BE77-D50B2B892403}"/>
              </a:ext>
            </a:extLst>
          </p:cNvPr>
          <p:cNvGrpSpPr>
            <a:grpSpLocks noChangeAspect="1"/>
          </p:cNvGrpSpPr>
          <p:nvPr/>
        </p:nvGrpSpPr>
        <p:grpSpPr>
          <a:xfrm>
            <a:off x="10947029" y="11701033"/>
            <a:ext cx="9766896" cy="1828800"/>
            <a:chOff x="9395978" y="6628677"/>
            <a:chExt cx="3149824" cy="58758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DE7948-2D75-0B47-8F47-56C985C2C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43692" y="6628677"/>
              <a:ext cx="454395" cy="2853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86C490-4A46-6F4C-B1DC-01F9D280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5978" y="7020576"/>
              <a:ext cx="3149824" cy="195688"/>
            </a:xfrm>
            <a:prstGeom prst="rect">
              <a:avLst/>
            </a:prstGeom>
          </p:spPr>
        </p:pic>
      </p:grpSp>
      <p:pic>
        <p:nvPicPr>
          <p:cNvPr id="12" name="mbot_anim.mp4" descr="mbot_anim.mp4">
            <a:extLst>
              <a:ext uri="{FF2B5EF4-FFF2-40B4-BE49-F238E27FC236}">
                <a16:creationId xmlns:a16="http://schemas.microsoft.com/office/drawing/2014/main" id="{37F50691-666C-954E-8939-B99D4B292E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7069734" y="975009"/>
            <a:ext cx="3735452" cy="320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2" descr="https://github.com/facebookresearch/habitat-api/raw/master/docs/img/habitat_logo_with_text_horizontal_blue.png">
            <a:extLst>
              <a:ext uri="{FF2B5EF4-FFF2-40B4-BE49-F238E27FC236}">
                <a16:creationId xmlns:a16="http://schemas.microsoft.com/office/drawing/2014/main" id="{E330BE84-8F83-EC45-B911-AC7C111E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14" y="975009"/>
            <a:ext cx="958996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66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24B18F9-C40E-744C-BB22-D57444D9728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E0DED-6AEE-FF4A-9306-AB67301E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Only PDF available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ACE4B-7FC4-6840-BD19-F2F38F8769B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157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</Words>
  <Application>Microsoft Macintosh PowerPoint</Application>
  <PresentationFormat>Custom</PresentationFormat>
  <Paragraphs>4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FreightSansLFPro</vt:lpstr>
      <vt:lpstr>FreightSansLFPro Semibold</vt:lpstr>
      <vt:lpstr>Helvetica</vt:lpstr>
      <vt:lpstr>Helvetica Light</vt:lpstr>
      <vt:lpstr>Helvetica Neue</vt:lpstr>
      <vt:lpstr>Helvetica Neue Light</vt:lpstr>
      <vt:lpstr>Helvetica Neue Medium</vt:lpstr>
      <vt:lpstr>Roboto</vt:lpstr>
      <vt:lpstr>Roboto Light</vt:lpstr>
      <vt:lpstr>White</vt:lpstr>
      <vt:lpstr>Blank Presentation</vt:lpstr>
      <vt:lpstr>PowerPoint Presentation</vt:lpstr>
      <vt:lpstr>Only PDF available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Batra</dc:creator>
  <cp:lastModifiedBy>Frank Dellaert</cp:lastModifiedBy>
  <cp:revision>122</cp:revision>
  <dcterms:created xsi:type="dcterms:W3CDTF">2019-02-07T05:20:53Z</dcterms:created>
  <dcterms:modified xsi:type="dcterms:W3CDTF">2019-12-06T19:38:50Z</dcterms:modified>
</cp:coreProperties>
</file>