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5" r:id="rId2"/>
  </p:sldMasterIdLst>
  <p:notesMasterIdLst>
    <p:notesMasterId r:id="rId4"/>
  </p:notesMasterIdLst>
  <p:sldIdLst>
    <p:sldId id="2440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F81AA64B-6871-0A4C-A13E-692E45040F6F}">
          <p14:sldIdLst>
            <p14:sldId id="2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/>
    <p:restoredTop sz="94694"/>
  </p:normalViewPr>
  <p:slideViewPr>
    <p:cSldViewPr snapToGrid="0" snapToObjects="1">
      <p:cViewPr>
        <p:scale>
          <a:sx n="45" d="100"/>
          <a:sy n="45" d="100"/>
        </p:scale>
        <p:origin x="20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8813801"/>
            <a:ext cx="207264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4A4B-0330-AF4E-991D-7D58C0870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20726400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828800"/>
            <a:ext cx="10160000" cy="1097280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1828800"/>
            <a:ext cx="10160000" cy="1097280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279-66D6-F54A-8DF6-8569F0E4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49"/>
            <a:ext cx="10773835" cy="829945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5" y="3070226"/>
            <a:ext cx="10778067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5" y="4349749"/>
            <a:ext cx="10778067" cy="829945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D396-FCC9-5D4C-A19A-0D227FF6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718F-682B-7343-BB3C-8AD70332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50E6-1DFF-B84C-BFE3-E4371400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0"/>
            <a:ext cx="13631333" cy="121031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2870200"/>
            <a:ext cx="8022168" cy="977900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E281-1F8F-6944-BFC1-D0DAE21D9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FAE8-AF25-AC44-B97D-AB359B592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FEEC-C182-2D4A-848B-6A0ED98C1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4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73600" y="152400"/>
            <a:ext cx="5181600" cy="1203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52400"/>
            <a:ext cx="15138400" cy="1203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68A2-5B33-FA46-93E8-3B5149732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5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">
    <p:bg>
      <p:bgPr>
        <a:solidFill>
          <a:srgbClr val="E8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I_BKGD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499539" y="3311300"/>
            <a:ext cx="20897851" cy="46291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91B3"/>
                </a:solidFill>
                <a:latin typeface="+mj-lt"/>
                <a:ea typeface="+mj-ea"/>
                <a:cs typeface="+mj-cs"/>
                <a:sym typeface="FreightSansLFPro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half" idx="1"/>
          </p:nvPr>
        </p:nvSpPr>
        <p:spPr>
          <a:xfrm>
            <a:off x="1499539" y="8343553"/>
            <a:ext cx="20897851" cy="386605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20000"/>
              </a:lnSpc>
              <a:defRPr sz="4500">
                <a:solidFill>
                  <a:srgbClr val="6A717D"/>
                </a:solidFill>
                <a:latin typeface="FreightSansLFPro Semibold"/>
                <a:ea typeface="FreightSansLFPro Semibold"/>
                <a:cs typeface="FreightSansLFPro Semibold"/>
                <a:sym typeface="FreightSansLFPro Semibold"/>
              </a:defRPr>
            </a:lvl1pPr>
            <a:lvl2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2pPr>
            <a:lvl3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3pPr>
            <a:lvl4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4pPr>
            <a:lvl5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655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1176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6764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352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7940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572000"/>
            <a:ext cx="20726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FF14-906B-8C43-8206-00F0F407B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Research at TTI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457200"/>
            <a:ext cx="2072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86000"/>
            <a:ext cx="20726400" cy="1051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82400" y="128016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80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12801600"/>
            <a:ext cx="772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1828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897600" y="128016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8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4800">
              <a:latin typeface="" pitchFamily="64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1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E0DED-6AEE-FF4A-9306-AB67301E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90" y="7280508"/>
            <a:ext cx="10638866" cy="41526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 rtl="0">
              <a:lnSpc>
                <a:spcPct val="90000"/>
              </a:lnSpc>
              <a:spcBef>
                <a:spcPct val="0"/>
              </a:spcBef>
            </a:pPr>
            <a:r>
              <a:rPr lang="en-US" sz="9600" dirty="0">
                <a:solidFill>
                  <a:srgbClr val="FFC000"/>
                </a:solidFill>
              </a:rPr>
              <a:t>Visual </a:t>
            </a:r>
            <a:r>
              <a:rPr lang="en-US" sz="9600" dirty="0" err="1">
                <a:solidFill>
                  <a:srgbClr val="FFC000"/>
                </a:solidFill>
              </a:rPr>
              <a:t>Servoing</a:t>
            </a:r>
            <a:br>
              <a:rPr lang="en-US" sz="9600" dirty="0">
                <a:solidFill>
                  <a:srgbClr val="FFC000"/>
                </a:solidFill>
              </a:rPr>
            </a:br>
            <a:r>
              <a:rPr lang="en-US" sz="8000" dirty="0">
                <a:solidFill>
                  <a:srgbClr val="FFC000"/>
                </a:solidFill>
              </a:rPr>
              <a:t>Guest Lecture in 4476</a:t>
            </a:r>
            <a:br>
              <a:rPr lang="en-US" sz="8000" dirty="0">
                <a:solidFill>
                  <a:srgbClr val="FFC000"/>
                </a:solidFill>
              </a:rPr>
            </a:br>
            <a:r>
              <a:rPr lang="en-US" sz="8000" dirty="0">
                <a:solidFill>
                  <a:srgbClr val="FFC000"/>
                </a:solidFill>
              </a:rPr>
              <a:t>Fall 2019</a:t>
            </a:r>
            <a:br>
              <a:rPr lang="en-US" sz="9600" dirty="0"/>
            </a:br>
            <a:endParaRPr lang="en-US" sz="9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0758704" cy="12749070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8" y="0"/>
            <a:ext cx="10420294" cy="12421258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08C1C4E-3420-2342-9563-88A5D253E91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tretch/>
        </p:blipFill>
        <p:spPr>
          <a:xfrm>
            <a:off x="972040" y="1755648"/>
            <a:ext cx="6860904" cy="85761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CE4B-7FC4-6840-BD19-F2F38F8769B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bg1"/>
                </a:solidFill>
              </a:rPr>
              <a:t>Only PDF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57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FreightSansLFPro</vt:lpstr>
      <vt:lpstr>FreightSansLFPro Semibold</vt:lpstr>
      <vt:lpstr>Helvetica Neue</vt:lpstr>
      <vt:lpstr>Helvetica Neue Light</vt:lpstr>
      <vt:lpstr>Helvetica Neue Medium</vt:lpstr>
      <vt:lpstr>Roboto</vt:lpstr>
      <vt:lpstr>Roboto Light</vt:lpstr>
      <vt:lpstr>White</vt:lpstr>
      <vt:lpstr>Blank Presentation</vt:lpstr>
      <vt:lpstr>Visual Servoing Guest Lecture in 4476 Fall 2019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Servoing </dc:title>
  <dc:creator>Frank Dellaert</dc:creator>
  <cp:lastModifiedBy>Frank Dellaert</cp:lastModifiedBy>
  <cp:revision>2</cp:revision>
  <dcterms:created xsi:type="dcterms:W3CDTF">2019-12-09T18:41:06Z</dcterms:created>
  <dcterms:modified xsi:type="dcterms:W3CDTF">2019-12-09T18:42:06Z</dcterms:modified>
</cp:coreProperties>
</file>