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DBA-C817-4745-9BB1-93AC1087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B58F-D52C-4C87-9561-2B727C41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B1C0-FFE2-4FE3-ABBE-952776B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080A-EF7F-475C-AEA3-4E593E40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E169-FF7B-4D5C-BCAB-AAAA98F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68B-AB1D-4BBB-855F-327D13A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DC9AD-CA63-44B5-A075-82BD46A9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5F8A-E39E-4947-82D9-5AA23A58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F271-E21A-4E81-A9E6-BE7E2D0F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D44E-8C4F-4EA5-B60B-5793C261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55049-64BD-4F63-B660-6098F678B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6350-D06B-4C2F-8ACC-9144B4C2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1C4A-F49E-40E0-8A78-DCAF5D6C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9E28-B8DC-4114-B257-DD5A5189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CF3A-CE9B-4E03-9AFF-3C0434E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74F5-341C-4103-90D9-750A6F7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A711-A270-4959-A531-FEBFEE6B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41F1-DBAF-4D1D-9BAB-85E33F4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6D72-61E9-4EB7-917A-CACD87EB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AA27A-44E7-427D-8CDB-1220E256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9537-C55C-43CF-9E50-D0B33201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6B13-869F-424A-BA9B-08C21628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01A4-6863-4128-8197-B4FC4FC0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B601-DCA0-4CCF-BB82-6F9536B2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FB6B-7FFE-4821-9738-BC2F4D30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A2AE-B7CA-4EC6-B34B-D8EB4BD8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28D5-A4A3-42B4-B603-53E6E282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211C-F7EE-4CC7-B89E-786C21C9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B6178-3509-49B3-BAAC-2EC5D6F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B26E7-58FB-4809-B5F7-260AACB9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8ED62-382B-4E3E-BEBB-9C3E6B7C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0346-589F-4820-9C17-97759D40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04755-D250-499C-9979-9ECB74E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229C-21B4-4724-8E0F-5D7165A7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E7892-159A-4423-B1F1-EE1EB5661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AFF41-2E73-4943-8AEC-69EBD465F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79533-D507-49DB-89C9-362ED535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8CAFC-8D7E-462C-ADB5-1D3C53D6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F234A-017E-4BCD-A250-4E620E4B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DABC-2261-484F-AB26-B62DC42A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75BD5-189D-4112-A6C5-47F4113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E365C-C22E-47A0-97E2-8CEB0B8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1F07-62E3-4788-BC76-FBD935FD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D7F88-78E4-41E4-8F07-3DB7DB7E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B2300-174B-4B5E-A1C1-BC6830B5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6198-C075-4457-ADB9-FF96C07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7518-F029-4A3C-ACB5-8F38138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4730-156B-4ABD-A31C-1BBA9656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F6C6-4B2B-4761-B33A-2D9B46B4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5089-5CB7-48BD-811C-8242319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6735-D0AC-45C3-8635-76A97531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F525-1222-4050-8D7B-9653E772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AB58-ACE4-47AC-BC58-B512618F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2BCED-EF39-4EA9-8612-28F81B72E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770C-4A6D-47DC-A4E5-1E0F5B4E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28B5-407E-4592-BD20-EE62C40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AAB23-1FB3-4825-A33D-3AF0CFFB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CEE0-FFC0-420A-A0EA-5657DE53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4D4-6831-4F73-B812-95A9613E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9D27-7186-4488-8E2C-860E39E2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5E7F-76B9-48BB-8410-30D189574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48F8-7C3E-45C1-AE48-FFF100036166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C1FB-E3FA-49A5-9DCE-4270E1DE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1DCE-0FB4-4253-9411-359EE4F71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958E-BCDF-4467-9A95-E5E2CBF500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C79-5F9C-47B5-831D-86277F6A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4FFEFA-8B0E-4F28-A591-5C29BF66D024}"/>
              </a:ext>
            </a:extLst>
          </p:cNvPr>
          <p:cNvSpPr txBox="1"/>
          <p:nvPr/>
        </p:nvSpPr>
        <p:spPr>
          <a:xfrm>
            <a:off x="5286612" y="4339525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GTID Here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54DFCA-C68D-4D4C-870D-6914B376A32E}"/>
              </a:ext>
            </a:extLst>
          </p:cNvPr>
          <p:cNvSpPr txBox="1"/>
          <p:nvPr/>
        </p:nvSpPr>
        <p:spPr>
          <a:xfrm>
            <a:off x="5235540" y="3905573"/>
            <a:ext cx="172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Name Here</a:t>
            </a:r>
          </a:p>
        </p:txBody>
      </p:sp>
    </p:spTree>
    <p:extLst>
      <p:ext uri="{BB962C8B-B14F-4D97-AF65-F5344CB8AC3E}">
        <p14:creationId xmlns:p14="http://schemas.microsoft.com/office/powerpoint/2010/main" val="330247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1F50-7B75-45FF-A9D6-2E189367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Exercise 1: </a:t>
            </a:r>
            <a:r>
              <a:rPr lang="en-US" sz="3200" dirty="0">
                <a:effectLst/>
              </a:rPr>
              <a:t>Take a screen of the plot and put it on the PPT file. Give a brief explanation on why the circle are getting bigger.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5186-CC7C-43CE-AD4F-2CA3412C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818" y="1825625"/>
            <a:ext cx="5051981" cy="4351338"/>
          </a:xfrm>
        </p:spPr>
        <p:txBody>
          <a:bodyPr/>
          <a:lstStyle/>
          <a:p>
            <a:r>
              <a:rPr lang="en-US" dirty="0"/>
              <a:t>Explanation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8D72EB-F22A-4C4F-8A9E-DBCABABB4BEC}"/>
              </a:ext>
            </a:extLst>
          </p:cNvPr>
          <p:cNvSpPr/>
          <p:nvPr/>
        </p:nvSpPr>
        <p:spPr>
          <a:xfrm>
            <a:off x="1418734" y="2309567"/>
            <a:ext cx="3601039" cy="30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337430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1F50-7B75-45FF-A9D6-2E189367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Exercise 2: Make the loop closure work. Take a screen and give a brief explanation on what happen with the covariance of each state.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5186-CC7C-43CE-AD4F-2CA3412C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818" y="1825625"/>
            <a:ext cx="5051981" cy="4351338"/>
          </a:xfrm>
        </p:spPr>
        <p:txBody>
          <a:bodyPr/>
          <a:lstStyle/>
          <a:p>
            <a:r>
              <a:rPr lang="en-US" dirty="0"/>
              <a:t>Explanation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8D72EB-F22A-4C4F-8A9E-DBCABABB4BEC}"/>
              </a:ext>
            </a:extLst>
          </p:cNvPr>
          <p:cNvSpPr/>
          <p:nvPr/>
        </p:nvSpPr>
        <p:spPr>
          <a:xfrm>
            <a:off x="1418734" y="2309567"/>
            <a:ext cx="3601039" cy="30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62352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1F50-7B75-45FF-A9D6-2E189367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</a:rPr>
              <a:t>Exercise 3: Comment what happens when you don't have a prior for the initial state in the graph and relate it to the gauge freedom.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5186-CC7C-43CE-AD4F-2CA3412C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Explanation Here</a:t>
            </a:r>
          </a:p>
        </p:txBody>
      </p:sp>
    </p:spTree>
    <p:extLst>
      <p:ext uri="{BB962C8B-B14F-4D97-AF65-F5344CB8AC3E}">
        <p14:creationId xmlns:p14="http://schemas.microsoft.com/office/powerpoint/2010/main" val="19865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D1DE-4121-40E9-8CCD-9BAE4745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Exercise 4: Show the plot of the factor graph just like in part 1 of the assignment for three different moments in time, as you </a:t>
            </a:r>
            <a:r>
              <a:rPr lang="en-US" sz="2800" dirty="0" err="1"/>
              <a:t>teleop</a:t>
            </a:r>
            <a:r>
              <a:rPr lang="en-US" sz="2800" dirty="0"/>
              <a:t> the robot around. At least one of the plots needs to have a loop closure.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1EFD4-65EA-466E-BA2A-76B94D955542}"/>
              </a:ext>
            </a:extLst>
          </p:cNvPr>
          <p:cNvSpPr/>
          <p:nvPr/>
        </p:nvSpPr>
        <p:spPr>
          <a:xfrm>
            <a:off x="244961" y="1825625"/>
            <a:ext cx="3601039" cy="30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0820-62E8-447B-8B5D-EA185B2E543D}"/>
              </a:ext>
            </a:extLst>
          </p:cNvPr>
          <p:cNvSpPr/>
          <p:nvPr/>
        </p:nvSpPr>
        <p:spPr>
          <a:xfrm>
            <a:off x="4091595" y="1825624"/>
            <a:ext cx="3601039" cy="30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CDB5D-6F50-4914-8148-793CA641A957}"/>
              </a:ext>
            </a:extLst>
          </p:cNvPr>
          <p:cNvSpPr/>
          <p:nvPr/>
        </p:nvSpPr>
        <p:spPr>
          <a:xfrm>
            <a:off x="7938229" y="1825623"/>
            <a:ext cx="3601039" cy="304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3</a:t>
            </a:r>
          </a:p>
        </p:txBody>
      </p:sp>
    </p:spTree>
    <p:extLst>
      <p:ext uri="{BB962C8B-B14F-4D97-AF65-F5344CB8AC3E}">
        <p14:creationId xmlns:p14="http://schemas.microsoft.com/office/powerpoint/2010/main" val="322356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C07C-9745-4814-9D8D-AD5DCB6D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9173"/>
          </a:xfrm>
        </p:spPr>
        <p:txBody>
          <a:bodyPr>
            <a:noAutofit/>
          </a:bodyPr>
          <a:lstStyle/>
          <a:p>
            <a:r>
              <a:rPr lang="en-US" sz="2800" dirty="0"/>
              <a:t>Exercise 5: Give a brief explanation/diagram of what is the flow of the program. Include what are the relevant topics that are being published, who subscribes to them, and a high level explanation how you use this information to create your factor graph and find loop closures.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0FCA-E0C5-4D89-BD29-FB1C0493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Explanation Here</a:t>
            </a:r>
          </a:p>
        </p:txBody>
      </p:sp>
    </p:spTree>
    <p:extLst>
      <p:ext uri="{BB962C8B-B14F-4D97-AF65-F5344CB8AC3E}">
        <p14:creationId xmlns:p14="http://schemas.microsoft.com/office/powerpoint/2010/main" val="30258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206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2</vt:lpstr>
      <vt:lpstr>Exercise 1: Take a screen of the plot and put it on the PPT file. Give a brief explanation on why the circle are getting bigger. </vt:lpstr>
      <vt:lpstr>Exercise 2: Make the loop closure work. Take a screen and give a brief explanation on what happen with the covariance of each state.</vt:lpstr>
      <vt:lpstr>Exercise 3: Comment what happens when you don't have a prior for the initial state in the graph and relate it to the gauge freedom.</vt:lpstr>
      <vt:lpstr>Exercise 4: Show the plot of the factor graph just like in part 1 of the assignment for three different moments in time, as you teleop the robot around. At least one of the plots needs to have a loop closure. </vt:lpstr>
      <vt:lpstr>Exercise 5: Give a brief explanation/diagram of what is the flow of the program. Include what are the relevant topics that are being published, who subscribes to them, and a high level explanation how you use this information to create your factor graph and find loop closures.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Sergio Aguilera Marinovic</dc:creator>
  <cp:lastModifiedBy>Sergio Aguilera Marinovic</cp:lastModifiedBy>
  <cp:revision>9</cp:revision>
  <dcterms:created xsi:type="dcterms:W3CDTF">2020-02-04T20:06:55Z</dcterms:created>
  <dcterms:modified xsi:type="dcterms:W3CDTF">2020-02-07T01:23:22Z</dcterms:modified>
</cp:coreProperties>
</file>