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39cf87ae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39cf87ae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39cf87ae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39cf87ae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c39cf87ae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c39cf87ae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39cf87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39cf87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c39cf87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c39cf87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39cf87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39cf87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39cf87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39cf87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39cf87ae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39cf87a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39cf87ae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39cf87ae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39cf87a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39cf87a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39cf87ae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c39cf87a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hSPmj7mK6ng" TargetMode="External"/><Relationship Id="rId4" Type="http://schemas.openxmlformats.org/officeDocument/2006/relationships/hyperlink" Target="https://plotly.com/python/" TargetMode="External"/><Relationship Id="rId5" Type="http://schemas.openxmlformats.org/officeDocument/2006/relationships/hyperlink" Target="https://dash.plotly.com/" TargetMode="External"/><Relationship Id="rId6" Type="http://schemas.openxmlformats.org/officeDocument/2006/relationships/hyperlink" Target="https://towardsdatascience.com/data-science/home" TargetMode="External"/><Relationship Id="rId7" Type="http://schemas.openxmlformats.org/officeDocument/2006/relationships/hyperlink" Target="https://pandas.pydata.org/docs/user_guide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Hackathon- 2020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Twitter Sentiment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 the era where data rules the world, sentiment analysis provides an easier way of interpreting reactions to various events, decisions, products etc. This provides a unique and easy method to assess crowd reaction. We have seen how sentiment analysis can help the government in decision making in times of a pandemic. We also implemented Machine Learning approaches to sentiment analysis. We have also seen the visual implementation of the analysed data and have gone through the applications offered by the project.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Charming Data: Youtube Channel - </a:t>
            </a:r>
            <a:r>
              <a:rPr lang="en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https://youtu.be/hSPmj7mK6ng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Plotly Graphs - </a:t>
            </a:r>
            <a:r>
              <a:rPr lang="en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https://plotly.com/python/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Dash Documentation - </a:t>
            </a:r>
            <a:r>
              <a:rPr lang="en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https://dash.plotly.com/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Science Blogs - </a:t>
            </a:r>
            <a:r>
              <a:rPr lang="en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6"/>
              </a:rPr>
              <a:t>https://towardsdatascience.com/data-science/home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Pandas Guide - </a:t>
            </a:r>
            <a:r>
              <a:rPr lang="en" u="sng">
                <a:solidFill>
                  <a:srgbClr val="1155CC"/>
                </a:solidFill>
                <a:latin typeface="Maven Pro"/>
                <a:ea typeface="Maven Pro"/>
                <a:cs typeface="Maven Pro"/>
                <a:sym typeface="Maven Pro"/>
                <a:hlinkClick r:id="rId7"/>
              </a:rPr>
              <a:t>https://pandas.pydata.org/docs/user_guide/index.html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Stackoverflow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AutoNum type="arabicPeriod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GeeksforGeeks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Twitter is a popular microblogging service where users create status messages (called "tweets"). These tweets sometimes express opinions about different topics. Due to the outbreak of CoronaVirus, twitter has become a popular platform to express individuals' views on the current scenario.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purpose of this project is to build an algorithm that can accurately classify Twitter messages as positive, negative or neutral, with respect to a query term. Our hypothesis is that we can obtain high accuracy on classifying sentiment in Twitter messages using machine learning techniques.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80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7917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Gathering and analysing the reaction of a country's population to various events occuring in the country requires a lot of time and space without proper visual aids. </a:t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Going through billions of reactions will require a large amount of time and hence is impossible to be done by humans. </a:t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data has to be collected, sorted, analysed and classified based on the sentiment. The result after analysis will be impossible to understand without proper visualization techniques.</a:t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8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solution to massive data gathering and analysis comes in the form of various data science techniques and machine learning algorithms which can work on 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TeraByte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range data within seconds.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proposed solution deals with the various phases in sentiment analysis using algorithms and hence minimal human intervention. 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Computer systems are capable of storing and processing large volumes very easily compared to a human being. 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14325" y="1318025"/>
            <a:ext cx="8711100" cy="244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6675" y="2172850"/>
            <a:ext cx="1402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DATA INPUT AS TWEETS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918100" y="1650200"/>
            <a:ext cx="2100300" cy="16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Sorting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Cleaning using NLP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Extraction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Sentiment </a:t>
            </a:r>
            <a:r>
              <a:rPr lang="en" sz="1200"/>
              <a:t>Prediction</a:t>
            </a:r>
            <a:endParaRPr sz="1200"/>
          </a:p>
        </p:txBody>
      </p:sp>
      <p:sp>
        <p:nvSpPr>
          <p:cNvPr id="113" name="Google Shape;113;p17"/>
          <p:cNvSpPr/>
          <p:nvPr/>
        </p:nvSpPr>
        <p:spPr>
          <a:xfrm>
            <a:off x="4897100" y="1650200"/>
            <a:ext cx="2100300" cy="160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Linking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Graph Production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Graph Updation</a:t>
            </a:r>
            <a:endParaRPr sz="12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522550" y="2223200"/>
            <a:ext cx="1402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DATA OUTPUT AS GRAPHS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393025" y="2357450"/>
            <a:ext cx="5250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018400" y="2357450"/>
            <a:ext cx="8787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997475" y="2346800"/>
            <a:ext cx="5250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2266850" y="3439675"/>
            <a:ext cx="1402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DATA ANALYSIS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098100" y="3439675"/>
            <a:ext cx="1698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DATA VISUALIZATION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364700" y="4083150"/>
            <a:ext cx="2186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Deployed On IBM Cloud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42900" y="2112275"/>
            <a:ext cx="1414500" cy="19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Sentiment Graph</a:t>
            </a:r>
            <a:endParaRPr sz="18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575" y="482200"/>
            <a:ext cx="6666101" cy="42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61625" y="494200"/>
            <a:ext cx="2145900" cy="17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Trending Topics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&amp;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Trending Hashtags</a:t>
            </a:r>
            <a:endParaRPr sz="18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00" y="200725"/>
            <a:ext cx="6709150" cy="47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type="title"/>
          </p:nvPr>
        </p:nvSpPr>
        <p:spPr>
          <a:xfrm>
            <a:off x="61625" y="2854025"/>
            <a:ext cx="2145900" cy="17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Tone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&amp;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Wordcloud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90250" y="526350"/>
            <a:ext cx="1545600" cy="16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Prediction Graph</a:t>
            </a:r>
            <a:endParaRPr sz="18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54" y="381600"/>
            <a:ext cx="6698049" cy="4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490250" y="2886175"/>
            <a:ext cx="1545600" cy="16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Live Sentiment Analysis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