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0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E291-1E9E-CC41-A335-1A2347E236F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1C8-FCF5-1F47-8402-A3F87E31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Alignment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CIT 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Background about ‘Alignment’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is one of those things that comes hand-in-hand when working </a:t>
            </a:r>
            <a:r>
              <a:rPr lang="en-US" dirty="0" smtClean="0"/>
              <a:t>with </a:t>
            </a:r>
            <a:r>
              <a:rPr lang="en-US" dirty="0"/>
              <a:t>grid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employ alignment to improve our designs</a:t>
            </a:r>
            <a:r>
              <a:rPr lang="en-US" dirty="0" smtClean="0"/>
              <a:t>.</a:t>
            </a:r>
          </a:p>
          <a:p>
            <a:r>
              <a:rPr lang="en-US" dirty="0"/>
              <a:t>Proper alignment in your designs will make them visually more appealing and will also make it easier for users to scan over a page, sub-consciously also offering a calmer reading experience</a:t>
            </a:r>
            <a:r>
              <a:rPr lang="en-US" dirty="0" smtClean="0"/>
              <a:t>.</a:t>
            </a:r>
          </a:p>
          <a:p>
            <a:r>
              <a:rPr lang="en-US" dirty="0"/>
              <a:t>All of the elements in your design will have to be aligned in some </a:t>
            </a:r>
            <a:r>
              <a:rPr lang="en-US" dirty="0" smtClean="0"/>
              <a:t>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Should Every Element Align?</a:t>
            </a:r>
            <a:br>
              <a:rPr lang="en-US" b="1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76" y="1368886"/>
            <a:ext cx="9996813" cy="21570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everything on your website design has to align</a:t>
            </a:r>
            <a:r>
              <a:rPr lang="en-US" dirty="0" smtClean="0"/>
              <a:t>.</a:t>
            </a:r>
          </a:p>
          <a:p>
            <a:r>
              <a:rPr lang="en-US" dirty="0"/>
              <a:t>Sometimes, depending on your design or the way that you work, this really can stifle creativity</a:t>
            </a:r>
            <a:r>
              <a:rPr lang="en-US" dirty="0" smtClean="0"/>
              <a:t>.</a:t>
            </a:r>
          </a:p>
          <a:p>
            <a:r>
              <a:rPr lang="en-US" dirty="0"/>
              <a:t>Mixing alignments also means that you can play with layouts and grids a little </a:t>
            </a:r>
            <a:r>
              <a:rPr lang="en-US" dirty="0" smtClean="0"/>
              <a:t>more.</a:t>
            </a:r>
          </a:p>
          <a:p>
            <a:endParaRPr lang="en-US" dirty="0"/>
          </a:p>
        </p:txBody>
      </p:sp>
      <p:pic>
        <p:nvPicPr>
          <p:cNvPr id="1026" name="Picture 2" descr="n example of grid overlay - 6 columns with 4 column layout over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1" y="3525893"/>
            <a:ext cx="3908120" cy="226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Aligning Main Design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alignment options you have for your text are very similar to the options available in CSS: left, right, </a:t>
            </a:r>
            <a:r>
              <a:rPr lang="en-US" dirty="0" err="1"/>
              <a:t>centred</a:t>
            </a:r>
            <a:r>
              <a:rPr lang="en-US" dirty="0"/>
              <a:t> or </a:t>
            </a:r>
            <a:r>
              <a:rPr lang="en-US" dirty="0" smtClean="0"/>
              <a:t>justified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389154"/>
          <a:ext cx="10515600" cy="1224280"/>
        </p:xfrm>
        <a:graphic>
          <a:graphicData uri="http://schemas.openxmlformats.org/drawingml/2006/table">
            <a:tbl>
              <a:tblPr/>
              <a:tblGrid>
                <a:gridCol w="25400"/>
                <a:gridCol w="10490200"/>
              </a:tblGrid>
              <a:tr h="1224273">
                <a:tc>
                  <a:txBody>
                    <a:bodyPr/>
                    <a:lstStyle/>
                    <a:p>
                      <a:pPr algn="r" fontAlgn="base"/>
                      <a:r>
                        <a:rPr lang="is-IS" sz="1800" b="0" i="0">
                          <a:solidFill>
                            <a:srgbClr val="AFAFAF"/>
                          </a:solidFill>
                          <a:effectLst/>
                          <a:latin typeface="Source Code Pro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is-IS" sz="1800" b="0" i="0">
                          <a:solidFill>
                            <a:srgbClr val="AFAFAF"/>
                          </a:solidFill>
                          <a:effectLst/>
                          <a:latin typeface="Source Code Pro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is-IS" sz="1800" b="0" i="0">
                          <a:solidFill>
                            <a:srgbClr val="AFAFAF"/>
                          </a:solidFill>
                          <a:effectLst/>
                          <a:latin typeface="Source Code Pro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is-IS" sz="1800" b="0" i="0">
                          <a:solidFill>
                            <a:srgbClr val="AFAFAF"/>
                          </a:solidFill>
                          <a:effectLst/>
                          <a:latin typeface="Source Code Pro" charset="0"/>
                        </a:rPr>
                        <a:t>4</a:t>
                      </a:r>
                    </a:p>
                  </a:txBody>
                  <a:tcPr marL="0" marR="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effectLst/>
                          <a:latin typeface="Source Code Pro" charset="0"/>
                        </a:rPr>
                        <a:t>.content {</a:t>
                      </a:r>
                    </a:p>
                    <a:p>
                      <a:pPr algn="l" fontAlgn="base"/>
                      <a:r>
                        <a:rPr lang="en-US" sz="1800" b="0" i="0" dirty="0">
                          <a:effectLst/>
                          <a:latin typeface="Source Code Pro" charset="0"/>
                        </a:rPr>
                        <a:t>    </a:t>
                      </a:r>
                      <a:r>
                        <a:rPr lang="en-US" sz="1800" b="0" i="0" dirty="0" err="1">
                          <a:effectLst/>
                          <a:latin typeface="Source Code Pro" charset="0"/>
                        </a:rPr>
                        <a:t>direction:rtl</a:t>
                      </a:r>
                      <a:r>
                        <a:rPr lang="en-US" sz="1800" b="0" i="0" dirty="0">
                          <a:effectLst/>
                          <a:latin typeface="Source Code Pro" charset="0"/>
                        </a:rPr>
                        <a:t>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effectLst/>
                          <a:latin typeface="Source Code Pro" charset="0"/>
                        </a:rPr>
                        <a:t>    text-align: right;</a:t>
                      </a:r>
                    </a:p>
                    <a:p>
                      <a:pPr algn="l" fontAlgn="base"/>
                      <a:r>
                        <a:rPr lang="en-US" sz="1800" b="0" i="0" dirty="0">
                          <a:effectLst/>
                          <a:latin typeface="Source Code Pro" charset="0"/>
                        </a:rPr>
                        <a:t>    }</a:t>
                      </a:r>
                    </a:p>
                  </a:txBody>
                  <a:tcPr marL="0" marR="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mages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85" y="1526201"/>
            <a:ext cx="8880953" cy="16428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Aligning images can be difficult, because the alignment that you should use for each image is relative to the size of the image</a:t>
            </a:r>
            <a:r>
              <a:rPr lang="en-US" dirty="0" smtClean="0"/>
              <a:t>.</a:t>
            </a:r>
          </a:p>
          <a:p>
            <a:r>
              <a:rPr lang="en-US" dirty="0"/>
              <a:t>You have two options; either place your images outside of the content flow (for example, between paragraphs or at the beginning or end of your content), or you can work out a way to slot your images into your grid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 descr="ixed-alig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3" y="3557391"/>
            <a:ext cx="6551111" cy="248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78" y="1825625"/>
            <a:ext cx="6436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500" y="1937544"/>
            <a:ext cx="8255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238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Source Code Pro</vt:lpstr>
      <vt:lpstr>Arial</vt:lpstr>
      <vt:lpstr>Office Theme</vt:lpstr>
      <vt:lpstr>Alignment </vt:lpstr>
      <vt:lpstr>Background about ‘Alignment’</vt:lpstr>
      <vt:lpstr>Should Every Element Align? </vt:lpstr>
      <vt:lpstr>Aligning Main Design Elements </vt:lpstr>
      <vt:lpstr>Images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Alignment </dc:title>
  <dc:creator>DJ Elliott</dc:creator>
  <cp:lastModifiedBy>DJ Elliott</cp:lastModifiedBy>
  <cp:revision>4</cp:revision>
  <dcterms:created xsi:type="dcterms:W3CDTF">2017-01-18T05:57:39Z</dcterms:created>
  <dcterms:modified xsi:type="dcterms:W3CDTF">2017-01-18T16:25:23Z</dcterms:modified>
</cp:coreProperties>
</file>