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97" r:id="rId3"/>
    <p:sldId id="264" r:id="rId4"/>
    <p:sldId id="263" r:id="rId5"/>
    <p:sldId id="30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107623-2F72-4878-A591-92AFDAFAA277}">
  <a:tblStyle styleId="{3C107623-2F72-4878-A591-92AFDAFAA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9" r:id="rId4"/>
    <p:sldLayoutId id="2147483661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616688" y="1139150"/>
            <a:ext cx="3955312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jdhani"/>
                <a:ea typeface="Rajdhani"/>
                <a:cs typeface="Rajdhani"/>
                <a:sym typeface="Rajdhani"/>
              </a:rPr>
              <a:t>“Where’s   Waldo”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By </a:t>
            </a:r>
            <a:r>
              <a:rPr lang="en-US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Dellius Alexander &amp; Austin Daigle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442999" y="411985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D88540A-38A7-4799-87FA-21207C680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59" y="1434600"/>
            <a:ext cx="4891832" cy="2274300"/>
          </a:xfrm>
        </p:spPr>
        <p:txBody>
          <a:bodyPr/>
          <a:lstStyle/>
          <a:p>
            <a:r>
              <a:rPr lang="en-US" dirty="0"/>
              <a:t>This project aims to implement TensorFlow with voxel51 and Acandond3 to create a machine learning model to identify human faces from an image.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B375E6-C0C5-4255-A8CC-07572174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275" y="1430260"/>
            <a:ext cx="2840600" cy="2274300"/>
          </a:xfrm>
        </p:spPr>
        <p:txBody>
          <a:bodyPr/>
          <a:lstStyle/>
          <a:p>
            <a:r>
              <a:rPr lang="en-US" dirty="0"/>
              <a:t>Project Objective:</a:t>
            </a:r>
          </a:p>
        </p:txBody>
      </p:sp>
    </p:spTree>
    <p:extLst>
      <p:ext uri="{BB962C8B-B14F-4D97-AF65-F5344CB8AC3E}">
        <p14:creationId xmlns:p14="http://schemas.microsoft.com/office/powerpoint/2010/main" val="160654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Mechine Learning Organization:</a:t>
            </a:r>
            <a:endParaRPr dirty="0"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466895" y="1903046"/>
            <a:ext cx="2210395" cy="2090466"/>
            <a:chOff x="1040275" y="238125"/>
            <a:chExt cx="5538450" cy="5237950"/>
          </a:xfrm>
        </p:grpSpPr>
        <p:sp>
          <p:nvSpPr>
            <p:cNvPr id="408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2"/>
          <p:cNvSpPr txBox="1">
            <a:spLocks noGrp="1"/>
          </p:cNvSpPr>
          <p:nvPr>
            <p:ph type="subTitle" idx="4294967295"/>
          </p:nvPr>
        </p:nvSpPr>
        <p:spPr>
          <a:xfrm>
            <a:off x="860625" y="2337500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TensorFlow is the end-to-end open-source machine learning platform that constructs the primary model used in this project</a:t>
            </a:r>
            <a:endParaRPr sz="1400" dirty="0"/>
          </a:p>
        </p:txBody>
      </p:sp>
      <p:sp>
        <p:nvSpPr>
          <p:cNvPr id="634" name="Google Shape;634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1697138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A container-based development platform that houses the model and building environment.</a:t>
            </a:r>
            <a:endParaRPr sz="1400" dirty="0"/>
          </a:p>
        </p:txBody>
      </p:sp>
      <p:sp>
        <p:nvSpPr>
          <p:cNvPr id="635" name="Google Shape;635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3294263"/>
            <a:ext cx="2629294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The class container system used with coordination with TensorFlow (it even has it built-in) to create identification classes for the machine learning environment. </a:t>
            </a:r>
            <a:endParaRPr sz="1400" dirty="0"/>
          </a:p>
        </p:txBody>
      </p:sp>
      <p:cxnSp>
        <p:nvCxnSpPr>
          <p:cNvPr id="636" name="Google Shape;636;p32"/>
          <p:cNvCxnSpPr>
            <a:stCxn id="634" idx="1"/>
          </p:cNvCxnSpPr>
          <p:nvPr/>
        </p:nvCxnSpPr>
        <p:spPr>
          <a:xfrm flipH="1">
            <a:off x="5172574" y="2047838"/>
            <a:ext cx="902400" cy="19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7" name="Google Shape;637;p32"/>
          <p:cNvCxnSpPr>
            <a:cxnSpLocks/>
            <a:stCxn id="635" idx="1"/>
          </p:cNvCxnSpPr>
          <p:nvPr/>
        </p:nvCxnSpPr>
        <p:spPr>
          <a:xfrm rot="10800000">
            <a:off x="4590274" y="3202463"/>
            <a:ext cx="1484700" cy="44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8" name="Google Shape;638;p32"/>
          <p:cNvCxnSpPr>
            <a:stCxn id="633" idx="3"/>
          </p:cNvCxnSpPr>
          <p:nvPr/>
        </p:nvCxnSpPr>
        <p:spPr>
          <a:xfrm>
            <a:off x="3069225" y="2688200"/>
            <a:ext cx="84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860625" y="1968536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TensorFlow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4294967295"/>
          </p:nvPr>
        </p:nvSpPr>
        <p:spPr>
          <a:xfrm>
            <a:off x="6074975" y="1328160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latin typeface="Rajdhani"/>
                <a:ea typeface="Rajdhani"/>
                <a:cs typeface="Rajdhani"/>
                <a:sym typeface="Rajdhani"/>
              </a:rPr>
              <a:t>Docker Container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4294967295"/>
          </p:nvPr>
        </p:nvSpPr>
        <p:spPr>
          <a:xfrm>
            <a:off x="6074975" y="2925285"/>
            <a:ext cx="2208600" cy="1704628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latin typeface="Rajdhani"/>
                <a:ea typeface="Rajdhani"/>
                <a:cs typeface="Rajdhani"/>
                <a:sym typeface="Rajdhani"/>
              </a:rPr>
              <a:t>51 Containers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825514" y="1419743"/>
            <a:ext cx="2208600" cy="1400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TensorFlow uses the 51’s datasets and model defintions to create a general-purpose image </a:t>
            </a:r>
            <a:r>
              <a:rPr lang="en-US" dirty="0"/>
              <a:t>recognition model that can identify human, animals, and items.</a:t>
            </a:r>
            <a:endParaRPr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5914730" y="1753692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contains all of the major environments, dependancies, and models rendered.</a:t>
            </a:r>
            <a:endParaRPr dirty="0"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1803959" y="3355507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51’s datasets and definition in combination with TensorFlow further identifies faces from the image inputs and outputs that into the model results</a:t>
            </a:r>
            <a:endParaRPr dirty="0"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5852240" y="3383680"/>
            <a:ext cx="2430905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Upon the conclusion, we have implemented 51’s built-in UI and interface to show the model results and provide an interactive analysis platform.</a:t>
            </a:r>
            <a:endParaRPr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it’s works:</a:t>
            </a:r>
            <a:endParaRPr dirty="0"/>
          </a:p>
        </p:txBody>
      </p:sp>
      <p:grpSp>
        <p:nvGrpSpPr>
          <p:cNvPr id="187" name="Google Shape;187;p31"/>
          <p:cNvGrpSpPr/>
          <p:nvPr/>
        </p:nvGrpSpPr>
        <p:grpSpPr>
          <a:xfrm>
            <a:off x="4638766" y="3402280"/>
            <a:ext cx="806389" cy="784906"/>
            <a:chOff x="1197950" y="238125"/>
            <a:chExt cx="5204525" cy="5219200"/>
          </a:xfrm>
        </p:grpSpPr>
        <p:sp>
          <p:nvSpPr>
            <p:cNvPr id="188" name="Google Shape;188;p31"/>
            <p:cNvSpPr/>
            <p:nvPr/>
          </p:nvSpPr>
          <p:spPr>
            <a:xfrm>
              <a:off x="11979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18496" y="85856"/>
                  </a:moveTo>
                  <a:lnTo>
                    <a:pt x="18496" y="97175"/>
                  </a:lnTo>
                  <a:cubicBezTo>
                    <a:pt x="16245" y="96262"/>
                    <a:pt x="14680" y="94076"/>
                    <a:pt x="14680" y="91499"/>
                  </a:cubicBezTo>
                  <a:cubicBezTo>
                    <a:pt x="14680" y="88955"/>
                    <a:pt x="16245" y="86769"/>
                    <a:pt x="18496" y="85856"/>
                  </a:cubicBezTo>
                  <a:close/>
                  <a:moveTo>
                    <a:pt x="30696" y="85399"/>
                  </a:moveTo>
                  <a:lnTo>
                    <a:pt x="30696" y="97599"/>
                  </a:lnTo>
                  <a:lnTo>
                    <a:pt x="24596" y="97599"/>
                  </a:lnTo>
                  <a:lnTo>
                    <a:pt x="24596" y="85399"/>
                  </a:lnTo>
                  <a:close/>
                  <a:moveTo>
                    <a:pt x="196" y="0"/>
                  </a:moveTo>
                  <a:lnTo>
                    <a:pt x="196" y="9264"/>
                  </a:lnTo>
                  <a:lnTo>
                    <a:pt x="34512" y="9264"/>
                  </a:lnTo>
                  <a:lnTo>
                    <a:pt x="34512" y="79299"/>
                  </a:lnTo>
                  <a:lnTo>
                    <a:pt x="20779" y="79299"/>
                  </a:lnTo>
                  <a:cubicBezTo>
                    <a:pt x="14060" y="79299"/>
                    <a:pt x="8580" y="84779"/>
                    <a:pt x="8580" y="91499"/>
                  </a:cubicBezTo>
                  <a:cubicBezTo>
                    <a:pt x="8580" y="98251"/>
                    <a:pt x="14060" y="103699"/>
                    <a:pt x="20779" y="103699"/>
                  </a:cubicBezTo>
                  <a:lnTo>
                    <a:pt x="34512" y="103699"/>
                  </a:lnTo>
                  <a:lnTo>
                    <a:pt x="34512" y="118965"/>
                  </a:lnTo>
                  <a:lnTo>
                    <a:pt x="1" y="118965"/>
                  </a:lnTo>
                  <a:lnTo>
                    <a:pt x="1" y="125065"/>
                  </a:lnTo>
                  <a:lnTo>
                    <a:pt x="40612" y="125065"/>
                  </a:lnTo>
                  <a:lnTo>
                    <a:pt x="40612" y="97599"/>
                  </a:lnTo>
                  <a:lnTo>
                    <a:pt x="36796" y="97599"/>
                  </a:lnTo>
                  <a:lnTo>
                    <a:pt x="36796" y="85399"/>
                  </a:lnTo>
                  <a:lnTo>
                    <a:pt x="40612" y="85399"/>
                  </a:lnTo>
                  <a:lnTo>
                    <a:pt x="40612" y="3164"/>
                  </a:lnTo>
                  <a:lnTo>
                    <a:pt x="6296" y="3164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43117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1" y="6100"/>
                  </a:moveTo>
                  <a:lnTo>
                    <a:pt x="12201" y="27434"/>
                  </a:lnTo>
                  <a:lnTo>
                    <a:pt x="6101" y="27434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1" y="33534"/>
                  </a:lnTo>
                  <a:lnTo>
                    <a:pt x="18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431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736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197950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197950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197950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197950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1" y="1"/>
                  </a:moveTo>
                  <a:lnTo>
                    <a:pt x="1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2028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0" y="1"/>
                  </a:moveTo>
                  <a:lnTo>
                    <a:pt x="0" y="28249"/>
                  </a:lnTo>
                  <a:lnTo>
                    <a:pt x="6100" y="28249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2028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0" y="0"/>
                  </a:moveTo>
                  <a:lnTo>
                    <a:pt x="0" y="6720"/>
                  </a:lnTo>
                  <a:lnTo>
                    <a:pt x="6100" y="672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3871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22117" y="85856"/>
                  </a:moveTo>
                  <a:cubicBezTo>
                    <a:pt x="24368" y="86769"/>
                    <a:pt x="25934" y="88955"/>
                    <a:pt x="25934" y="91499"/>
                  </a:cubicBezTo>
                  <a:cubicBezTo>
                    <a:pt x="25934" y="94076"/>
                    <a:pt x="24368" y="96262"/>
                    <a:pt x="22117" y="97175"/>
                  </a:cubicBezTo>
                  <a:lnTo>
                    <a:pt x="22117" y="85856"/>
                  </a:lnTo>
                  <a:close/>
                  <a:moveTo>
                    <a:pt x="16017" y="85399"/>
                  </a:moveTo>
                  <a:lnTo>
                    <a:pt x="16017" y="97599"/>
                  </a:lnTo>
                  <a:lnTo>
                    <a:pt x="9917" y="97599"/>
                  </a:lnTo>
                  <a:lnTo>
                    <a:pt x="9917" y="85399"/>
                  </a:lnTo>
                  <a:close/>
                  <a:moveTo>
                    <a:pt x="34317" y="0"/>
                  </a:moveTo>
                  <a:lnTo>
                    <a:pt x="34317" y="3164"/>
                  </a:lnTo>
                  <a:lnTo>
                    <a:pt x="1" y="3164"/>
                  </a:lnTo>
                  <a:lnTo>
                    <a:pt x="1" y="85399"/>
                  </a:lnTo>
                  <a:lnTo>
                    <a:pt x="3817" y="85399"/>
                  </a:lnTo>
                  <a:lnTo>
                    <a:pt x="3817" y="97599"/>
                  </a:lnTo>
                  <a:lnTo>
                    <a:pt x="1" y="97599"/>
                  </a:lnTo>
                  <a:lnTo>
                    <a:pt x="1" y="125065"/>
                  </a:lnTo>
                  <a:lnTo>
                    <a:pt x="40613" y="125065"/>
                  </a:lnTo>
                  <a:lnTo>
                    <a:pt x="40613" y="118965"/>
                  </a:lnTo>
                  <a:lnTo>
                    <a:pt x="6101" y="118965"/>
                  </a:lnTo>
                  <a:lnTo>
                    <a:pt x="6101" y="103699"/>
                  </a:lnTo>
                  <a:lnTo>
                    <a:pt x="19834" y="103699"/>
                  </a:lnTo>
                  <a:cubicBezTo>
                    <a:pt x="26553" y="103699"/>
                    <a:pt x="32034" y="98251"/>
                    <a:pt x="32034" y="91499"/>
                  </a:cubicBezTo>
                  <a:cubicBezTo>
                    <a:pt x="32034" y="84779"/>
                    <a:pt x="26553" y="79299"/>
                    <a:pt x="19834" y="79299"/>
                  </a:cubicBezTo>
                  <a:lnTo>
                    <a:pt x="6101" y="79299"/>
                  </a:lnTo>
                  <a:lnTo>
                    <a:pt x="6101" y="9264"/>
                  </a:lnTo>
                  <a:lnTo>
                    <a:pt x="40417" y="9264"/>
                  </a:lnTo>
                  <a:lnTo>
                    <a:pt x="40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571172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0" y="6100"/>
                  </a:moveTo>
                  <a:lnTo>
                    <a:pt x="12200" y="27434"/>
                  </a:lnTo>
                  <a:lnTo>
                    <a:pt x="6100" y="27434"/>
                  </a:lnTo>
                  <a:lnTo>
                    <a:pt x="6100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0" y="3353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6016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711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6169225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6169225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6169225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321725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0" y="1"/>
                  </a:moveTo>
                  <a:lnTo>
                    <a:pt x="0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2450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1" y="1"/>
                  </a:moveTo>
                  <a:lnTo>
                    <a:pt x="1" y="28249"/>
                  </a:lnTo>
                  <a:lnTo>
                    <a:pt x="6101" y="28249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2450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1" y="0"/>
                  </a:moveTo>
                  <a:lnTo>
                    <a:pt x="1" y="6720"/>
                  </a:lnTo>
                  <a:lnTo>
                    <a:pt x="6101" y="672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327425" y="3608550"/>
              <a:ext cx="152500" cy="152525"/>
            </a:xfrm>
            <a:custGeom>
              <a:avLst/>
              <a:gdLst/>
              <a:ahLst/>
              <a:cxnLst/>
              <a:rect l="l" t="t" r="r" b="b"/>
              <a:pathLst>
                <a:path w="610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26324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747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052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937400" y="3379400"/>
              <a:ext cx="1677500" cy="610025"/>
            </a:xfrm>
            <a:custGeom>
              <a:avLst/>
              <a:gdLst/>
              <a:ahLst/>
              <a:cxnLst/>
              <a:rect l="l" t="t" r="r" b="b"/>
              <a:pathLst>
                <a:path w="67100" h="24401" extrusionOk="0">
                  <a:moveTo>
                    <a:pt x="11418" y="1"/>
                  </a:moveTo>
                  <a:cubicBezTo>
                    <a:pt x="7242" y="1"/>
                    <a:pt x="3817" y="3426"/>
                    <a:pt x="3817" y="7634"/>
                  </a:cubicBezTo>
                  <a:cubicBezTo>
                    <a:pt x="3817" y="8482"/>
                    <a:pt x="3132" y="9167"/>
                    <a:pt x="2284" y="9167"/>
                  </a:cubicBezTo>
                  <a:lnTo>
                    <a:pt x="1" y="9167"/>
                  </a:lnTo>
                  <a:lnTo>
                    <a:pt x="1" y="15267"/>
                  </a:lnTo>
                  <a:lnTo>
                    <a:pt x="2284" y="15267"/>
                  </a:lnTo>
                  <a:cubicBezTo>
                    <a:pt x="6492" y="15267"/>
                    <a:pt x="9917" y="11842"/>
                    <a:pt x="9917" y="7634"/>
                  </a:cubicBezTo>
                  <a:cubicBezTo>
                    <a:pt x="9917" y="6786"/>
                    <a:pt x="10602" y="6101"/>
                    <a:pt x="11418" y="6101"/>
                  </a:cubicBezTo>
                  <a:cubicBezTo>
                    <a:pt x="12266" y="6101"/>
                    <a:pt x="12951" y="6786"/>
                    <a:pt x="12951" y="7634"/>
                  </a:cubicBezTo>
                  <a:lnTo>
                    <a:pt x="12951" y="16767"/>
                  </a:lnTo>
                  <a:cubicBezTo>
                    <a:pt x="12951" y="20975"/>
                    <a:pt x="16376" y="24400"/>
                    <a:pt x="20584" y="24400"/>
                  </a:cubicBezTo>
                  <a:cubicBezTo>
                    <a:pt x="24792" y="24400"/>
                    <a:pt x="28217" y="20975"/>
                    <a:pt x="28217" y="16767"/>
                  </a:cubicBezTo>
                  <a:lnTo>
                    <a:pt x="28217" y="7634"/>
                  </a:lnTo>
                  <a:cubicBezTo>
                    <a:pt x="28217" y="6786"/>
                    <a:pt x="28902" y="6101"/>
                    <a:pt x="29717" y="6101"/>
                  </a:cubicBezTo>
                  <a:cubicBezTo>
                    <a:pt x="30566" y="6101"/>
                    <a:pt x="31251" y="6786"/>
                    <a:pt x="31251" y="7634"/>
                  </a:cubicBezTo>
                  <a:lnTo>
                    <a:pt x="31251" y="16767"/>
                  </a:lnTo>
                  <a:cubicBezTo>
                    <a:pt x="31251" y="20975"/>
                    <a:pt x="34676" y="24400"/>
                    <a:pt x="38884" y="24400"/>
                  </a:cubicBezTo>
                  <a:cubicBezTo>
                    <a:pt x="43092" y="24400"/>
                    <a:pt x="46517" y="20975"/>
                    <a:pt x="46517" y="16767"/>
                  </a:cubicBezTo>
                  <a:lnTo>
                    <a:pt x="46517" y="7634"/>
                  </a:lnTo>
                  <a:cubicBezTo>
                    <a:pt x="46517" y="6786"/>
                    <a:pt x="47202" y="6101"/>
                    <a:pt x="48017" y="6101"/>
                  </a:cubicBezTo>
                  <a:cubicBezTo>
                    <a:pt x="48865" y="6101"/>
                    <a:pt x="49550" y="6786"/>
                    <a:pt x="49550" y="7634"/>
                  </a:cubicBezTo>
                  <a:lnTo>
                    <a:pt x="49550" y="16767"/>
                  </a:lnTo>
                  <a:cubicBezTo>
                    <a:pt x="49550" y="20975"/>
                    <a:pt x="52975" y="24400"/>
                    <a:pt x="57183" y="24400"/>
                  </a:cubicBezTo>
                  <a:cubicBezTo>
                    <a:pt x="61391" y="24400"/>
                    <a:pt x="64816" y="20975"/>
                    <a:pt x="64816" y="16767"/>
                  </a:cubicBezTo>
                  <a:cubicBezTo>
                    <a:pt x="64816" y="15952"/>
                    <a:pt x="65501" y="15267"/>
                    <a:pt x="66317" y="15267"/>
                  </a:cubicBezTo>
                  <a:lnTo>
                    <a:pt x="67100" y="15267"/>
                  </a:lnTo>
                  <a:lnTo>
                    <a:pt x="67100" y="9167"/>
                  </a:lnTo>
                  <a:lnTo>
                    <a:pt x="66317" y="9167"/>
                  </a:lnTo>
                  <a:cubicBezTo>
                    <a:pt x="62142" y="9167"/>
                    <a:pt x="58717" y="12592"/>
                    <a:pt x="58717" y="16767"/>
                  </a:cubicBezTo>
                  <a:cubicBezTo>
                    <a:pt x="58717" y="17615"/>
                    <a:pt x="58031" y="18300"/>
                    <a:pt x="57183" y="18300"/>
                  </a:cubicBezTo>
                  <a:cubicBezTo>
                    <a:pt x="56335" y="18300"/>
                    <a:pt x="55650" y="17615"/>
                    <a:pt x="55650" y="16767"/>
                  </a:cubicBezTo>
                  <a:lnTo>
                    <a:pt x="55650" y="7634"/>
                  </a:lnTo>
                  <a:cubicBezTo>
                    <a:pt x="55650" y="3426"/>
                    <a:pt x="52225" y="1"/>
                    <a:pt x="48017" y="1"/>
                  </a:cubicBezTo>
                  <a:cubicBezTo>
                    <a:pt x="43842" y="1"/>
                    <a:pt x="40417" y="3426"/>
                    <a:pt x="40417" y="7634"/>
                  </a:cubicBezTo>
                  <a:lnTo>
                    <a:pt x="40417" y="16767"/>
                  </a:lnTo>
                  <a:cubicBezTo>
                    <a:pt x="40417" y="17615"/>
                    <a:pt x="39732" y="18300"/>
                    <a:pt x="38884" y="18300"/>
                  </a:cubicBezTo>
                  <a:cubicBezTo>
                    <a:pt x="38036" y="18300"/>
                    <a:pt x="37350" y="17615"/>
                    <a:pt x="37350" y="16767"/>
                  </a:cubicBezTo>
                  <a:lnTo>
                    <a:pt x="37350" y="7634"/>
                  </a:lnTo>
                  <a:cubicBezTo>
                    <a:pt x="37350" y="3426"/>
                    <a:pt x="33925" y="1"/>
                    <a:pt x="29717" y="1"/>
                  </a:cubicBezTo>
                  <a:cubicBezTo>
                    <a:pt x="25542" y="1"/>
                    <a:pt x="22117" y="3426"/>
                    <a:pt x="22117" y="7634"/>
                  </a:cubicBezTo>
                  <a:lnTo>
                    <a:pt x="22117" y="16767"/>
                  </a:lnTo>
                  <a:cubicBezTo>
                    <a:pt x="22117" y="17615"/>
                    <a:pt x="21432" y="18300"/>
                    <a:pt x="20584" y="18300"/>
                  </a:cubicBezTo>
                  <a:cubicBezTo>
                    <a:pt x="19736" y="18300"/>
                    <a:pt x="19051" y="17615"/>
                    <a:pt x="19051" y="16767"/>
                  </a:cubicBezTo>
                  <a:lnTo>
                    <a:pt x="19051" y="7634"/>
                  </a:lnTo>
                  <a:cubicBezTo>
                    <a:pt x="19051" y="3426"/>
                    <a:pt x="15626" y="1"/>
                    <a:pt x="1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618550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991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1" y="0"/>
                  </a:moveTo>
                  <a:lnTo>
                    <a:pt x="1" y="24400"/>
                  </a:lnTo>
                  <a:lnTo>
                    <a:pt x="6101" y="24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296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923550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456875" y="2159425"/>
              <a:ext cx="381675" cy="610025"/>
            </a:xfrm>
            <a:custGeom>
              <a:avLst/>
              <a:gdLst/>
              <a:ahLst/>
              <a:cxnLst/>
              <a:rect l="l" t="t" r="r" b="b"/>
              <a:pathLst>
                <a:path w="15267" h="24401" extrusionOk="0">
                  <a:moveTo>
                    <a:pt x="9167" y="6100"/>
                  </a:moveTo>
                  <a:lnTo>
                    <a:pt x="9167" y="18300"/>
                  </a:lnTo>
                  <a:lnTo>
                    <a:pt x="6101" y="18300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24400"/>
                  </a:lnTo>
                  <a:lnTo>
                    <a:pt x="15267" y="24400"/>
                  </a:lnTo>
                  <a:lnTo>
                    <a:pt x="15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601025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1"/>
          <p:cNvGrpSpPr/>
          <p:nvPr/>
        </p:nvGrpSpPr>
        <p:grpSpPr>
          <a:xfrm>
            <a:off x="4450395" y="1666669"/>
            <a:ext cx="1135874" cy="1029496"/>
            <a:chOff x="1195500" y="238125"/>
            <a:chExt cx="5209425" cy="5219200"/>
          </a:xfrm>
        </p:grpSpPr>
        <p:sp>
          <p:nvSpPr>
            <p:cNvPr id="220" name="Google Shape;220;p31"/>
            <p:cNvSpPr/>
            <p:nvPr/>
          </p:nvSpPr>
          <p:spPr>
            <a:xfrm>
              <a:off x="2651175" y="2689500"/>
              <a:ext cx="2460375" cy="2767825"/>
            </a:xfrm>
            <a:custGeom>
              <a:avLst/>
              <a:gdLst/>
              <a:ahLst/>
              <a:cxnLst/>
              <a:rect l="l" t="t" r="r" b="b"/>
              <a:pathLst>
                <a:path w="98415" h="110713" extrusionOk="0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111100" y="774700"/>
              <a:ext cx="1531525" cy="1531525"/>
            </a:xfrm>
            <a:custGeom>
              <a:avLst/>
              <a:gdLst/>
              <a:ahLst/>
              <a:cxnLst/>
              <a:rect l="l" t="t" r="r" b="b"/>
              <a:pathLst>
                <a:path w="61261" h="61261" extrusionOk="0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800200" y="1463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800200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996950" y="679300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708250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996950" y="2223025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800200" y="25745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4539850" y="2223025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4891325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539850" y="67930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4976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0391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4976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0391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5351275" y="716800"/>
              <a:ext cx="728275" cy="727450"/>
            </a:xfrm>
            <a:custGeom>
              <a:avLst/>
              <a:gdLst/>
              <a:ahLst/>
              <a:cxnLst/>
              <a:rect l="l" t="t" r="r" b="b"/>
              <a:pathLst>
                <a:path w="29131" h="29098" extrusionOk="0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638325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5638325" y="1617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625157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5025900" y="10038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63832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520900" y="793475"/>
              <a:ext cx="728250" cy="727450"/>
            </a:xfrm>
            <a:custGeom>
              <a:avLst/>
              <a:gdLst/>
              <a:ahLst/>
              <a:cxnLst/>
              <a:rect l="l" t="t" r="r" b="b"/>
              <a:pathLst>
                <a:path w="29130" h="29098" extrusionOk="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808750" y="4680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808750" y="16937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421200" y="10805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19550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180875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114575" y="238125"/>
              <a:ext cx="1379025" cy="478700"/>
            </a:xfrm>
            <a:custGeom>
              <a:avLst/>
              <a:gdLst/>
              <a:ahLst/>
              <a:cxnLst/>
              <a:rect l="l" t="t" r="r" b="b"/>
              <a:pathLst>
                <a:path w="55161" h="19148" extrusionOk="0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402450" y="831800"/>
              <a:ext cx="632025" cy="402050"/>
            </a:xfrm>
            <a:custGeom>
              <a:avLst/>
              <a:gdLst/>
              <a:ahLst/>
              <a:cxnLst/>
              <a:rect l="l" t="t" r="r" b="b"/>
              <a:pathLst>
                <a:path w="25281" h="16082" extrusionOk="0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114575" y="1540450"/>
              <a:ext cx="785350" cy="632050"/>
            </a:xfrm>
            <a:custGeom>
              <a:avLst/>
              <a:gdLst/>
              <a:ahLst/>
              <a:cxnLst/>
              <a:rect l="l" t="t" r="r" b="b"/>
              <a:pathLst>
                <a:path w="31414" h="25282" extrusionOk="0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272150" y="1387150"/>
              <a:ext cx="306675" cy="383300"/>
            </a:xfrm>
            <a:custGeom>
              <a:avLst/>
              <a:gdLst/>
              <a:ahLst/>
              <a:cxnLst/>
              <a:rect l="l" t="t" r="r" b="b"/>
              <a:pathLst>
                <a:path w="12267" h="15332" extrusionOk="0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106825" y="391425"/>
              <a:ext cx="1206150" cy="383300"/>
            </a:xfrm>
            <a:custGeom>
              <a:avLst/>
              <a:gdLst/>
              <a:ahLst/>
              <a:cxnLst/>
              <a:rect l="l" t="t" r="r" b="b"/>
              <a:pathLst>
                <a:path w="48246" h="15332" extrusionOk="0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662175" y="1080525"/>
              <a:ext cx="210425" cy="306650"/>
            </a:xfrm>
            <a:custGeom>
              <a:avLst/>
              <a:gdLst/>
              <a:ahLst/>
              <a:cxnLst/>
              <a:rect l="l" t="t" r="r" b="b"/>
              <a:pathLst>
                <a:path w="8417" h="12266" extrusionOk="0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340250" y="2382875"/>
              <a:ext cx="230000" cy="306650"/>
            </a:xfrm>
            <a:custGeom>
              <a:avLst/>
              <a:gdLst/>
              <a:ahLst/>
              <a:cxnLst/>
              <a:rect l="l" t="t" r="r" b="b"/>
              <a:pathLst>
                <a:path w="9200" h="12266" extrusionOk="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719275" y="1847075"/>
              <a:ext cx="613275" cy="382500"/>
            </a:xfrm>
            <a:custGeom>
              <a:avLst/>
              <a:gdLst/>
              <a:ahLst/>
              <a:cxnLst/>
              <a:rect l="l" t="t" r="r" b="b"/>
              <a:pathLst>
                <a:path w="24531" h="15300" extrusionOk="0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021625" y="1463800"/>
              <a:ext cx="306650" cy="383300"/>
            </a:xfrm>
            <a:custGeom>
              <a:avLst/>
              <a:gdLst/>
              <a:ahLst/>
              <a:cxnLst/>
              <a:rect l="l" t="t" r="r" b="b"/>
              <a:pathLst>
                <a:path w="12266" h="15332" extrusionOk="0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098275" y="314775"/>
              <a:ext cx="306650" cy="30665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976550" y="4087250"/>
              <a:ext cx="153350" cy="325425"/>
            </a:xfrm>
            <a:custGeom>
              <a:avLst/>
              <a:gdLst/>
              <a:ahLst/>
              <a:cxnLst/>
              <a:rect l="l" t="t" r="r" b="b"/>
              <a:pathLst>
                <a:path w="6134" h="13017" extrusionOk="0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Google Shape;258;p31"/>
          <p:cNvCxnSpPr/>
          <p:nvPr/>
        </p:nvCxnSpPr>
        <p:spPr>
          <a:xfrm>
            <a:off x="167092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74647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60" name="Google Shape;260;p31"/>
          <p:cNvGrpSpPr/>
          <p:nvPr/>
        </p:nvGrpSpPr>
        <p:grpSpPr>
          <a:xfrm>
            <a:off x="712842" y="1637874"/>
            <a:ext cx="788847" cy="820708"/>
            <a:chOff x="1190625" y="238125"/>
            <a:chExt cx="5219200" cy="5219200"/>
          </a:xfrm>
        </p:grpSpPr>
        <p:sp>
          <p:nvSpPr>
            <p:cNvPr id="261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31"/>
          <p:cNvCxnSpPr/>
          <p:nvPr/>
        </p:nvCxnSpPr>
        <p:spPr>
          <a:xfrm>
            <a:off x="167092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574647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55" name="Google Shape;355;p31"/>
          <p:cNvGrpSpPr/>
          <p:nvPr/>
        </p:nvGrpSpPr>
        <p:grpSpPr>
          <a:xfrm>
            <a:off x="659219" y="3172839"/>
            <a:ext cx="852664" cy="871033"/>
            <a:chOff x="1343100" y="238125"/>
            <a:chExt cx="4914225" cy="5219200"/>
          </a:xfrm>
        </p:grpSpPr>
        <p:sp>
          <p:nvSpPr>
            <p:cNvPr id="356" name="Google Shape;356;p31"/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E577A8-C694-4018-BF6A-BB1D8D7C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73" y="1434600"/>
            <a:ext cx="4185760" cy="2274300"/>
          </a:xfrm>
        </p:spPr>
        <p:txBody>
          <a:bodyPr/>
          <a:lstStyle/>
          <a:p>
            <a:r>
              <a:rPr lang="en-US" dirty="0"/>
              <a:t>The End…</a:t>
            </a:r>
          </a:p>
        </p:txBody>
      </p:sp>
    </p:spTree>
    <p:extLst>
      <p:ext uri="{BB962C8B-B14F-4D97-AF65-F5344CB8AC3E}">
        <p14:creationId xmlns:p14="http://schemas.microsoft.com/office/powerpoint/2010/main" val="3659617041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193</Words>
  <Application>Microsoft Office PowerPoint</Application>
  <PresentationFormat>On-screen Show (16:9)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Advent Pro Light</vt:lpstr>
      <vt:lpstr>Anton</vt:lpstr>
      <vt:lpstr>Arial</vt:lpstr>
      <vt:lpstr>Fira Sans Condensed Light</vt:lpstr>
      <vt:lpstr>Josefin Slab</vt:lpstr>
      <vt:lpstr>Rajdhani</vt:lpstr>
      <vt:lpstr>Ai Tech Agency by Slidesgo</vt:lpstr>
      <vt:lpstr>“Where’s   Waldo”</vt:lpstr>
      <vt:lpstr>Project Objective:</vt:lpstr>
      <vt:lpstr>Mechine Learning Organization:</vt:lpstr>
      <vt:lpstr>How it’s works: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“Were’s Waldo”</dc:title>
  <cp:lastModifiedBy>Austin</cp:lastModifiedBy>
  <cp:revision>16</cp:revision>
  <dcterms:modified xsi:type="dcterms:W3CDTF">2021-11-18T03:24:35Z</dcterms:modified>
</cp:coreProperties>
</file>