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7" r:id="rId2"/>
    <p:sldId id="258" r:id="rId3"/>
    <p:sldId id="259" r:id="rId4"/>
    <p:sldId id="261" r:id="rId5"/>
    <p:sldId id="260" r:id="rId6"/>
    <p:sldId id="267" r:id="rId7"/>
    <p:sldId id="263" r:id="rId8"/>
    <p:sldId id="264" r:id="rId9"/>
    <p:sldId id="265" r:id="rId10"/>
    <p:sldId id="266" r:id="rId11"/>
    <p:sldId id="262" r:id="rId1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56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261C1E-44B2-49B4-ABC2-9EE608C34B90}" type="datetimeFigureOut">
              <a:rPr lang="ru-RU" smtClean="0"/>
              <a:pPr/>
              <a:t>13.03.2022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F714AF-1A6B-46BD-95A3-F8D7522245EF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7A3CBC-CFEA-4CEB-8CC9-18832DF44237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8618748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10885-6D40-4BB7-9F4B-FBC20F95DE23}" type="datetimeFigureOut">
              <a:rPr lang="ru-RU" smtClean="0"/>
              <a:pPr/>
              <a:t>13.03.2022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CCCB-F1A2-4376-9DA6-D48A2C195C6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10885-6D40-4BB7-9F4B-FBC20F95DE23}" type="datetimeFigureOut">
              <a:rPr lang="ru-RU" smtClean="0"/>
              <a:pPr/>
              <a:t>13.03.2022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CCCB-F1A2-4376-9DA6-D48A2C195C6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10885-6D40-4BB7-9F4B-FBC20F95DE23}" type="datetimeFigureOut">
              <a:rPr lang="ru-RU" smtClean="0"/>
              <a:pPr/>
              <a:t>13.03.2022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CCCB-F1A2-4376-9DA6-D48A2C195C6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10885-6D40-4BB7-9F4B-FBC20F95DE23}" type="datetimeFigureOut">
              <a:rPr lang="ru-RU" smtClean="0"/>
              <a:pPr/>
              <a:t>13.03.2022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CCCB-F1A2-4376-9DA6-D48A2C195C6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10885-6D40-4BB7-9F4B-FBC20F95DE23}" type="datetimeFigureOut">
              <a:rPr lang="ru-RU" smtClean="0"/>
              <a:pPr/>
              <a:t>13.03.2022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CCCB-F1A2-4376-9DA6-D48A2C195C6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10885-6D40-4BB7-9F4B-FBC20F95DE23}" type="datetimeFigureOut">
              <a:rPr lang="ru-RU" smtClean="0"/>
              <a:pPr/>
              <a:t>13.03.2022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CCCB-F1A2-4376-9DA6-D48A2C195C6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10885-6D40-4BB7-9F4B-FBC20F95DE23}" type="datetimeFigureOut">
              <a:rPr lang="ru-RU" smtClean="0"/>
              <a:pPr/>
              <a:t>13.03.2022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CCCB-F1A2-4376-9DA6-D48A2C195C6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10885-6D40-4BB7-9F4B-FBC20F95DE23}" type="datetimeFigureOut">
              <a:rPr lang="ru-RU" smtClean="0"/>
              <a:pPr/>
              <a:t>13.03.2022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CCCB-F1A2-4376-9DA6-D48A2C195C6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10885-6D40-4BB7-9F4B-FBC20F95DE23}" type="datetimeFigureOut">
              <a:rPr lang="ru-RU" smtClean="0"/>
              <a:pPr/>
              <a:t>13.03.2022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CCCB-F1A2-4376-9DA6-D48A2C195C6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10885-6D40-4BB7-9F4B-FBC20F95DE23}" type="datetimeFigureOut">
              <a:rPr lang="ru-RU" smtClean="0"/>
              <a:pPr/>
              <a:t>13.03.2022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CCCB-F1A2-4376-9DA6-D48A2C195C6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10885-6D40-4BB7-9F4B-FBC20F95DE23}" type="datetimeFigureOut">
              <a:rPr lang="ru-RU" smtClean="0"/>
              <a:pPr/>
              <a:t>13.03.2022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CCCB-F1A2-4376-9DA6-D48A2C195C6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710885-6D40-4BB7-9F4B-FBC20F95DE23}" type="datetimeFigureOut">
              <a:rPr lang="ru-RU" smtClean="0"/>
              <a:pPr/>
              <a:t>13.03.2022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BCCCB-F1A2-4376-9DA6-D48A2C195C60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="" xmlns:a16="http://schemas.microsoft.com/office/drawing/2014/main" id="{5E5D37AD-8874-42E5-B8B0-AE33039E3CA1}"/>
              </a:ext>
            </a:extLst>
          </p:cNvPr>
          <p:cNvSpPr/>
          <p:nvPr/>
        </p:nvSpPr>
        <p:spPr>
          <a:xfrm>
            <a:off x="1187624" y="2996952"/>
            <a:ext cx="6835140" cy="16583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6000"/>
              </a:lnSpc>
              <a:spcAft>
                <a:spcPts val="0"/>
              </a:spcAft>
            </a:pPr>
            <a:r>
              <a:rPr lang="ru-RU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РАЗРАБОТКА ИНФОРМАЦИОННОЙ СИСТЕМЫ </a:t>
            </a:r>
            <a:r>
              <a:rPr lang="ru-RU" sz="32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ПИЦЦЕРИИ</a:t>
            </a:r>
            <a:endParaRPr lang="ru-RU" sz="32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</p:txBody>
      </p:sp>
      <p:sp>
        <p:nvSpPr>
          <p:cNvPr id="8" name="Заголовок 1">
            <a:extLst>
              <a:ext uri="{FF2B5EF4-FFF2-40B4-BE49-F238E27FC236}">
                <a16:creationId xmlns="" xmlns:a16="http://schemas.microsoft.com/office/drawing/2014/main" id="{8389863A-E904-4CE7-9B0D-EF6AD3DF7087}"/>
              </a:ext>
            </a:extLst>
          </p:cNvPr>
          <p:cNvSpPr txBox="1">
            <a:spLocks/>
          </p:cNvSpPr>
          <p:nvPr/>
        </p:nvSpPr>
        <p:spPr>
          <a:xfrm>
            <a:off x="4130571" y="6358549"/>
            <a:ext cx="1169670" cy="40194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Киров 2022</a:t>
            </a:r>
          </a:p>
        </p:txBody>
      </p:sp>
      <p:sp>
        <p:nvSpPr>
          <p:cNvPr id="9" name="Заголовок 1">
            <a:extLst>
              <a:ext uri="{FF2B5EF4-FFF2-40B4-BE49-F238E27FC236}">
                <a16:creationId xmlns="" xmlns:a16="http://schemas.microsoft.com/office/drawing/2014/main" id="{6DFE05CA-7401-4840-B846-0B2565616C56}"/>
              </a:ext>
            </a:extLst>
          </p:cNvPr>
          <p:cNvSpPr txBox="1">
            <a:spLocks/>
          </p:cNvSpPr>
          <p:nvPr/>
        </p:nvSpPr>
        <p:spPr>
          <a:xfrm>
            <a:off x="6300192" y="5517232"/>
            <a:ext cx="2472690" cy="96552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Зуев А. И.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Кузьминых М.М.</a:t>
            </a:r>
          </a:p>
        </p:txBody>
      </p:sp>
      <p:sp>
        <p:nvSpPr>
          <p:cNvPr id="10" name="Заголовок 1">
            <a:extLst>
              <a:ext uri="{FF2B5EF4-FFF2-40B4-BE49-F238E27FC236}">
                <a16:creationId xmlns="" xmlns:a16="http://schemas.microsoft.com/office/drawing/2014/main" id="{4A51D111-BA61-410B-A336-1EE1E6B8DCAA}"/>
              </a:ext>
            </a:extLst>
          </p:cNvPr>
          <p:cNvSpPr txBox="1">
            <a:spLocks/>
          </p:cNvSpPr>
          <p:nvPr/>
        </p:nvSpPr>
        <p:spPr>
          <a:xfrm>
            <a:off x="354330" y="5184770"/>
            <a:ext cx="349759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Разработал студент</a:t>
            </a:r>
          </a:p>
          <a:p>
            <a:pPr algn="l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руппы ИТб-2301-01-00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Подзаголовок 2">
            <a:extLst>
              <a:ext uri="{FF2B5EF4-FFF2-40B4-BE49-F238E27FC236}">
                <a16:creationId xmlns="" xmlns:a16="http://schemas.microsoft.com/office/drawing/2014/main" id="{D7929398-1990-4B1F-96B1-B499397119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4875" y="106288"/>
            <a:ext cx="9144000" cy="2682240"/>
          </a:xfrm>
        </p:spPr>
        <p:txBody>
          <a:bodyPr>
            <a:normAutofit fontScale="92500" lnSpcReduction="10000"/>
          </a:bodyPr>
          <a:lstStyle/>
          <a:p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МИНИСТЕРСТВО НАУКИ И ВЫСШЕГО ОБРАЗОВАНИЯ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РОССИЙСКОЙ </a:t>
            </a: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ФЕДЕРАЦИИ</a:t>
            </a:r>
          </a:p>
          <a:p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Федеральное государственное бюджетное образовательное </a:t>
            </a:r>
            <a:endParaRPr lang="ru-RU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учреждение </a:t>
            </a: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высшего образования</a:t>
            </a:r>
          </a:p>
          <a:p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«ВЯТСКИЙ ГОСУДАРСТВЕННЫЙ УНИВЕРСИТЕТ</a:t>
            </a: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endParaRPr lang="en-US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Институт математики и информационных систем</a:t>
            </a:r>
            <a:endParaRPr lang="ru-RU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Факультет автоматики и вычислительной техники</a:t>
            </a:r>
          </a:p>
          <a:p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Кафедра систем автоматизации управления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2905162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b="1" dirty="0" smtClean="0"/>
              <a:t>Страница оформления заказа</a:t>
            </a:r>
            <a:endParaRPr lang="ru-RU" sz="4000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" name="Рисунок 4" descr="Изображение выглядит как текст&#10;&#10;Автоматически созданное описание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63688" y="1412776"/>
            <a:ext cx="5556086" cy="5169447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b="1" dirty="0" smtClean="0"/>
              <a:t>Заключение</a:t>
            </a:r>
            <a:endParaRPr lang="ru-RU" sz="4000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ru-RU" dirty="0" smtClean="0"/>
              <a:t>В ходе выполнения курсовой </a:t>
            </a:r>
            <a:r>
              <a:rPr lang="ru-RU" dirty="0" smtClean="0"/>
              <a:t>работы</a:t>
            </a:r>
          </a:p>
          <a:p>
            <a:pPr>
              <a:buFont typeface="Wingdings" pitchFamily="2" charset="2"/>
              <a:buChar char="§"/>
            </a:pPr>
            <a:r>
              <a:rPr lang="ru-RU" dirty="0" smtClean="0"/>
              <a:t>И</a:t>
            </a:r>
            <a:r>
              <a:rPr lang="ru-RU" dirty="0" smtClean="0"/>
              <a:t>сследована </a:t>
            </a:r>
            <a:r>
              <a:rPr lang="ru-RU" dirty="0" smtClean="0"/>
              <a:t>предметная область «Пиццерия» и проанализированы протекающие в ней процессы, подлежащие </a:t>
            </a:r>
            <a:r>
              <a:rPr lang="ru-RU" dirty="0" smtClean="0"/>
              <a:t>автоматизации</a:t>
            </a:r>
          </a:p>
          <a:p>
            <a:pPr>
              <a:buFont typeface="Wingdings" pitchFamily="2" charset="2"/>
              <a:buChar char="§"/>
            </a:pPr>
            <a:r>
              <a:rPr lang="ru-RU" dirty="0" smtClean="0"/>
              <a:t>О</a:t>
            </a:r>
            <a:r>
              <a:rPr lang="ru-RU" dirty="0" smtClean="0"/>
              <a:t>пределены </a:t>
            </a:r>
            <a:r>
              <a:rPr lang="ru-RU" dirty="0" smtClean="0"/>
              <a:t>классы и отношения между сущностями, сгенерирована база данных</a:t>
            </a:r>
            <a:r>
              <a:rPr lang="ru-RU" dirty="0" smtClean="0"/>
              <a:t>.</a:t>
            </a:r>
          </a:p>
          <a:p>
            <a:pPr>
              <a:buFont typeface="Wingdings" pitchFamily="2" charset="2"/>
              <a:buChar char="§"/>
            </a:pPr>
            <a:r>
              <a:rPr lang="ru-RU" dirty="0" smtClean="0"/>
              <a:t>Р</a:t>
            </a:r>
            <a:r>
              <a:rPr lang="ru-RU" dirty="0" smtClean="0"/>
              <a:t>азработано </a:t>
            </a:r>
            <a:r>
              <a:rPr lang="ru-RU" dirty="0" smtClean="0"/>
              <a:t>web-приложение с применением объектно-ориентированного подхода и языка программирования C#. 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Для </a:t>
            </a:r>
            <a:r>
              <a:rPr lang="ru-RU" dirty="0" smtClean="0"/>
              <a:t>реализации классов была </a:t>
            </a:r>
            <a:r>
              <a:rPr lang="ru-RU" dirty="0" smtClean="0"/>
              <a:t>использована</a:t>
            </a:r>
          </a:p>
          <a:p>
            <a:pPr>
              <a:buNone/>
            </a:pPr>
            <a:r>
              <a:rPr lang="ru-RU" dirty="0" smtClean="0"/>
              <a:t>библиотека </a:t>
            </a:r>
            <a:r>
              <a:rPr lang="ru-RU" dirty="0" smtClean="0"/>
              <a:t>система </a:t>
            </a:r>
            <a:r>
              <a:rPr lang="ru-RU" dirty="0" err="1" smtClean="0"/>
              <a:t>Entity</a:t>
            </a:r>
            <a:r>
              <a:rPr lang="ru-RU" dirty="0" smtClean="0"/>
              <a:t> </a:t>
            </a:r>
            <a:r>
              <a:rPr lang="ru-RU" dirty="0" err="1" smtClean="0"/>
              <a:t>Framework</a:t>
            </a:r>
            <a:r>
              <a:rPr lang="ru-RU" dirty="0" smtClean="0"/>
              <a:t>, а </a:t>
            </a:r>
            <a:r>
              <a:rPr lang="ru-RU" dirty="0" smtClean="0"/>
              <a:t>интерфейс</a:t>
            </a:r>
          </a:p>
          <a:p>
            <a:pPr>
              <a:buNone/>
            </a:pPr>
            <a:r>
              <a:rPr lang="ru-RU" dirty="0" smtClean="0"/>
              <a:t>реализован </a:t>
            </a:r>
            <a:r>
              <a:rPr lang="ru-RU" dirty="0" smtClean="0"/>
              <a:t>с помощью технологии ASP.NET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Autofit/>
          </a:bodyPr>
          <a:lstStyle/>
          <a:p>
            <a:r>
              <a:rPr lang="ru-RU" sz="3900" b="1" dirty="0" smtClean="0">
                <a:latin typeface="+mn-lt"/>
                <a:cs typeface="Times New Roman" pitchFamily="18" charset="0"/>
              </a:rPr>
              <a:t>Процессы, подлежащие автоматизации</a:t>
            </a:r>
            <a:endParaRPr lang="ru-RU" sz="3900" b="1" dirty="0">
              <a:latin typeface="+mn-lt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ru-RU" sz="2600" dirty="0" smtClean="0">
                <a:cs typeface="Times New Roman" pitchFamily="18" charset="0"/>
              </a:rPr>
              <a:t>Авторизация сотрудников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ru-RU" sz="2600" dirty="0" smtClean="0">
                <a:cs typeface="Times New Roman" pitchFamily="18" charset="0"/>
              </a:rPr>
              <a:t>Учёт заказов клиентов администратором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ru-RU" sz="2600" dirty="0" smtClean="0">
                <a:cs typeface="Times New Roman" pitchFamily="18" charset="0"/>
              </a:rPr>
              <a:t>Редактирование актуального меню администратором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ru-RU" sz="2600" dirty="0" smtClean="0">
                <a:cs typeface="Times New Roman" pitchFamily="18" charset="0"/>
              </a:rPr>
              <a:t>Учёт сотрудников пиццерии администратором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ru-RU" sz="2600" dirty="0" smtClean="0">
                <a:cs typeface="Times New Roman" pitchFamily="18" charset="0"/>
              </a:rPr>
              <a:t>Оформление заказа клиента официантом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ru-RU" sz="2600" dirty="0" smtClean="0">
                <a:cs typeface="Times New Roman" pitchFamily="18" charset="0"/>
              </a:rPr>
              <a:t>Подсчёт итоговой стоимости заказа клиента</a:t>
            </a:r>
            <a:endParaRPr lang="ru-RU" sz="2600" dirty="0"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b="1" dirty="0" smtClean="0">
                <a:latin typeface="+mn-lt"/>
                <a:cs typeface="Times New Roman" pitchFamily="18" charset="0"/>
              </a:rPr>
              <a:t>Диаграмма классов </a:t>
            </a:r>
            <a:r>
              <a:rPr lang="en-US" sz="4000" b="1" dirty="0" smtClean="0">
                <a:latin typeface="+mn-lt"/>
                <a:cs typeface="Times New Roman" pitchFamily="18" charset="0"/>
              </a:rPr>
              <a:t>UML</a:t>
            </a:r>
            <a:endParaRPr lang="ru-RU" sz="4000" b="1" dirty="0">
              <a:latin typeface="+mn-lt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268760"/>
            <a:ext cx="8395927" cy="5306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b="1" dirty="0" smtClean="0">
                <a:cs typeface="Times New Roman" pitchFamily="18" charset="0"/>
              </a:rPr>
              <a:t>Использованные технологии</a:t>
            </a:r>
            <a:endParaRPr lang="ru-RU" sz="40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843808" y="1484784"/>
            <a:ext cx="5842992" cy="511256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2600" dirty="0" smtClean="0"/>
              <a:t>Язык программирования </a:t>
            </a:r>
            <a:r>
              <a:rPr lang="en-US" sz="2600" dirty="0" smtClean="0"/>
              <a:t>C#</a:t>
            </a:r>
            <a:endParaRPr lang="ru-RU" sz="2600" dirty="0" smtClean="0"/>
          </a:p>
          <a:p>
            <a:pPr>
              <a:buNone/>
            </a:pPr>
            <a:endParaRPr lang="ru-RU" sz="2600" dirty="0"/>
          </a:p>
          <a:p>
            <a:pPr>
              <a:buNone/>
            </a:pPr>
            <a:endParaRPr lang="ru-RU" sz="2600" dirty="0" smtClean="0"/>
          </a:p>
          <a:p>
            <a:pPr>
              <a:buNone/>
            </a:pPr>
            <a:r>
              <a:rPr lang="ru-RU" sz="2600" dirty="0" smtClean="0"/>
              <a:t>СУБД </a:t>
            </a:r>
            <a:r>
              <a:rPr lang="en-US" sz="2600" dirty="0" err="1" smtClean="0"/>
              <a:t>PostgreSQL</a:t>
            </a:r>
            <a:endParaRPr lang="ru-RU" sz="2600" dirty="0" smtClean="0"/>
          </a:p>
          <a:p>
            <a:pPr>
              <a:buNone/>
            </a:pPr>
            <a:endParaRPr lang="en-US" sz="2600" dirty="0" smtClean="0"/>
          </a:p>
          <a:p>
            <a:pPr>
              <a:buNone/>
            </a:pPr>
            <a:endParaRPr lang="ru-RU" sz="2600" dirty="0" smtClean="0"/>
          </a:p>
          <a:p>
            <a:pPr>
              <a:buNone/>
            </a:pPr>
            <a:r>
              <a:rPr lang="ru-RU" sz="2600" dirty="0" smtClean="0"/>
              <a:t>Библиотека </a:t>
            </a:r>
            <a:r>
              <a:rPr lang="en-US" sz="2600" dirty="0" smtClean="0"/>
              <a:t>Entity Framework</a:t>
            </a:r>
          </a:p>
          <a:p>
            <a:pPr>
              <a:buNone/>
            </a:pPr>
            <a:endParaRPr lang="en-US" sz="2600" dirty="0"/>
          </a:p>
          <a:p>
            <a:pPr>
              <a:buNone/>
            </a:pPr>
            <a:endParaRPr lang="en-US" sz="2600" dirty="0" smtClean="0"/>
          </a:p>
          <a:p>
            <a:pPr>
              <a:buNone/>
            </a:pPr>
            <a:r>
              <a:rPr lang="ru-RU" sz="2600" dirty="0" smtClean="0"/>
              <a:t>Платформа </a:t>
            </a:r>
            <a:r>
              <a:rPr lang="en-US" sz="2600" dirty="0" smtClean="0"/>
              <a:t>web-</a:t>
            </a:r>
            <a:r>
              <a:rPr lang="ru-RU" sz="2600" dirty="0" smtClean="0"/>
              <a:t>разработки </a:t>
            </a:r>
            <a:r>
              <a:rPr lang="en-US" sz="2600" dirty="0" smtClean="0"/>
              <a:t>ASP.NET</a:t>
            </a:r>
            <a:endParaRPr lang="ru-RU" sz="2600" dirty="0"/>
          </a:p>
        </p:txBody>
      </p:sp>
      <p:pic>
        <p:nvPicPr>
          <p:cNvPr id="4" name="Picture 2">
            <a:extLst>
              <a:ext uri="{FF2B5EF4-FFF2-40B4-BE49-F238E27FC236}">
                <a16:creationId xmlns="" xmlns:a16="http://schemas.microsoft.com/office/drawing/2014/main" id="{85F322D1-D324-42E2-AEC9-3E71545393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268760"/>
            <a:ext cx="1256189" cy="125618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C8962ADF-20BF-4839-9F04-46CBC94E3A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708920"/>
            <a:ext cx="1642936" cy="102683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="" xmlns:a16="http://schemas.microsoft.com/office/drawing/2014/main" id="{2C3FD9F6-1C7F-4811-96B3-4B1F32C1A3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12576" y="3933056"/>
            <a:ext cx="4091132" cy="126417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Конвертация ASP в ASP.NET - Ispirer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95536" y="5188238"/>
            <a:ext cx="2195736" cy="166976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b="1" dirty="0" smtClean="0">
                <a:latin typeface="+mn-lt"/>
                <a:cs typeface="Times New Roman" pitchFamily="18" charset="0"/>
              </a:rPr>
              <a:t>Физическая модель данных</a:t>
            </a:r>
            <a:endParaRPr lang="ru-RU" sz="4000" b="1" dirty="0">
              <a:latin typeface="+mn-lt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 descr="https://sun9-65.userapi.com/impg/ylRszPWijgEuqkVtG4wf0QXpHRP6q1tdansNGQ/h7s5eGZWXfc.jpg?size=1171x637&amp;quality=96&amp;sign=046fa515966d03e7dfd2322270423f7e&amp;type=album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556792"/>
            <a:ext cx="8496944" cy="4619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>Страница авторизации в приложении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Рисунок 3"/>
          <p:cNvPicPr/>
          <p:nvPr/>
        </p:nvPicPr>
        <p:blipFill rotWithShape="1">
          <a:blip r:embed="rId2" cstate="print"/>
          <a:srcRect l="7620" r="6700"/>
          <a:stretch/>
        </p:blipFill>
        <p:spPr bwMode="auto">
          <a:xfrm>
            <a:off x="611560" y="2276872"/>
            <a:ext cx="3253401" cy="266143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6se="http://schemas.microsoft.com/office/word/2015/wordml/symex" xmlns:w16sdtdh="http://schemas.microsoft.com/office/word/2020/wordml/sdtdatahash" xmlns:w16="http://schemas.microsoft.com/office/word/2018/wordml" xmlns:w16cid="http://schemas.microsoft.com/office/word/2016/wordml/cid" xmlns:w16cex="http://schemas.microsoft.com/office/word/2018/wordml/cex" xmlns:w15="http://schemas.microsoft.com/office/word/2012/wordml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am3d="http://schemas.microsoft.com/office/drawing/2017/model3d" xmlns:aink="http://schemas.microsoft.com/office/drawing/2016/ink" xmlns:mc="http://schemas.openxmlformats.org/markup-compatibility/2006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c="http://schemas.microsoft.com/office/word/2010/wordprocessingCanvas" xmlns="" xmlns:pic="http://schemas.openxmlformats.org/drawingml/2006/picture" xmlns:lc="http://schemas.openxmlformats.org/drawingml/2006/lockedCanvas"/>
            </a:ext>
          </a:extLst>
        </p:spPr>
      </p:pic>
      <p:pic>
        <p:nvPicPr>
          <p:cNvPr id="5" name="Рисунок 4" descr="Изображение выглядит как текст&#10;&#10;Автоматически созданное описание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148064" y="2132856"/>
            <a:ext cx="3343740" cy="280831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b="1" dirty="0" smtClean="0"/>
              <a:t>Страница учёта сотрудников</a:t>
            </a:r>
            <a:endParaRPr lang="ru-RU" sz="4000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 descr="Изображение выглядит как стол&#10;&#10;Автоматически созданное описание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1520" y="1772816"/>
            <a:ext cx="8703285" cy="35827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>Страница </a:t>
            </a:r>
            <a:r>
              <a:rPr lang="ru-RU" b="1" dirty="0" smtClean="0"/>
              <a:t>с формой добавления нового сотрудника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9512" y="1772816"/>
            <a:ext cx="8729591" cy="421315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b="1" dirty="0" smtClean="0"/>
              <a:t>Страница </a:t>
            </a:r>
            <a:r>
              <a:rPr lang="ru-RU" sz="4000" b="1" dirty="0" smtClean="0"/>
              <a:t>учёта пицц</a:t>
            </a:r>
            <a:endParaRPr lang="ru-RU" sz="40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 descr="Изображение выглядит как текст&#10;&#10;Автоматически созданное описание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1520" y="1628800"/>
            <a:ext cx="8573281" cy="416154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182</Words>
  <Application>Microsoft Office PowerPoint</Application>
  <PresentationFormat>Экран (4:3)</PresentationFormat>
  <Paragraphs>51</Paragraphs>
  <Slides>11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Тема Office</vt:lpstr>
      <vt:lpstr>Слайд 1</vt:lpstr>
      <vt:lpstr>Процессы, подлежащие автоматизации</vt:lpstr>
      <vt:lpstr>Диаграмма классов UML</vt:lpstr>
      <vt:lpstr>Использованные технологии</vt:lpstr>
      <vt:lpstr>Физическая модель данных</vt:lpstr>
      <vt:lpstr>Страница авторизации в приложении</vt:lpstr>
      <vt:lpstr>Страница учёта сотрудников</vt:lpstr>
      <vt:lpstr>Страница с формой добавления нового сотрудника</vt:lpstr>
      <vt:lpstr>Страница учёта пицц</vt:lpstr>
      <vt:lpstr>Страница оформления заказа</vt:lpstr>
      <vt:lpstr>Заключение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Artemus</dc:creator>
  <cp:lastModifiedBy>Artemus</cp:lastModifiedBy>
  <cp:revision>15</cp:revision>
  <dcterms:created xsi:type="dcterms:W3CDTF">2022-03-12T10:02:03Z</dcterms:created>
  <dcterms:modified xsi:type="dcterms:W3CDTF">2022-03-13T09:31:25Z</dcterms:modified>
</cp:coreProperties>
</file>