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2C237-07CC-42CE-9434-6B62DDAD9551}" v="2" dt="2019-08-26T15:32:23.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ell Moore" userId="a6262f073a0d97af" providerId="LiveId" clId="{E4EB72EE-443B-4CE1-AACA-AFCD845841D6}"/>
    <pc:docChg chg="undo redo custSel modSld">
      <pc:chgData name="Wendell Moore" userId="a6262f073a0d97af" providerId="LiveId" clId="{E4EB72EE-443B-4CE1-AACA-AFCD845841D6}" dt="2019-08-11T18:45:50.738" v="3537"/>
      <pc:docMkLst>
        <pc:docMk/>
      </pc:docMkLst>
      <pc:sldChg chg="addSp delSp modSp modTransition modAnim">
        <pc:chgData name="Wendell Moore" userId="a6262f073a0d97af" providerId="LiveId" clId="{E4EB72EE-443B-4CE1-AACA-AFCD845841D6}" dt="2019-08-11T18:45:50.738" v="3537"/>
        <pc:sldMkLst>
          <pc:docMk/>
          <pc:sldMk cId="4092151558" sldId="256"/>
        </pc:sldMkLst>
        <pc:picChg chg="add del mod">
          <ac:chgData name="Wendell Moore" userId="a6262f073a0d97af" providerId="LiveId" clId="{E4EB72EE-443B-4CE1-AACA-AFCD845841D6}" dt="2019-08-04T20:29:48.444" v="514"/>
          <ac:picMkLst>
            <pc:docMk/>
            <pc:sldMk cId="4092151558" sldId="256"/>
            <ac:picMk id="4" creationId="{6AEDC2D7-DB2C-419E-B61A-1CE71D069CE4}"/>
          </ac:picMkLst>
        </pc:picChg>
        <pc:picChg chg="add del mod">
          <ac:chgData name="Wendell Moore" userId="a6262f073a0d97af" providerId="LiveId" clId="{E4EB72EE-443B-4CE1-AACA-AFCD845841D6}" dt="2019-08-11T18:35:56.244" v="3532"/>
          <ac:picMkLst>
            <pc:docMk/>
            <pc:sldMk cId="4092151558" sldId="256"/>
            <ac:picMk id="4" creationId="{F762F602-3DC4-49DE-A212-FDD49D035251}"/>
          </ac:picMkLst>
        </pc:picChg>
        <pc:picChg chg="add del mod">
          <ac:chgData name="Wendell Moore" userId="a6262f073a0d97af" providerId="LiveId" clId="{E4EB72EE-443B-4CE1-AACA-AFCD845841D6}" dt="2019-08-04T20:29:59.842" v="515"/>
          <ac:picMkLst>
            <pc:docMk/>
            <pc:sldMk cId="4092151558" sldId="256"/>
            <ac:picMk id="5" creationId="{4155DD51-C30F-4CFB-A036-3CE78940DD5C}"/>
          </ac:picMkLst>
        </pc:picChg>
        <pc:picChg chg="add del mod">
          <ac:chgData name="Wendell Moore" userId="a6262f073a0d97af" providerId="LiveId" clId="{E4EB72EE-443B-4CE1-AACA-AFCD845841D6}" dt="2019-08-11T18:38:05.141" v="3534"/>
          <ac:picMkLst>
            <pc:docMk/>
            <pc:sldMk cId="4092151558" sldId="256"/>
            <ac:picMk id="5" creationId="{DC6001A6-AAFF-4053-9B36-20952EB1A9B1}"/>
          </ac:picMkLst>
        </pc:picChg>
        <pc:picChg chg="add del mod">
          <ac:chgData name="Wendell Moore" userId="a6262f073a0d97af" providerId="LiveId" clId="{E4EB72EE-443B-4CE1-AACA-AFCD845841D6}" dt="2019-08-04T20:31:08.508" v="517"/>
          <ac:picMkLst>
            <pc:docMk/>
            <pc:sldMk cId="4092151558" sldId="256"/>
            <ac:picMk id="6" creationId="{E93745D9-C256-48D6-9901-E7B61F6FC70F}"/>
          </ac:picMkLst>
        </pc:picChg>
        <pc:picChg chg="add del mod">
          <ac:chgData name="Wendell Moore" userId="a6262f073a0d97af" providerId="LiveId" clId="{E4EB72EE-443B-4CE1-AACA-AFCD845841D6}" dt="2019-08-11T18:39:52.218" v="3536"/>
          <ac:picMkLst>
            <pc:docMk/>
            <pc:sldMk cId="4092151558" sldId="256"/>
            <ac:picMk id="6" creationId="{ED99FA7D-201B-4139-922B-95D905C27831}"/>
          </ac:picMkLst>
        </pc:picChg>
        <pc:picChg chg="add mod">
          <ac:chgData name="Wendell Moore" userId="a6262f073a0d97af" providerId="LiveId" clId="{E4EB72EE-443B-4CE1-AACA-AFCD845841D6}" dt="2019-08-11T18:45:50.738" v="3537"/>
          <ac:picMkLst>
            <pc:docMk/>
            <pc:sldMk cId="4092151558" sldId="256"/>
            <ac:picMk id="7" creationId="{3E3C44A2-AA00-4526-9D99-241B2F5E39DF}"/>
          </ac:picMkLst>
        </pc:picChg>
        <pc:picChg chg="add del mod">
          <ac:chgData name="Wendell Moore" userId="a6262f073a0d97af" providerId="LiveId" clId="{E4EB72EE-443B-4CE1-AACA-AFCD845841D6}" dt="2019-08-04T20:33:13.949" v="519"/>
          <ac:picMkLst>
            <pc:docMk/>
            <pc:sldMk cId="4092151558" sldId="256"/>
            <ac:picMk id="7" creationId="{55DDDBB3-B5D5-4A2D-91DA-3E3ECE8B97B5}"/>
          </ac:picMkLst>
        </pc:picChg>
        <pc:picChg chg="add del mod">
          <ac:chgData name="Wendell Moore" userId="a6262f073a0d97af" providerId="LiveId" clId="{E4EB72EE-443B-4CE1-AACA-AFCD845841D6}" dt="2019-08-04T20:38:38.117" v="528"/>
          <ac:picMkLst>
            <pc:docMk/>
            <pc:sldMk cId="4092151558" sldId="256"/>
            <ac:picMk id="8" creationId="{26D68550-84D1-4DE2-8033-41E9647F187A}"/>
          </ac:picMkLst>
        </pc:picChg>
        <pc:picChg chg="add del mod">
          <ac:chgData name="Wendell Moore" userId="a6262f073a0d97af" providerId="LiveId" clId="{E4EB72EE-443B-4CE1-AACA-AFCD845841D6}" dt="2019-08-04T21:05:15.953" v="558"/>
          <ac:picMkLst>
            <pc:docMk/>
            <pc:sldMk cId="4092151558" sldId="256"/>
            <ac:picMk id="9" creationId="{7D944949-0B3C-4354-A5B9-94A18735B6E4}"/>
          </ac:picMkLst>
        </pc:picChg>
        <pc:picChg chg="add del mod">
          <ac:chgData name="Wendell Moore" userId="a6262f073a0d97af" providerId="LiveId" clId="{E4EB72EE-443B-4CE1-AACA-AFCD845841D6}" dt="2019-08-04T21:20:01.744" v="817"/>
          <ac:picMkLst>
            <pc:docMk/>
            <pc:sldMk cId="4092151558" sldId="256"/>
            <ac:picMk id="10" creationId="{B9B34760-9CA3-44C8-9F88-F1370C272AA7}"/>
          </ac:picMkLst>
        </pc:picChg>
        <pc:picChg chg="add del mod">
          <ac:chgData name="Wendell Moore" userId="a6262f073a0d97af" providerId="LiveId" clId="{E4EB72EE-443B-4CE1-AACA-AFCD845841D6}" dt="2019-08-04T21:28:41.635" v="826"/>
          <ac:picMkLst>
            <pc:docMk/>
            <pc:sldMk cId="4092151558" sldId="256"/>
            <ac:picMk id="11" creationId="{0137176B-619E-4E4A-B084-3E7421D52EEA}"/>
          </ac:picMkLst>
        </pc:picChg>
        <pc:picChg chg="add del mod">
          <ac:chgData name="Wendell Moore" userId="a6262f073a0d97af" providerId="LiveId" clId="{E4EB72EE-443B-4CE1-AACA-AFCD845841D6}" dt="2019-08-04T22:02:04.459" v="828"/>
          <ac:picMkLst>
            <pc:docMk/>
            <pc:sldMk cId="4092151558" sldId="256"/>
            <ac:picMk id="12" creationId="{9EE531AC-C20B-4C5E-BF01-0819C6B893B6}"/>
          </ac:picMkLst>
        </pc:picChg>
      </pc:sldChg>
      <pc:sldChg chg="addSp delSp modSp modTransition modAnim">
        <pc:chgData name="Wendell Moore" userId="a6262f073a0d97af" providerId="LiveId" clId="{E4EB72EE-443B-4CE1-AACA-AFCD845841D6}" dt="2019-08-11T18:45:50.738" v="3537"/>
        <pc:sldMkLst>
          <pc:docMk/>
          <pc:sldMk cId="2258152257" sldId="257"/>
        </pc:sldMkLst>
        <pc:spChg chg="mod">
          <ac:chgData name="Wendell Moore" userId="a6262f073a0d97af" providerId="LiveId" clId="{E4EB72EE-443B-4CE1-AACA-AFCD845841D6}" dt="2019-08-08T18:51:41.858" v="3357"/>
          <ac:spMkLst>
            <pc:docMk/>
            <pc:sldMk cId="2258152257" sldId="257"/>
            <ac:spMk id="3" creationId="{2E9A21B9-5C8B-4835-BE6B-44B566562604}"/>
          </ac:spMkLst>
        </pc:spChg>
        <pc:picChg chg="add del mod">
          <ac:chgData name="Wendell Moore" userId="a6262f073a0d97af" providerId="LiveId" clId="{E4EB72EE-443B-4CE1-AACA-AFCD845841D6}" dt="2019-08-11T18:35:56.244" v="3532"/>
          <ac:picMkLst>
            <pc:docMk/>
            <pc:sldMk cId="2258152257" sldId="257"/>
            <ac:picMk id="4" creationId="{C0241CF7-1FFF-4AD2-99DD-F7DBA2CBA3F5}"/>
          </ac:picMkLst>
        </pc:picChg>
        <pc:picChg chg="add del mod">
          <ac:chgData name="Wendell Moore" userId="a6262f073a0d97af" providerId="LiveId" clId="{E4EB72EE-443B-4CE1-AACA-AFCD845841D6}" dt="2019-08-04T20:29:48.444" v="514"/>
          <ac:picMkLst>
            <pc:docMk/>
            <pc:sldMk cId="2258152257" sldId="257"/>
            <ac:picMk id="4" creationId="{F68C545F-DAE9-4DD7-A9FC-18DBD4C8FDD4}"/>
          </ac:picMkLst>
        </pc:picChg>
        <pc:picChg chg="add del mod">
          <ac:chgData name="Wendell Moore" userId="a6262f073a0d97af" providerId="LiveId" clId="{E4EB72EE-443B-4CE1-AACA-AFCD845841D6}" dt="2019-08-11T18:38:05.141" v="3534"/>
          <ac:picMkLst>
            <pc:docMk/>
            <pc:sldMk cId="2258152257" sldId="257"/>
            <ac:picMk id="5" creationId="{9537DE1A-1529-4259-B669-F3AF0008E774}"/>
          </ac:picMkLst>
        </pc:picChg>
        <pc:picChg chg="add del mod">
          <ac:chgData name="Wendell Moore" userId="a6262f073a0d97af" providerId="LiveId" clId="{E4EB72EE-443B-4CE1-AACA-AFCD845841D6}" dt="2019-08-04T20:29:59.842" v="515"/>
          <ac:picMkLst>
            <pc:docMk/>
            <pc:sldMk cId="2258152257" sldId="257"/>
            <ac:picMk id="5" creationId="{D76A64CE-F3AF-4EB2-ADA9-A514090E6F92}"/>
          </ac:picMkLst>
        </pc:picChg>
        <pc:picChg chg="add del mod">
          <ac:chgData name="Wendell Moore" userId="a6262f073a0d97af" providerId="LiveId" clId="{E4EB72EE-443B-4CE1-AACA-AFCD845841D6}" dt="2019-08-04T20:31:08.508" v="517"/>
          <ac:picMkLst>
            <pc:docMk/>
            <pc:sldMk cId="2258152257" sldId="257"/>
            <ac:picMk id="6" creationId="{2623A2CD-859A-468E-B22E-F207B8C1E7DD}"/>
          </ac:picMkLst>
        </pc:picChg>
        <pc:picChg chg="add del mod">
          <ac:chgData name="Wendell Moore" userId="a6262f073a0d97af" providerId="LiveId" clId="{E4EB72EE-443B-4CE1-AACA-AFCD845841D6}" dt="2019-08-11T18:39:52.218" v="3536"/>
          <ac:picMkLst>
            <pc:docMk/>
            <pc:sldMk cId="2258152257" sldId="257"/>
            <ac:picMk id="6" creationId="{ECB9EA0A-DEF5-43AB-B779-FAAFE821C50D}"/>
          </ac:picMkLst>
        </pc:picChg>
        <pc:picChg chg="add mod">
          <ac:chgData name="Wendell Moore" userId="a6262f073a0d97af" providerId="LiveId" clId="{E4EB72EE-443B-4CE1-AACA-AFCD845841D6}" dt="2019-08-11T18:45:50.738" v="3537"/>
          <ac:picMkLst>
            <pc:docMk/>
            <pc:sldMk cId="2258152257" sldId="257"/>
            <ac:picMk id="7" creationId="{18494B3B-6E1E-4DFE-B673-EC7642070F51}"/>
          </ac:picMkLst>
        </pc:picChg>
        <pc:picChg chg="add del mod">
          <ac:chgData name="Wendell Moore" userId="a6262f073a0d97af" providerId="LiveId" clId="{E4EB72EE-443B-4CE1-AACA-AFCD845841D6}" dt="2019-08-04T20:33:13.949" v="519"/>
          <ac:picMkLst>
            <pc:docMk/>
            <pc:sldMk cId="2258152257" sldId="257"/>
            <ac:picMk id="7" creationId="{AE24835D-1B15-484E-995F-6BED977AD5A0}"/>
          </ac:picMkLst>
        </pc:picChg>
        <pc:picChg chg="add del mod">
          <ac:chgData name="Wendell Moore" userId="a6262f073a0d97af" providerId="LiveId" clId="{E4EB72EE-443B-4CE1-AACA-AFCD845841D6}" dt="2019-08-04T20:38:38.117" v="528"/>
          <ac:picMkLst>
            <pc:docMk/>
            <pc:sldMk cId="2258152257" sldId="257"/>
            <ac:picMk id="8" creationId="{79D7E7E4-1F97-4854-9BB4-7958FDE62C6D}"/>
          </ac:picMkLst>
        </pc:picChg>
        <pc:picChg chg="add del mod">
          <ac:chgData name="Wendell Moore" userId="a6262f073a0d97af" providerId="LiveId" clId="{E4EB72EE-443B-4CE1-AACA-AFCD845841D6}" dt="2019-08-04T20:42:33.126" v="531"/>
          <ac:picMkLst>
            <pc:docMk/>
            <pc:sldMk cId="2258152257" sldId="257"/>
            <ac:picMk id="9" creationId="{19BB88B9-A728-4CA6-A52E-F27841021DBB}"/>
          </ac:picMkLst>
        </pc:picChg>
        <pc:picChg chg="add del mod">
          <ac:chgData name="Wendell Moore" userId="a6262f073a0d97af" providerId="LiveId" clId="{E4EB72EE-443B-4CE1-AACA-AFCD845841D6}" dt="2019-08-04T20:44:02.552" v="533"/>
          <ac:picMkLst>
            <pc:docMk/>
            <pc:sldMk cId="2258152257" sldId="257"/>
            <ac:picMk id="10" creationId="{4BC96CB5-2E24-4C77-B100-C0C37204BD68}"/>
          </ac:picMkLst>
        </pc:picChg>
        <pc:picChg chg="add del mod">
          <ac:chgData name="Wendell Moore" userId="a6262f073a0d97af" providerId="LiveId" clId="{E4EB72EE-443B-4CE1-AACA-AFCD845841D6}" dt="2019-08-04T20:44:18.816" v="535"/>
          <ac:picMkLst>
            <pc:docMk/>
            <pc:sldMk cId="2258152257" sldId="257"/>
            <ac:picMk id="11" creationId="{98170108-72D5-4F1C-B391-AF28EAA4F3F0}"/>
          </ac:picMkLst>
        </pc:picChg>
        <pc:picChg chg="add del mod">
          <ac:chgData name="Wendell Moore" userId="a6262f073a0d97af" providerId="LiveId" clId="{E4EB72EE-443B-4CE1-AACA-AFCD845841D6}" dt="2019-08-04T20:44:36.835" v="537"/>
          <ac:picMkLst>
            <pc:docMk/>
            <pc:sldMk cId="2258152257" sldId="257"/>
            <ac:picMk id="12" creationId="{DEA5A17A-3AA4-429A-BABA-CD6E30477FD3}"/>
          </ac:picMkLst>
        </pc:picChg>
        <pc:picChg chg="add del mod">
          <ac:chgData name="Wendell Moore" userId="a6262f073a0d97af" providerId="LiveId" clId="{E4EB72EE-443B-4CE1-AACA-AFCD845841D6}" dt="2019-08-04T20:45:54.663" v="539"/>
          <ac:picMkLst>
            <pc:docMk/>
            <pc:sldMk cId="2258152257" sldId="257"/>
            <ac:picMk id="13" creationId="{02F52048-DABF-4B33-B51A-090724BD7C35}"/>
          </ac:picMkLst>
        </pc:picChg>
        <pc:picChg chg="add del mod">
          <ac:chgData name="Wendell Moore" userId="a6262f073a0d97af" providerId="LiveId" clId="{E4EB72EE-443B-4CE1-AACA-AFCD845841D6}" dt="2019-08-04T21:05:15.953" v="558"/>
          <ac:picMkLst>
            <pc:docMk/>
            <pc:sldMk cId="2258152257" sldId="257"/>
            <ac:picMk id="14" creationId="{6FE8E590-2589-4E07-9B46-F65F54D49641}"/>
          </ac:picMkLst>
        </pc:picChg>
        <pc:picChg chg="add del mod">
          <ac:chgData name="Wendell Moore" userId="a6262f073a0d97af" providerId="LiveId" clId="{E4EB72EE-443B-4CE1-AACA-AFCD845841D6}" dt="2019-08-04T21:20:01.744" v="817"/>
          <ac:picMkLst>
            <pc:docMk/>
            <pc:sldMk cId="2258152257" sldId="257"/>
            <ac:picMk id="15" creationId="{FBD8A61C-2398-41E9-A5B1-87DB07642809}"/>
          </ac:picMkLst>
        </pc:picChg>
        <pc:picChg chg="add del mod">
          <ac:chgData name="Wendell Moore" userId="a6262f073a0d97af" providerId="LiveId" clId="{E4EB72EE-443B-4CE1-AACA-AFCD845841D6}" dt="2019-08-04T21:23:20.088" v="825"/>
          <ac:picMkLst>
            <pc:docMk/>
            <pc:sldMk cId="2258152257" sldId="257"/>
            <ac:picMk id="16" creationId="{CC1CDD19-5862-4499-8410-7E924DF3614D}"/>
          </ac:picMkLst>
        </pc:picChg>
        <pc:picChg chg="add del mod">
          <ac:chgData name="Wendell Moore" userId="a6262f073a0d97af" providerId="LiveId" clId="{E4EB72EE-443B-4CE1-AACA-AFCD845841D6}" dt="2019-08-04T22:02:04.459" v="828"/>
          <ac:picMkLst>
            <pc:docMk/>
            <pc:sldMk cId="2258152257" sldId="257"/>
            <ac:picMk id="17" creationId="{D95942DF-DCE9-46C9-A507-7846506ED975}"/>
          </ac:picMkLst>
        </pc:picChg>
      </pc:sldChg>
      <pc:sldChg chg="addSp delSp modSp modTransition modAnim">
        <pc:chgData name="Wendell Moore" userId="a6262f073a0d97af" providerId="LiveId" clId="{E4EB72EE-443B-4CE1-AACA-AFCD845841D6}" dt="2019-08-11T18:45:50.738" v="3537"/>
        <pc:sldMkLst>
          <pc:docMk/>
          <pc:sldMk cId="3519289" sldId="258"/>
        </pc:sldMkLst>
        <pc:spChg chg="mod">
          <ac:chgData name="Wendell Moore" userId="a6262f073a0d97af" providerId="LiveId" clId="{E4EB72EE-443B-4CE1-AACA-AFCD845841D6}" dt="2019-08-08T18:59:55.352" v="3448" actId="20577"/>
          <ac:spMkLst>
            <pc:docMk/>
            <pc:sldMk cId="3519289" sldId="258"/>
            <ac:spMk id="3" creationId="{31CA036D-7D60-4312-9FF8-E86FEC5918DF}"/>
          </ac:spMkLst>
        </pc:spChg>
        <pc:picChg chg="add del mod">
          <ac:chgData name="Wendell Moore" userId="a6262f073a0d97af" providerId="LiveId" clId="{E4EB72EE-443B-4CE1-AACA-AFCD845841D6}" dt="2019-08-04T20:29:59.842" v="515"/>
          <ac:picMkLst>
            <pc:docMk/>
            <pc:sldMk cId="3519289" sldId="258"/>
            <ac:picMk id="4" creationId="{2A58404A-B441-4DE6-9170-6164C1766D31}"/>
          </ac:picMkLst>
        </pc:picChg>
        <pc:picChg chg="add del mod">
          <ac:chgData name="Wendell Moore" userId="a6262f073a0d97af" providerId="LiveId" clId="{E4EB72EE-443B-4CE1-AACA-AFCD845841D6}" dt="2019-08-11T18:35:56.244" v="3532"/>
          <ac:picMkLst>
            <pc:docMk/>
            <pc:sldMk cId="3519289" sldId="258"/>
            <ac:picMk id="4" creationId="{A1243E18-A439-4CE5-945A-74F40F158C83}"/>
          </ac:picMkLst>
        </pc:picChg>
        <pc:picChg chg="add del mod">
          <ac:chgData name="Wendell Moore" userId="a6262f073a0d97af" providerId="LiveId" clId="{E4EB72EE-443B-4CE1-AACA-AFCD845841D6}" dt="2019-08-11T18:38:05.141" v="3534"/>
          <ac:picMkLst>
            <pc:docMk/>
            <pc:sldMk cId="3519289" sldId="258"/>
            <ac:picMk id="5" creationId="{5CECE969-3AC4-42AE-868F-5A4ACD987826}"/>
          </ac:picMkLst>
        </pc:picChg>
        <pc:picChg chg="add del mod">
          <ac:chgData name="Wendell Moore" userId="a6262f073a0d97af" providerId="LiveId" clId="{E4EB72EE-443B-4CE1-AACA-AFCD845841D6}" dt="2019-08-04T20:33:13.949" v="519"/>
          <ac:picMkLst>
            <pc:docMk/>
            <pc:sldMk cId="3519289" sldId="258"/>
            <ac:picMk id="5" creationId="{7EEBB06E-8BA0-4177-A03E-79E5AC4E15C2}"/>
          </ac:picMkLst>
        </pc:picChg>
        <pc:picChg chg="add del mod">
          <ac:chgData name="Wendell Moore" userId="a6262f073a0d97af" providerId="LiveId" clId="{E4EB72EE-443B-4CE1-AACA-AFCD845841D6}" dt="2019-08-04T20:38:38.117" v="528"/>
          <ac:picMkLst>
            <pc:docMk/>
            <pc:sldMk cId="3519289" sldId="258"/>
            <ac:picMk id="6" creationId="{4C7469DF-369D-43FF-97C5-9400E579FB5B}"/>
          </ac:picMkLst>
        </pc:picChg>
        <pc:picChg chg="add del mod">
          <ac:chgData name="Wendell Moore" userId="a6262f073a0d97af" providerId="LiveId" clId="{E4EB72EE-443B-4CE1-AACA-AFCD845841D6}" dt="2019-08-11T18:39:52.218" v="3536"/>
          <ac:picMkLst>
            <pc:docMk/>
            <pc:sldMk cId="3519289" sldId="258"/>
            <ac:picMk id="6" creationId="{FD597A13-2311-4087-9483-A514E8EB43D5}"/>
          </ac:picMkLst>
        </pc:picChg>
        <pc:picChg chg="add mod">
          <ac:chgData name="Wendell Moore" userId="a6262f073a0d97af" providerId="LiveId" clId="{E4EB72EE-443B-4CE1-AACA-AFCD845841D6}" dt="2019-08-11T18:45:50.738" v="3537"/>
          <ac:picMkLst>
            <pc:docMk/>
            <pc:sldMk cId="3519289" sldId="258"/>
            <ac:picMk id="7" creationId="{BAE7EC14-3D29-4C27-AF9F-E5BECC8A27DD}"/>
          </ac:picMkLst>
        </pc:picChg>
        <pc:picChg chg="add del mod">
          <ac:chgData name="Wendell Moore" userId="a6262f073a0d97af" providerId="LiveId" clId="{E4EB72EE-443B-4CE1-AACA-AFCD845841D6}" dt="2019-08-04T20:49:49.355" v="542"/>
          <ac:picMkLst>
            <pc:docMk/>
            <pc:sldMk cId="3519289" sldId="258"/>
            <ac:picMk id="7" creationId="{BB76881F-EC26-4829-921D-32918AB524EC}"/>
          </ac:picMkLst>
        </pc:picChg>
        <pc:picChg chg="add del mod">
          <ac:chgData name="Wendell Moore" userId="a6262f073a0d97af" providerId="LiveId" clId="{E4EB72EE-443B-4CE1-AACA-AFCD845841D6}" dt="2019-08-04T21:05:15.953" v="558"/>
          <ac:picMkLst>
            <pc:docMk/>
            <pc:sldMk cId="3519289" sldId="258"/>
            <ac:picMk id="8" creationId="{ADA98B6A-3BB2-4E0A-8671-F10793E0F900}"/>
          </ac:picMkLst>
        </pc:picChg>
        <pc:picChg chg="add del mod">
          <ac:chgData name="Wendell Moore" userId="a6262f073a0d97af" providerId="LiveId" clId="{E4EB72EE-443B-4CE1-AACA-AFCD845841D6}" dt="2019-08-04T22:02:04.459" v="828"/>
          <ac:picMkLst>
            <pc:docMk/>
            <pc:sldMk cId="3519289" sldId="258"/>
            <ac:picMk id="9" creationId="{E9D5500C-5A27-4D8A-9483-780BF1DF1A65}"/>
          </ac:picMkLst>
        </pc:picChg>
      </pc:sldChg>
      <pc:sldChg chg="addSp delSp modSp modTransition modAnim">
        <pc:chgData name="Wendell Moore" userId="a6262f073a0d97af" providerId="LiveId" clId="{E4EB72EE-443B-4CE1-AACA-AFCD845841D6}" dt="2019-08-11T18:45:50.738" v="3537"/>
        <pc:sldMkLst>
          <pc:docMk/>
          <pc:sldMk cId="3336549773" sldId="259"/>
        </pc:sldMkLst>
        <pc:spChg chg="mod">
          <ac:chgData name="Wendell Moore" userId="a6262f073a0d97af" providerId="LiveId" clId="{E4EB72EE-443B-4CE1-AACA-AFCD845841D6}" dt="2019-08-07T03:11:55.227" v="3057" actId="14100"/>
          <ac:spMkLst>
            <pc:docMk/>
            <pc:sldMk cId="3336549773" sldId="259"/>
            <ac:spMk id="2" creationId="{42154D23-DA85-4154-BEB9-B4ED5F2E615B}"/>
          </ac:spMkLst>
        </pc:spChg>
        <pc:spChg chg="mod">
          <ac:chgData name="Wendell Moore" userId="a6262f073a0d97af" providerId="LiveId" clId="{E4EB72EE-443B-4CE1-AACA-AFCD845841D6}" dt="2019-08-08T19:04:24.885" v="3463" actId="20577"/>
          <ac:spMkLst>
            <pc:docMk/>
            <pc:sldMk cId="3336549773" sldId="259"/>
            <ac:spMk id="9" creationId="{3595FFBC-C4F1-462F-B8DD-D0C3B74D649F}"/>
          </ac:spMkLst>
        </pc:spChg>
        <pc:picChg chg="add del mod">
          <ac:chgData name="Wendell Moore" userId="a6262f073a0d97af" providerId="LiveId" clId="{E4EB72EE-443B-4CE1-AACA-AFCD845841D6}" dt="2019-08-04T20:36:51.108" v="524"/>
          <ac:picMkLst>
            <pc:docMk/>
            <pc:sldMk cId="3336549773" sldId="259"/>
            <ac:picMk id="3" creationId="{8C19777D-660E-4ACB-A2C3-042C11607152}"/>
          </ac:picMkLst>
        </pc:picChg>
        <pc:picChg chg="add del mod">
          <ac:chgData name="Wendell Moore" userId="a6262f073a0d97af" providerId="LiveId" clId="{E4EB72EE-443B-4CE1-AACA-AFCD845841D6}" dt="2019-08-11T18:35:56.244" v="3532"/>
          <ac:picMkLst>
            <pc:docMk/>
            <pc:sldMk cId="3336549773" sldId="259"/>
            <ac:picMk id="3" creationId="{A08C836A-B5B1-4AF6-8808-D5917312C669}"/>
          </ac:picMkLst>
        </pc:picChg>
        <pc:picChg chg="add del mod">
          <ac:chgData name="Wendell Moore" userId="a6262f073a0d97af" providerId="LiveId" clId="{E4EB72EE-443B-4CE1-AACA-AFCD845841D6}" dt="2019-08-11T18:38:05.141" v="3534"/>
          <ac:picMkLst>
            <pc:docMk/>
            <pc:sldMk cId="3336549773" sldId="259"/>
            <ac:picMk id="4" creationId="{4A97A85E-4FA7-4DB8-AB67-C2887C123231}"/>
          </ac:picMkLst>
        </pc:picChg>
        <pc:picChg chg="add del mod">
          <ac:chgData name="Wendell Moore" userId="a6262f073a0d97af" providerId="LiveId" clId="{E4EB72EE-443B-4CE1-AACA-AFCD845841D6}" dt="2019-08-04T20:37:12.923" v="526"/>
          <ac:picMkLst>
            <pc:docMk/>
            <pc:sldMk cId="3336549773" sldId="259"/>
            <ac:picMk id="4" creationId="{E67F69FB-3890-468E-918D-7D632C25AC1C}"/>
          </ac:picMkLst>
        </pc:picChg>
        <pc:picChg chg="add del mod">
          <ac:chgData name="Wendell Moore" userId="a6262f073a0d97af" providerId="LiveId" clId="{E4EB72EE-443B-4CE1-AACA-AFCD845841D6}" dt="2019-08-11T18:39:52.218" v="3536"/>
          <ac:picMkLst>
            <pc:docMk/>
            <pc:sldMk cId="3336549773" sldId="259"/>
            <ac:picMk id="5" creationId="{4A364FD0-17DE-46A1-BECE-FCE3E4D582AD}"/>
          </ac:picMkLst>
        </pc:picChg>
        <pc:picChg chg="add del mod">
          <ac:chgData name="Wendell Moore" userId="a6262f073a0d97af" providerId="LiveId" clId="{E4EB72EE-443B-4CE1-AACA-AFCD845841D6}" dt="2019-08-04T20:38:38.117" v="528"/>
          <ac:picMkLst>
            <pc:docMk/>
            <pc:sldMk cId="3336549773" sldId="259"/>
            <ac:picMk id="5" creationId="{A79FF84B-ECF8-4D4D-8908-5A5D5BE97E96}"/>
          </ac:picMkLst>
        </pc:picChg>
        <pc:picChg chg="add del mod">
          <ac:chgData name="Wendell Moore" userId="a6262f073a0d97af" providerId="LiveId" clId="{E4EB72EE-443B-4CE1-AACA-AFCD845841D6}" dt="2019-08-04T21:05:15.953" v="558"/>
          <ac:picMkLst>
            <pc:docMk/>
            <pc:sldMk cId="3336549773" sldId="259"/>
            <ac:picMk id="6" creationId="{4290DB12-1002-4AC5-BA7B-199E33103565}"/>
          </ac:picMkLst>
        </pc:picChg>
        <pc:picChg chg="add mod">
          <ac:chgData name="Wendell Moore" userId="a6262f073a0d97af" providerId="LiveId" clId="{E4EB72EE-443B-4CE1-AACA-AFCD845841D6}" dt="2019-08-11T18:45:50.738" v="3537"/>
          <ac:picMkLst>
            <pc:docMk/>
            <pc:sldMk cId="3336549773" sldId="259"/>
            <ac:picMk id="6" creationId="{ADCD67C0-C122-4AC1-901D-E6688CCE702B}"/>
          </ac:picMkLst>
        </pc:picChg>
        <pc:picChg chg="add del mod">
          <ac:chgData name="Wendell Moore" userId="a6262f073a0d97af" providerId="LiveId" clId="{E4EB72EE-443B-4CE1-AACA-AFCD845841D6}" dt="2019-08-04T22:02:04.459" v="828"/>
          <ac:picMkLst>
            <pc:docMk/>
            <pc:sldMk cId="3336549773" sldId="259"/>
            <ac:picMk id="8" creationId="{4EF117F0-49A4-43DB-86BE-F59F74FA2295}"/>
          </ac:picMkLst>
        </pc:picChg>
      </pc:sldChg>
      <pc:sldChg chg="addSp delSp modSp modTransition modAnim">
        <pc:chgData name="Wendell Moore" userId="a6262f073a0d97af" providerId="LiveId" clId="{E4EB72EE-443B-4CE1-AACA-AFCD845841D6}" dt="2019-08-11T18:45:50.738" v="3537"/>
        <pc:sldMkLst>
          <pc:docMk/>
          <pc:sldMk cId="2332110946" sldId="260"/>
        </pc:sldMkLst>
        <pc:spChg chg="add del">
          <ac:chgData name="Wendell Moore" userId="a6262f073a0d97af" providerId="LiveId" clId="{E4EB72EE-443B-4CE1-AACA-AFCD845841D6}" dt="2019-08-04T22:07:54.868" v="1031"/>
          <ac:spMkLst>
            <pc:docMk/>
            <pc:sldMk cId="2332110946" sldId="260"/>
            <ac:spMk id="5" creationId="{44B372C4-CCFF-4B3A-9B67-CDE73B08E8AC}"/>
          </ac:spMkLst>
        </pc:spChg>
        <pc:picChg chg="add del mod">
          <ac:chgData name="Wendell Moore" userId="a6262f073a0d97af" providerId="LiveId" clId="{E4EB72EE-443B-4CE1-AACA-AFCD845841D6}" dt="2019-08-04T21:05:15.953" v="558"/>
          <ac:picMkLst>
            <pc:docMk/>
            <pc:sldMk cId="2332110946" sldId="260"/>
            <ac:picMk id="2" creationId="{31F6F020-DD9E-44EA-ADF1-8D7455E39C17}"/>
          </ac:picMkLst>
        </pc:picChg>
        <pc:picChg chg="add mod">
          <ac:chgData name="Wendell Moore" userId="a6262f073a0d97af" providerId="LiveId" clId="{E4EB72EE-443B-4CE1-AACA-AFCD845841D6}" dt="2019-08-11T18:45:50.738" v="3537"/>
          <ac:picMkLst>
            <pc:docMk/>
            <pc:sldMk cId="2332110946" sldId="260"/>
            <ac:picMk id="2" creationId="{C6AB550E-CEDF-403C-853B-434465F97B14}"/>
          </ac:picMkLst>
        </pc:picChg>
        <pc:picChg chg="add del mod">
          <ac:chgData name="Wendell Moore" userId="a6262f073a0d97af" providerId="LiveId" clId="{E4EB72EE-443B-4CE1-AACA-AFCD845841D6}" dt="2019-08-04T22:02:04.459" v="828"/>
          <ac:picMkLst>
            <pc:docMk/>
            <pc:sldMk cId="2332110946" sldId="260"/>
            <ac:picMk id="3" creationId="{A295A7DF-4948-4337-9EE0-8FA0CE9A03D4}"/>
          </ac:picMkLst>
        </pc:picChg>
      </pc:sldChg>
      <pc:sldChg chg="addSp delSp modSp modTransition modAnim">
        <pc:chgData name="Wendell Moore" userId="a6262f073a0d97af" providerId="LiveId" clId="{E4EB72EE-443B-4CE1-AACA-AFCD845841D6}" dt="2019-08-11T18:45:50.738" v="3537"/>
        <pc:sldMkLst>
          <pc:docMk/>
          <pc:sldMk cId="1861034291" sldId="261"/>
        </pc:sldMkLst>
        <pc:spChg chg="mod">
          <ac:chgData name="Wendell Moore" userId="a6262f073a0d97af" providerId="LiveId" clId="{E4EB72EE-443B-4CE1-AACA-AFCD845841D6}" dt="2019-08-05T02:52:30.518" v="2229" actId="20577"/>
          <ac:spMkLst>
            <pc:docMk/>
            <pc:sldMk cId="1861034291" sldId="261"/>
            <ac:spMk id="3" creationId="{DBBAA2FC-FA3B-4C43-BA4C-7E525578C779}"/>
          </ac:spMkLst>
        </pc:spChg>
        <pc:graphicFrameChg chg="mod modGraphic">
          <ac:chgData name="Wendell Moore" userId="a6262f073a0d97af" providerId="LiveId" clId="{E4EB72EE-443B-4CE1-AACA-AFCD845841D6}" dt="2019-08-08T19:07:38.358" v="3470" actId="20577"/>
          <ac:graphicFrameMkLst>
            <pc:docMk/>
            <pc:sldMk cId="1861034291" sldId="261"/>
            <ac:graphicFrameMk id="5" creationId="{2ADA12F0-0048-4686-BE4D-6E4F8BBA2726}"/>
          </ac:graphicFrameMkLst>
        </pc:graphicFrameChg>
        <pc:picChg chg="add del mod">
          <ac:chgData name="Wendell Moore" userId="a6262f073a0d97af" providerId="LiveId" clId="{E4EB72EE-443B-4CE1-AACA-AFCD845841D6}" dt="2019-08-04T20:54:40.655" v="547"/>
          <ac:picMkLst>
            <pc:docMk/>
            <pc:sldMk cId="1861034291" sldId="261"/>
            <ac:picMk id="4" creationId="{65A006ED-12D9-4014-BDA6-B5E7E7D7D717}"/>
          </ac:picMkLst>
        </pc:picChg>
        <pc:picChg chg="add mod">
          <ac:chgData name="Wendell Moore" userId="a6262f073a0d97af" providerId="LiveId" clId="{E4EB72EE-443B-4CE1-AACA-AFCD845841D6}" dt="2019-08-11T18:45:50.738" v="3537"/>
          <ac:picMkLst>
            <pc:docMk/>
            <pc:sldMk cId="1861034291" sldId="261"/>
            <ac:picMk id="4" creationId="{83FE0B6A-24B2-4842-9D79-1B3443739AD5}"/>
          </ac:picMkLst>
        </pc:picChg>
        <pc:picChg chg="add del mod">
          <ac:chgData name="Wendell Moore" userId="a6262f073a0d97af" providerId="LiveId" clId="{E4EB72EE-443B-4CE1-AACA-AFCD845841D6}" dt="2019-08-04T20:54:58.655" v="549"/>
          <ac:picMkLst>
            <pc:docMk/>
            <pc:sldMk cId="1861034291" sldId="261"/>
            <ac:picMk id="6" creationId="{B6245FCC-3075-43A3-A8D6-E6390104E014}"/>
          </ac:picMkLst>
        </pc:picChg>
        <pc:picChg chg="add del mod">
          <ac:chgData name="Wendell Moore" userId="a6262f073a0d97af" providerId="LiveId" clId="{E4EB72EE-443B-4CE1-AACA-AFCD845841D6}" dt="2019-08-04T21:05:15.953" v="558"/>
          <ac:picMkLst>
            <pc:docMk/>
            <pc:sldMk cId="1861034291" sldId="261"/>
            <ac:picMk id="7" creationId="{7D9A7AC6-FBC1-4C41-B81E-2927E2AAF3AF}"/>
          </ac:picMkLst>
        </pc:picChg>
        <pc:picChg chg="add del mod">
          <ac:chgData name="Wendell Moore" userId="a6262f073a0d97af" providerId="LiveId" clId="{E4EB72EE-443B-4CE1-AACA-AFCD845841D6}" dt="2019-08-04T22:02:04.459" v="828"/>
          <ac:picMkLst>
            <pc:docMk/>
            <pc:sldMk cId="1861034291" sldId="261"/>
            <ac:picMk id="8" creationId="{D687D16C-24AC-4645-B6C8-DE1A9184E71A}"/>
          </ac:picMkLst>
        </pc:picChg>
      </pc:sldChg>
      <pc:sldChg chg="addSp delSp modSp modTransition modAnim">
        <pc:chgData name="Wendell Moore" userId="a6262f073a0d97af" providerId="LiveId" clId="{E4EB72EE-443B-4CE1-AACA-AFCD845841D6}" dt="2019-08-11T18:45:50.738" v="3537"/>
        <pc:sldMkLst>
          <pc:docMk/>
          <pc:sldMk cId="3794927102" sldId="262"/>
        </pc:sldMkLst>
        <pc:spChg chg="mod">
          <ac:chgData name="Wendell Moore" userId="a6262f073a0d97af" providerId="LiveId" clId="{E4EB72EE-443B-4CE1-AACA-AFCD845841D6}" dt="2019-08-08T19:13:47.398" v="3529" actId="20577"/>
          <ac:spMkLst>
            <pc:docMk/>
            <pc:sldMk cId="3794927102" sldId="262"/>
            <ac:spMk id="3" creationId="{C93AC815-1767-4F5C-BE83-9C7A65E2D21C}"/>
          </ac:spMkLst>
        </pc:spChg>
        <pc:picChg chg="add del mod">
          <ac:chgData name="Wendell Moore" userId="a6262f073a0d97af" providerId="LiveId" clId="{E4EB72EE-443B-4CE1-AACA-AFCD845841D6}" dt="2019-08-04T20:58:44.790" v="552"/>
          <ac:picMkLst>
            <pc:docMk/>
            <pc:sldMk cId="3794927102" sldId="262"/>
            <ac:picMk id="4" creationId="{06D465AA-6385-42E3-8967-AAF72AFBE95A}"/>
          </ac:picMkLst>
        </pc:picChg>
        <pc:picChg chg="add mod">
          <ac:chgData name="Wendell Moore" userId="a6262f073a0d97af" providerId="LiveId" clId="{E4EB72EE-443B-4CE1-AACA-AFCD845841D6}" dt="2019-08-11T18:45:50.738" v="3537"/>
          <ac:picMkLst>
            <pc:docMk/>
            <pc:sldMk cId="3794927102" sldId="262"/>
            <ac:picMk id="4" creationId="{7894C57F-9CBA-453E-BD48-27E173513D44}"/>
          </ac:picMkLst>
        </pc:picChg>
        <pc:picChg chg="add del mod">
          <ac:chgData name="Wendell Moore" userId="a6262f073a0d97af" providerId="LiveId" clId="{E4EB72EE-443B-4CE1-AACA-AFCD845841D6}" dt="2019-08-04T20:58:49.323" v="553"/>
          <ac:picMkLst>
            <pc:docMk/>
            <pc:sldMk cId="3794927102" sldId="262"/>
            <ac:picMk id="5" creationId="{82A7B63C-3C6D-43DE-A6D9-593B2514BFE4}"/>
          </ac:picMkLst>
        </pc:picChg>
        <pc:picChg chg="add del mod">
          <ac:chgData name="Wendell Moore" userId="a6262f073a0d97af" providerId="LiveId" clId="{E4EB72EE-443B-4CE1-AACA-AFCD845841D6}" dt="2019-08-04T20:59:34.203" v="555"/>
          <ac:picMkLst>
            <pc:docMk/>
            <pc:sldMk cId="3794927102" sldId="262"/>
            <ac:picMk id="6" creationId="{253ADCB3-393C-4A16-8688-10107D80BFB4}"/>
          </ac:picMkLst>
        </pc:picChg>
        <pc:picChg chg="add del mod">
          <ac:chgData name="Wendell Moore" userId="a6262f073a0d97af" providerId="LiveId" clId="{E4EB72EE-443B-4CE1-AACA-AFCD845841D6}" dt="2019-08-04T21:05:15.953" v="558"/>
          <ac:picMkLst>
            <pc:docMk/>
            <pc:sldMk cId="3794927102" sldId="262"/>
            <ac:picMk id="7" creationId="{802970B7-D977-44AF-B290-7374D90F0A90}"/>
          </ac:picMkLst>
        </pc:picChg>
        <pc:picChg chg="add del mod">
          <ac:chgData name="Wendell Moore" userId="a6262f073a0d97af" providerId="LiveId" clId="{E4EB72EE-443B-4CE1-AACA-AFCD845841D6}" dt="2019-08-04T22:02:04.459" v="828"/>
          <ac:picMkLst>
            <pc:docMk/>
            <pc:sldMk cId="3794927102" sldId="262"/>
            <ac:picMk id="8" creationId="{AF1A3AF6-878D-4E47-AD6A-CA4FD2D25949}"/>
          </ac:picMkLst>
        </pc:picChg>
      </pc:sldChg>
      <pc:sldChg chg="addSp delSp modSp modTransition modAnim">
        <pc:chgData name="Wendell Moore" userId="a6262f073a0d97af" providerId="LiveId" clId="{E4EB72EE-443B-4CE1-AACA-AFCD845841D6}" dt="2019-08-11T18:45:50.738" v="3537"/>
        <pc:sldMkLst>
          <pc:docMk/>
          <pc:sldMk cId="3024247197" sldId="263"/>
        </pc:sldMkLst>
        <pc:spChg chg="mod">
          <ac:chgData name="Wendell Moore" userId="a6262f073a0d97af" providerId="LiveId" clId="{E4EB72EE-443B-4CE1-AACA-AFCD845841D6}" dt="2019-08-08T19:13:17.498" v="3504" actId="20577"/>
          <ac:spMkLst>
            <pc:docMk/>
            <pc:sldMk cId="3024247197" sldId="263"/>
            <ac:spMk id="2" creationId="{8BFA95F5-4969-4FE7-897D-DC0B611FEE24}"/>
          </ac:spMkLst>
        </pc:spChg>
        <pc:spChg chg="mod">
          <ac:chgData name="Wendell Moore" userId="a6262f073a0d97af" providerId="LiveId" clId="{E4EB72EE-443B-4CE1-AACA-AFCD845841D6}" dt="2019-08-04T22:51:22.910" v="1826" actId="20577"/>
          <ac:spMkLst>
            <pc:docMk/>
            <pc:sldMk cId="3024247197" sldId="263"/>
            <ac:spMk id="3" creationId="{CB0D1E58-EA8F-4E9E-9869-37F50E4130C5}"/>
          </ac:spMkLst>
        </pc:spChg>
        <pc:picChg chg="add del mod">
          <ac:chgData name="Wendell Moore" userId="a6262f073a0d97af" providerId="LiveId" clId="{E4EB72EE-443B-4CE1-AACA-AFCD845841D6}" dt="2019-08-04T21:05:15.953" v="558"/>
          <ac:picMkLst>
            <pc:docMk/>
            <pc:sldMk cId="3024247197" sldId="263"/>
            <ac:picMk id="4" creationId="{361AE944-C009-4432-A0A9-C18ED20375DE}"/>
          </ac:picMkLst>
        </pc:picChg>
        <pc:picChg chg="add mod">
          <ac:chgData name="Wendell Moore" userId="a6262f073a0d97af" providerId="LiveId" clId="{E4EB72EE-443B-4CE1-AACA-AFCD845841D6}" dt="2019-08-11T18:45:50.738" v="3537"/>
          <ac:picMkLst>
            <pc:docMk/>
            <pc:sldMk cId="3024247197" sldId="263"/>
            <ac:picMk id="4" creationId="{78251B73-C8BF-43AA-9AD0-BF8170CE62FB}"/>
          </ac:picMkLst>
        </pc:picChg>
        <pc:picChg chg="add del mod">
          <ac:chgData name="Wendell Moore" userId="a6262f073a0d97af" providerId="LiveId" clId="{E4EB72EE-443B-4CE1-AACA-AFCD845841D6}" dt="2019-08-04T22:02:04.459" v="828"/>
          <ac:picMkLst>
            <pc:docMk/>
            <pc:sldMk cId="3024247197" sldId="263"/>
            <ac:picMk id="5" creationId="{084D3F1A-482D-419C-90C6-4A33AA20BF8A}"/>
          </ac:picMkLst>
        </pc:picChg>
      </pc:sldChg>
    </pc:docChg>
  </pc:docChgLst>
  <pc:docChgLst>
    <pc:chgData name="Wendell Moore" userId="a6262f073a0d97af" providerId="LiveId" clId="{3D22C237-07CC-42CE-9434-6B62DDAD9551}"/>
    <pc:docChg chg="modSld">
      <pc:chgData name="Wendell Moore" userId="a6262f073a0d97af" providerId="LiveId" clId="{3D22C237-07CC-42CE-9434-6B62DDAD9551}" dt="2019-08-26T15:32:23.987" v="1"/>
      <pc:docMkLst>
        <pc:docMk/>
      </pc:docMkLst>
      <pc:sldChg chg="delSp modTransition modAnim">
        <pc:chgData name="Wendell Moore" userId="a6262f073a0d97af" providerId="LiveId" clId="{3D22C237-07CC-42CE-9434-6B62DDAD9551}" dt="2019-08-26T15:32:23.987" v="1"/>
        <pc:sldMkLst>
          <pc:docMk/>
          <pc:sldMk cId="4092151558" sldId="256"/>
        </pc:sldMkLst>
        <pc:picChg chg="del">
          <ac:chgData name="Wendell Moore" userId="a6262f073a0d97af" providerId="LiveId" clId="{3D22C237-07CC-42CE-9434-6B62DDAD9551}" dt="2019-08-26T15:32:23.987" v="1"/>
          <ac:picMkLst>
            <pc:docMk/>
            <pc:sldMk cId="4092151558" sldId="256"/>
            <ac:picMk id="7" creationId="{3E3C44A2-AA00-4526-9D99-241B2F5E39DF}"/>
          </ac:picMkLst>
        </pc:picChg>
      </pc:sldChg>
      <pc:sldChg chg="delSp modTransition modAnim">
        <pc:chgData name="Wendell Moore" userId="a6262f073a0d97af" providerId="LiveId" clId="{3D22C237-07CC-42CE-9434-6B62DDAD9551}" dt="2019-08-26T15:32:23.987" v="1"/>
        <pc:sldMkLst>
          <pc:docMk/>
          <pc:sldMk cId="2258152257" sldId="257"/>
        </pc:sldMkLst>
        <pc:picChg chg="del">
          <ac:chgData name="Wendell Moore" userId="a6262f073a0d97af" providerId="LiveId" clId="{3D22C237-07CC-42CE-9434-6B62DDAD9551}" dt="2019-08-26T15:32:23.987" v="1"/>
          <ac:picMkLst>
            <pc:docMk/>
            <pc:sldMk cId="2258152257" sldId="257"/>
            <ac:picMk id="7" creationId="{18494B3B-6E1E-4DFE-B673-EC7642070F51}"/>
          </ac:picMkLst>
        </pc:picChg>
      </pc:sldChg>
      <pc:sldChg chg="delSp modTransition modAnim">
        <pc:chgData name="Wendell Moore" userId="a6262f073a0d97af" providerId="LiveId" clId="{3D22C237-07CC-42CE-9434-6B62DDAD9551}" dt="2019-08-26T15:32:23.987" v="1"/>
        <pc:sldMkLst>
          <pc:docMk/>
          <pc:sldMk cId="3519289" sldId="258"/>
        </pc:sldMkLst>
        <pc:picChg chg="del">
          <ac:chgData name="Wendell Moore" userId="a6262f073a0d97af" providerId="LiveId" clId="{3D22C237-07CC-42CE-9434-6B62DDAD9551}" dt="2019-08-26T15:32:23.987" v="1"/>
          <ac:picMkLst>
            <pc:docMk/>
            <pc:sldMk cId="3519289" sldId="258"/>
            <ac:picMk id="7" creationId="{BAE7EC14-3D29-4C27-AF9F-E5BECC8A27DD}"/>
          </ac:picMkLst>
        </pc:picChg>
      </pc:sldChg>
      <pc:sldChg chg="delSp modTransition modAnim">
        <pc:chgData name="Wendell Moore" userId="a6262f073a0d97af" providerId="LiveId" clId="{3D22C237-07CC-42CE-9434-6B62DDAD9551}" dt="2019-08-26T15:32:23.987" v="1"/>
        <pc:sldMkLst>
          <pc:docMk/>
          <pc:sldMk cId="3336549773" sldId="259"/>
        </pc:sldMkLst>
        <pc:picChg chg="del">
          <ac:chgData name="Wendell Moore" userId="a6262f073a0d97af" providerId="LiveId" clId="{3D22C237-07CC-42CE-9434-6B62DDAD9551}" dt="2019-08-26T15:32:23.987" v="1"/>
          <ac:picMkLst>
            <pc:docMk/>
            <pc:sldMk cId="3336549773" sldId="259"/>
            <ac:picMk id="6" creationId="{ADCD67C0-C122-4AC1-901D-E6688CCE702B}"/>
          </ac:picMkLst>
        </pc:picChg>
      </pc:sldChg>
      <pc:sldChg chg="delSp modTransition modAnim">
        <pc:chgData name="Wendell Moore" userId="a6262f073a0d97af" providerId="LiveId" clId="{3D22C237-07CC-42CE-9434-6B62DDAD9551}" dt="2019-08-26T15:32:23.987" v="1"/>
        <pc:sldMkLst>
          <pc:docMk/>
          <pc:sldMk cId="2332110946" sldId="260"/>
        </pc:sldMkLst>
        <pc:picChg chg="del">
          <ac:chgData name="Wendell Moore" userId="a6262f073a0d97af" providerId="LiveId" clId="{3D22C237-07CC-42CE-9434-6B62DDAD9551}" dt="2019-08-26T15:32:23.987" v="1"/>
          <ac:picMkLst>
            <pc:docMk/>
            <pc:sldMk cId="2332110946" sldId="260"/>
            <ac:picMk id="2" creationId="{C6AB550E-CEDF-403C-853B-434465F97B14}"/>
          </ac:picMkLst>
        </pc:picChg>
      </pc:sldChg>
      <pc:sldChg chg="delSp modTransition modAnim">
        <pc:chgData name="Wendell Moore" userId="a6262f073a0d97af" providerId="LiveId" clId="{3D22C237-07CC-42CE-9434-6B62DDAD9551}" dt="2019-08-26T15:32:23.987" v="1"/>
        <pc:sldMkLst>
          <pc:docMk/>
          <pc:sldMk cId="1861034291" sldId="261"/>
        </pc:sldMkLst>
        <pc:picChg chg="del">
          <ac:chgData name="Wendell Moore" userId="a6262f073a0d97af" providerId="LiveId" clId="{3D22C237-07CC-42CE-9434-6B62DDAD9551}" dt="2019-08-26T15:32:23.987" v="1"/>
          <ac:picMkLst>
            <pc:docMk/>
            <pc:sldMk cId="1861034291" sldId="261"/>
            <ac:picMk id="4" creationId="{83FE0B6A-24B2-4842-9D79-1B3443739AD5}"/>
          </ac:picMkLst>
        </pc:picChg>
      </pc:sldChg>
      <pc:sldChg chg="delSp modTransition modAnim">
        <pc:chgData name="Wendell Moore" userId="a6262f073a0d97af" providerId="LiveId" clId="{3D22C237-07CC-42CE-9434-6B62DDAD9551}" dt="2019-08-26T15:32:23.987" v="1"/>
        <pc:sldMkLst>
          <pc:docMk/>
          <pc:sldMk cId="3794927102" sldId="262"/>
        </pc:sldMkLst>
        <pc:picChg chg="del">
          <ac:chgData name="Wendell Moore" userId="a6262f073a0d97af" providerId="LiveId" clId="{3D22C237-07CC-42CE-9434-6B62DDAD9551}" dt="2019-08-26T15:32:23.987" v="1"/>
          <ac:picMkLst>
            <pc:docMk/>
            <pc:sldMk cId="3794927102" sldId="262"/>
            <ac:picMk id="4" creationId="{7894C57F-9CBA-453E-BD48-27E173513D44}"/>
          </ac:picMkLst>
        </pc:picChg>
      </pc:sldChg>
      <pc:sldChg chg="delSp modTransition modAnim">
        <pc:chgData name="Wendell Moore" userId="a6262f073a0d97af" providerId="LiveId" clId="{3D22C237-07CC-42CE-9434-6B62DDAD9551}" dt="2019-08-26T15:32:23.987" v="1"/>
        <pc:sldMkLst>
          <pc:docMk/>
          <pc:sldMk cId="3024247197" sldId="263"/>
        </pc:sldMkLst>
        <pc:picChg chg="del">
          <ac:chgData name="Wendell Moore" userId="a6262f073a0d97af" providerId="LiveId" clId="{3D22C237-07CC-42CE-9434-6B62DDAD9551}" dt="2019-08-26T15:32:23.987" v="1"/>
          <ac:picMkLst>
            <pc:docMk/>
            <pc:sldMk cId="3024247197" sldId="263"/>
            <ac:picMk id="4" creationId="{78251B73-C8BF-43AA-9AD0-BF8170CE62FB}"/>
          </ac:picMkLst>
        </pc:picChg>
      </pc:sldChg>
    </pc:docChg>
  </pc:docChgLst>
  <pc:docChgLst>
    <pc:chgData name="Wendell Moore" userId="a6262f073a0d97af" providerId="LiveId" clId="{07D0B762-B573-4064-B3D0-1FDC1F0CDD46}"/>
    <pc:docChg chg="modSld">
      <pc:chgData name="Wendell Moore" userId="a6262f073a0d97af" providerId="LiveId" clId="{07D0B762-B573-4064-B3D0-1FDC1F0CDD46}" dt="2019-06-03T03:45:28.560" v="35"/>
      <pc:docMkLst>
        <pc:docMk/>
      </pc:docMkLst>
      <pc:sldChg chg="addSp delSp modSp modAnim">
        <pc:chgData name="Wendell Moore" userId="a6262f073a0d97af" providerId="LiveId" clId="{07D0B762-B573-4064-B3D0-1FDC1F0CDD46}" dt="2019-06-03T03:45:28.560" v="35"/>
        <pc:sldMkLst>
          <pc:docMk/>
          <pc:sldMk cId="4092151558" sldId="256"/>
        </pc:sldMkLst>
        <pc:picChg chg="add del mod">
          <ac:chgData name="Wendell Moore" userId="a6262f073a0d97af" providerId="LiveId" clId="{07D0B762-B573-4064-B3D0-1FDC1F0CDD46}" dt="2019-06-03T03:45:28.560" v="35"/>
          <ac:picMkLst>
            <pc:docMk/>
            <pc:sldMk cId="4092151558" sldId="256"/>
            <ac:picMk id="4" creationId="{E9F0E46A-8289-4578-995D-D7F591CEF27D}"/>
          </ac:picMkLst>
        </pc:picChg>
      </pc:sldChg>
      <pc:sldChg chg="modSp">
        <pc:chgData name="Wendell Moore" userId="a6262f073a0d97af" providerId="LiveId" clId="{07D0B762-B573-4064-B3D0-1FDC1F0CDD46}" dt="2019-06-03T03:44:19.576" v="32" actId="20577"/>
        <pc:sldMkLst>
          <pc:docMk/>
          <pc:sldMk cId="1861034291" sldId="261"/>
        </pc:sldMkLst>
        <pc:graphicFrameChg chg="modGraphic">
          <ac:chgData name="Wendell Moore" userId="a6262f073a0d97af" providerId="LiveId" clId="{07D0B762-B573-4064-B3D0-1FDC1F0CDD46}" dt="2019-06-03T03:44:19.576" v="32" actId="20577"/>
          <ac:graphicFrameMkLst>
            <pc:docMk/>
            <pc:sldMk cId="1861034291" sldId="261"/>
            <ac:graphicFrameMk id="5" creationId="{2ADA12F0-0048-4686-BE4D-6E4F8BBA272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0993-3F89-4F1E-B2B8-300A28EE4DCC}"/>
              </a:ext>
            </a:extLst>
          </p:cNvPr>
          <p:cNvSpPr>
            <a:spLocks noGrp="1"/>
          </p:cNvSpPr>
          <p:nvPr>
            <p:ph type="ctrTitle"/>
          </p:nvPr>
        </p:nvSpPr>
        <p:spPr/>
        <p:txBody>
          <a:bodyPr/>
          <a:lstStyle/>
          <a:p>
            <a:r>
              <a:rPr lang="en-US" sz="4400" dirty="0"/>
              <a:t>Presentation of Results for Lending Club Investor Returns.</a:t>
            </a:r>
          </a:p>
        </p:txBody>
      </p:sp>
      <p:sp>
        <p:nvSpPr>
          <p:cNvPr id="3" name="Subtitle 2">
            <a:extLst>
              <a:ext uri="{FF2B5EF4-FFF2-40B4-BE49-F238E27FC236}">
                <a16:creationId xmlns:a16="http://schemas.microsoft.com/office/drawing/2014/main" id="{844A9900-3F03-4EB7-96BA-E613177FE698}"/>
              </a:ext>
            </a:extLst>
          </p:cNvPr>
          <p:cNvSpPr>
            <a:spLocks noGrp="1"/>
          </p:cNvSpPr>
          <p:nvPr>
            <p:ph type="subTitle" idx="1"/>
          </p:nvPr>
        </p:nvSpPr>
        <p:spPr/>
        <p:txBody>
          <a:bodyPr/>
          <a:lstStyle/>
          <a:p>
            <a:r>
              <a:rPr lang="en-US" dirty="0"/>
              <a:t>Advanced Business Analytics Capstone Project</a:t>
            </a:r>
          </a:p>
          <a:p>
            <a:r>
              <a:rPr lang="en-US" dirty="0"/>
              <a:t>By Wendell Moore</a:t>
            </a:r>
          </a:p>
        </p:txBody>
      </p:sp>
    </p:spTree>
    <p:extLst>
      <p:ext uri="{BB962C8B-B14F-4D97-AF65-F5344CB8AC3E}">
        <p14:creationId xmlns:p14="http://schemas.microsoft.com/office/powerpoint/2010/main" val="409215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67E7-B7BD-488F-B137-F2A50F38FEAD}"/>
              </a:ext>
            </a:extLst>
          </p:cNvPr>
          <p:cNvSpPr>
            <a:spLocks noGrp="1"/>
          </p:cNvSpPr>
          <p:nvPr>
            <p:ph type="title"/>
          </p:nvPr>
        </p:nvSpPr>
        <p:spPr>
          <a:xfrm>
            <a:off x="646111" y="452718"/>
            <a:ext cx="9404723" cy="753230"/>
          </a:xfrm>
        </p:spPr>
        <p:txBody>
          <a:bodyPr/>
          <a:lstStyle/>
          <a:p>
            <a:r>
              <a:rPr lang="en-US" dirty="0"/>
              <a:t>About the Client: Lending Club</a:t>
            </a:r>
          </a:p>
        </p:txBody>
      </p:sp>
      <p:sp>
        <p:nvSpPr>
          <p:cNvPr id="3" name="Content Placeholder 2">
            <a:extLst>
              <a:ext uri="{FF2B5EF4-FFF2-40B4-BE49-F238E27FC236}">
                <a16:creationId xmlns:a16="http://schemas.microsoft.com/office/drawing/2014/main" id="{2E9A21B9-5C8B-4835-BE6B-44B566562604}"/>
              </a:ext>
            </a:extLst>
          </p:cNvPr>
          <p:cNvSpPr>
            <a:spLocks noGrp="1"/>
          </p:cNvSpPr>
          <p:nvPr>
            <p:ph idx="1"/>
          </p:nvPr>
        </p:nvSpPr>
        <p:spPr>
          <a:xfrm>
            <a:off x="1103312" y="1431235"/>
            <a:ext cx="8946541" cy="4837043"/>
          </a:xfrm>
        </p:spPr>
        <p:txBody>
          <a:bodyPr>
            <a:noAutofit/>
          </a:bodyPr>
          <a:lstStyle/>
          <a:p>
            <a:pPr marL="0" indent="0" algn="just">
              <a:buNone/>
            </a:pPr>
            <a:r>
              <a:rPr lang="en-US" sz="1800" dirty="0">
                <a:latin typeface="Calibri" panose="020F0502020204030204" pitchFamily="34" charset="0"/>
                <a:cs typeface="Calibri" panose="020F0502020204030204" pitchFamily="34" charset="0"/>
              </a:rPr>
              <a:t>Lending Club provides the world's largest peer-to-peer lending platform, where borrowers can obtain unsecured personal loans between $1,000 and $40,000, and investors can purchase notes backed by payments made on these loans.  Investors can search/browse loan listings on the company’s website (</a:t>
            </a:r>
            <a:r>
              <a:rPr lang="en-US" sz="1800" dirty="0">
                <a:latin typeface="Calibri" panose="020F0502020204030204" pitchFamily="34" charset="0"/>
                <a:cs typeface="Calibri" panose="020F0502020204030204" pitchFamily="34" charset="0"/>
                <a:hlinkClick r:id="rId2"/>
              </a:rPr>
              <a:t>https://www.lendingclub.com</a:t>
            </a:r>
            <a:r>
              <a:rPr lang="en-US" sz="1800" dirty="0">
                <a:latin typeface="Calibri" panose="020F0502020204030204" pitchFamily="34" charset="0"/>
                <a:cs typeface="Calibri" panose="020F0502020204030204" pitchFamily="34" charset="0"/>
              </a:rPr>
              <a:t>) and select loans that they want to invest in based on the information supplied about the borrower.  Investors make money from the interest whereas Lending Club makes money by charging borrowers an origination fee and investors a service fee.</a:t>
            </a:r>
          </a:p>
          <a:p>
            <a:pPr marL="0" indent="0" algn="just">
              <a:buNone/>
            </a:pPr>
            <a:r>
              <a:rPr lang="en-US" sz="1800" b="1" dirty="0">
                <a:solidFill>
                  <a:srgbClr val="FFFF00"/>
                </a:solidFill>
                <a:latin typeface="Calibri" panose="020F0502020204030204" pitchFamily="34" charset="0"/>
                <a:cs typeface="Calibri" panose="020F0502020204030204" pitchFamily="34" charset="0"/>
              </a:rPr>
              <a:t>It is important to note</a:t>
            </a:r>
            <a:r>
              <a:rPr lang="en-US" sz="1800" b="1" dirty="0">
                <a:latin typeface="Calibri" panose="020F0502020204030204" pitchFamily="34" charset="0"/>
                <a:cs typeface="Calibri" panose="020F0502020204030204" pitchFamily="34" charset="0"/>
              </a:rPr>
              <a:t>;</a:t>
            </a:r>
            <a:r>
              <a:rPr lang="en-US" sz="1800" b="1" dirty="0">
                <a:solidFill>
                  <a:srgbClr val="FFFF00"/>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investors are exposed to risk and they need to understand the quality of the loans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Will a loan default?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How much loss will be incurred in a given portfolio?  </a:t>
            </a:r>
          </a:p>
          <a:p>
            <a:pPr marL="0" indent="0" algn="just">
              <a:buNone/>
            </a:pPr>
            <a:r>
              <a:rPr lang="en-US" sz="1800" dirty="0">
                <a:latin typeface="Calibri" panose="020F0502020204030204" pitchFamily="34" charset="0"/>
                <a:cs typeface="Calibri" panose="020F0502020204030204" pitchFamily="34" charset="0"/>
              </a:rPr>
              <a:t>These are key questions investors should ask when choosing which loan portfolios to invest in so that they can dramatically reduce their risk exposure.  </a:t>
            </a:r>
          </a:p>
          <a:p>
            <a:pPr marL="0" indent="0" algn="just">
              <a:buNone/>
            </a:pPr>
            <a:r>
              <a:rPr lang="en-US" sz="1800" dirty="0">
                <a:latin typeface="Calibri" panose="020F0502020204030204" pitchFamily="34" charset="0"/>
                <a:cs typeface="Calibri" panose="020F0502020204030204" pitchFamily="34" charset="0"/>
              </a:rPr>
              <a:t>For this project, an investment company is planning to invest $10 million with Lending Club.  We have been hired as a consultant to help them choose the loans they want to invest in.</a:t>
            </a:r>
          </a:p>
          <a:p>
            <a:pPr marL="0" indent="0" algn="just">
              <a:buNone/>
            </a:pPr>
            <a:endParaRPr lang="en-US" sz="1800" dirty="0"/>
          </a:p>
        </p:txBody>
      </p:sp>
    </p:spTree>
    <p:extLst>
      <p:ext uri="{BB962C8B-B14F-4D97-AF65-F5344CB8AC3E}">
        <p14:creationId xmlns:p14="http://schemas.microsoft.com/office/powerpoint/2010/main" val="22581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A93F-1EA7-4DC9-822C-82DAC751B813}"/>
              </a:ext>
            </a:extLst>
          </p:cNvPr>
          <p:cNvSpPr>
            <a:spLocks noGrp="1"/>
          </p:cNvSpPr>
          <p:nvPr>
            <p:ph type="title"/>
          </p:nvPr>
        </p:nvSpPr>
        <p:spPr>
          <a:xfrm>
            <a:off x="646111" y="452718"/>
            <a:ext cx="9404723" cy="660465"/>
          </a:xfrm>
        </p:spPr>
        <p:txBody>
          <a:bodyPr/>
          <a:lstStyle/>
          <a:p>
            <a:r>
              <a:rPr lang="en-US" dirty="0"/>
              <a:t>Data Preparation</a:t>
            </a:r>
          </a:p>
        </p:txBody>
      </p:sp>
      <p:sp>
        <p:nvSpPr>
          <p:cNvPr id="3" name="Content Placeholder 2">
            <a:extLst>
              <a:ext uri="{FF2B5EF4-FFF2-40B4-BE49-F238E27FC236}">
                <a16:creationId xmlns:a16="http://schemas.microsoft.com/office/drawing/2014/main" id="{31CA036D-7D60-4312-9FF8-E86FEC5918DF}"/>
              </a:ext>
            </a:extLst>
          </p:cNvPr>
          <p:cNvSpPr>
            <a:spLocks noGrp="1"/>
          </p:cNvSpPr>
          <p:nvPr>
            <p:ph idx="1"/>
          </p:nvPr>
        </p:nvSpPr>
        <p:spPr>
          <a:xfrm>
            <a:off x="1103312" y="1391478"/>
            <a:ext cx="8946541" cy="4856921"/>
          </a:xfrm>
        </p:spPr>
        <p:txBody>
          <a:bodyPr>
            <a:normAutofit/>
          </a:bodyPr>
          <a:lstStyle/>
          <a:p>
            <a:pPr marL="0" indent="0" algn="just">
              <a:buNone/>
            </a:pPr>
            <a:r>
              <a:rPr lang="en-US" sz="1900" dirty="0">
                <a:latin typeface="Calibri" panose="020F0502020204030204" pitchFamily="34" charset="0"/>
                <a:cs typeface="Calibri" panose="020F0502020204030204" pitchFamily="34" charset="0"/>
              </a:rPr>
              <a:t>Loan data was provided by Lending Club, and the following slides lay out our processing steps aimed at helping the investors choose the loans they wish to invest their $10 million.  To limit the scope of our project, the file provided contains only data from the year 2015 and has only 36-month loans for credit card debt.  </a:t>
            </a:r>
          </a:p>
          <a:p>
            <a:pPr marL="0" indent="0" algn="just">
              <a:buNone/>
            </a:pPr>
            <a:endParaRPr lang="en-US" sz="900" dirty="0">
              <a:latin typeface="Calibri" panose="020F0502020204030204" pitchFamily="34" charset="0"/>
              <a:cs typeface="Calibri" panose="020F0502020204030204" pitchFamily="34" charset="0"/>
            </a:endParaRPr>
          </a:p>
          <a:p>
            <a:pPr marL="0" indent="0" algn="just">
              <a:buNone/>
            </a:pPr>
            <a:r>
              <a:rPr lang="en-US" sz="1900" dirty="0">
                <a:latin typeface="Calibri" panose="020F0502020204030204" pitchFamily="34" charset="0"/>
                <a:cs typeface="Calibri" panose="020F0502020204030204" pitchFamily="34" charset="0"/>
              </a:rPr>
              <a:t>We begin by preparing the data for an exploratory analysis in order to gain a better understanding of it.   </a:t>
            </a:r>
          </a:p>
          <a:p>
            <a:pPr marL="457200" indent="-457200" algn="just">
              <a:buFont typeface="+mj-lt"/>
              <a:buAutoNum type="arabicPeriod"/>
            </a:pPr>
            <a:r>
              <a:rPr lang="en-US" sz="1900" dirty="0">
                <a:latin typeface="Calibri" panose="020F0502020204030204" pitchFamily="34" charset="0"/>
                <a:cs typeface="Calibri" panose="020F0502020204030204" pitchFamily="34" charset="0"/>
              </a:rPr>
              <a:t>Cleanse the data.  Remove any irrelevant columns, blank or null data as well as identify and remove outliers.  </a:t>
            </a:r>
          </a:p>
          <a:p>
            <a:pPr marL="457200" indent="-457200" algn="just">
              <a:buFont typeface="+mj-lt"/>
              <a:buAutoNum type="arabicPeriod"/>
            </a:pPr>
            <a:r>
              <a:rPr lang="en-US" sz="1900" dirty="0">
                <a:latin typeface="Calibri" panose="020F0502020204030204" pitchFamily="34" charset="0"/>
                <a:cs typeface="Calibri" panose="020F0502020204030204" pitchFamily="34" charset="0"/>
              </a:rPr>
              <a:t>Process the remaining data, providing the information to the investor to help them with their decision making.  </a:t>
            </a:r>
          </a:p>
          <a:p>
            <a:pPr marL="0" indent="0" algn="just">
              <a:buNone/>
            </a:pPr>
            <a:endParaRPr lang="en-US" sz="900" dirty="0">
              <a:latin typeface="Calibri" panose="020F0502020204030204" pitchFamily="34" charset="0"/>
              <a:cs typeface="Calibri" panose="020F0502020204030204" pitchFamily="34" charset="0"/>
            </a:endParaRPr>
          </a:p>
          <a:p>
            <a:pPr marL="0" indent="0" algn="just">
              <a:buNone/>
            </a:pPr>
            <a:r>
              <a:rPr lang="en-US" sz="1900" dirty="0">
                <a:latin typeface="Calibri" panose="020F0502020204030204" pitchFamily="34" charset="0"/>
                <a:cs typeface="Calibri" panose="020F0502020204030204" pitchFamily="34" charset="0"/>
              </a:rPr>
              <a:t>Data Visualization is a vital tool to help communicate results clearly and effectively.  See plots from our data on the following slides.</a:t>
            </a:r>
          </a:p>
        </p:txBody>
      </p:sp>
    </p:spTree>
    <p:extLst>
      <p:ext uri="{BB962C8B-B14F-4D97-AF65-F5344CB8AC3E}">
        <p14:creationId xmlns:p14="http://schemas.microsoft.com/office/powerpoint/2010/main" val="351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54D23-DA85-4154-BEB9-B4ED5F2E615B}"/>
              </a:ext>
            </a:extLst>
          </p:cNvPr>
          <p:cNvSpPr>
            <a:spLocks noGrp="1"/>
          </p:cNvSpPr>
          <p:nvPr>
            <p:ph type="title"/>
          </p:nvPr>
        </p:nvSpPr>
        <p:spPr>
          <a:xfrm>
            <a:off x="648930" y="629266"/>
            <a:ext cx="4344669" cy="693097"/>
          </a:xfrm>
        </p:spPr>
        <p:txBody>
          <a:bodyPr>
            <a:normAutofit fontScale="90000"/>
          </a:bodyPr>
          <a:lstStyle/>
          <a:p>
            <a:r>
              <a:rPr lang="en-US" dirty="0">
                <a:solidFill>
                  <a:srgbClr val="EBEBEB"/>
                </a:solidFill>
              </a:rPr>
              <a:t>Data Visualization</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Content Placeholder 3">
            <a:extLst>
              <a:ext uri="{FF2B5EF4-FFF2-40B4-BE49-F238E27FC236}">
                <a16:creationId xmlns:a16="http://schemas.microsoft.com/office/drawing/2014/main" id="{7F5B7DDC-7782-495D-89E2-344FBD4A6D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67386" y="788292"/>
            <a:ext cx="6410719" cy="5606837"/>
          </a:xfrm>
          <a:prstGeom prst="rect">
            <a:avLst/>
          </a:prstGeom>
          <a:noFill/>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3595FFBC-C4F1-462F-B8DD-D0C3B74D649F}"/>
              </a:ext>
            </a:extLst>
          </p:cNvPr>
          <p:cNvSpPr>
            <a:spLocks noGrp="1"/>
          </p:cNvSpPr>
          <p:nvPr>
            <p:ph idx="1"/>
          </p:nvPr>
        </p:nvSpPr>
        <p:spPr>
          <a:xfrm>
            <a:off x="648931" y="1477108"/>
            <a:ext cx="4444393" cy="4746711"/>
          </a:xfrm>
        </p:spPr>
        <p:txBody>
          <a:bodyPr>
            <a:normAutofit/>
          </a:bodyPr>
          <a:lstStyle/>
          <a:p>
            <a:pPr algn="just">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The graph to the right shows a distribution of interest rate ranges to the number of loans per each range.  Notably, it shows that there is a large number of borrowers who have loans with interest rates between 7.72% and 8.32%.</a:t>
            </a:r>
          </a:p>
          <a:p>
            <a:pPr marL="0" indent="0" algn="just">
              <a:buNone/>
            </a:pPr>
            <a:endParaRPr lang="en-US" sz="1800" dirty="0">
              <a:solidFill>
                <a:schemeClr val="bg1"/>
              </a:solidFill>
              <a:latin typeface="Calibri" panose="020F0502020204030204" pitchFamily="34" charset="0"/>
              <a:cs typeface="Calibri" panose="020F0502020204030204" pitchFamily="34" charset="0"/>
            </a:endParaRPr>
          </a:p>
          <a:p>
            <a:pPr algn="just">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The plot on the following page shows a relationship between the borrower’s annual income and their interest rate.  It shows that a large concentration of borrowers have an annual income less than or equal to $200,000, with interest rates greater than 5% and less than or equal to 20%.</a:t>
            </a:r>
          </a:p>
          <a:p>
            <a:pPr algn="just">
              <a:buFont typeface="Wingdings" panose="05000000000000000000" pitchFamily="2" charset="2"/>
              <a:buChar char="v"/>
            </a:pPr>
            <a:endParaRPr lang="en-US" sz="1800" dirty="0">
              <a:solidFill>
                <a:schemeClr val="bg1"/>
              </a:solidFill>
              <a:latin typeface="Calibri" panose="020F0502020204030204" pitchFamily="34" charset="0"/>
              <a:cs typeface="Calibri" panose="020F0502020204030204" pitchFamily="34" charset="0"/>
            </a:endParaRPr>
          </a:p>
          <a:p>
            <a:pPr marL="0" indent="0">
              <a:buNone/>
            </a:pPr>
            <a:endParaRPr lang="en-US" dirty="0">
              <a:solidFill>
                <a:srgbClr val="EBEBEB"/>
              </a:solidFill>
            </a:endParaRPr>
          </a:p>
        </p:txBody>
      </p:sp>
    </p:spTree>
    <p:extLst>
      <p:ext uri="{BB962C8B-B14F-4D97-AF65-F5344CB8AC3E}">
        <p14:creationId xmlns:p14="http://schemas.microsoft.com/office/powerpoint/2010/main" val="33365497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0BC4FFB5-2986-41DD-A963-68D8105081E4}"/>
              </a:ext>
            </a:extLst>
          </p:cNvPr>
          <p:cNvPicPr>
            <a:picLocks noGrp="1"/>
          </p:cNvPicPr>
          <p:nvPr>
            <p:ph idx="1"/>
          </p:nvPr>
        </p:nvPicPr>
        <p:blipFill>
          <a:blip r:embed="rId7">
            <a:extLst>
              <a:ext uri="{28A0092B-C50C-407E-A947-70E740481C1C}">
                <a14:useLocalDpi xmlns:a14="http://schemas.microsoft.com/office/drawing/2010/main" val="0"/>
              </a:ext>
            </a:extLst>
          </a:blip>
          <a:stretch>
            <a:fillRect/>
          </a:stretch>
        </p:blipFill>
        <p:spPr bwMode="auto">
          <a:xfrm>
            <a:off x="643467" y="1220725"/>
            <a:ext cx="10905066" cy="4416550"/>
          </a:xfrm>
          <a:prstGeom prst="rect">
            <a:avLst/>
          </a:prstGeom>
          <a:noFill/>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211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A605-9590-449C-8DCF-3B2C16CCBD69}"/>
              </a:ext>
            </a:extLst>
          </p:cNvPr>
          <p:cNvSpPr>
            <a:spLocks noGrp="1"/>
          </p:cNvSpPr>
          <p:nvPr>
            <p:ph type="title"/>
          </p:nvPr>
        </p:nvSpPr>
        <p:spPr>
          <a:xfrm>
            <a:off x="646111" y="452718"/>
            <a:ext cx="9404723" cy="792986"/>
          </a:xfrm>
        </p:spPr>
        <p:txBody>
          <a:bodyPr/>
          <a:lstStyle/>
          <a:p>
            <a:r>
              <a:rPr lang="en-US" dirty="0"/>
              <a:t>Predictive Analytics Tasks</a:t>
            </a:r>
          </a:p>
        </p:txBody>
      </p:sp>
      <p:sp>
        <p:nvSpPr>
          <p:cNvPr id="3" name="Content Placeholder 2">
            <a:extLst>
              <a:ext uri="{FF2B5EF4-FFF2-40B4-BE49-F238E27FC236}">
                <a16:creationId xmlns:a16="http://schemas.microsoft.com/office/drawing/2014/main" id="{DBBAA2FC-FA3B-4C43-BA4C-7E525578C779}"/>
              </a:ext>
            </a:extLst>
          </p:cNvPr>
          <p:cNvSpPr>
            <a:spLocks noGrp="1"/>
          </p:cNvSpPr>
          <p:nvPr>
            <p:ph idx="1"/>
          </p:nvPr>
        </p:nvSpPr>
        <p:spPr>
          <a:xfrm>
            <a:off x="1103312" y="1378226"/>
            <a:ext cx="8946541" cy="4890052"/>
          </a:xfrm>
        </p:spPr>
        <p:txBody>
          <a:bodyPr>
            <a:normAutofit/>
          </a:bodyPr>
          <a:lstStyle/>
          <a:p>
            <a:pPr marL="0" indent="0" algn="just">
              <a:buNone/>
            </a:pPr>
            <a:r>
              <a:rPr lang="en-US" dirty="0">
                <a:latin typeface="Calibri" panose="020F0502020204030204" pitchFamily="34" charset="0"/>
                <a:cs typeface="Calibri" panose="020F0502020204030204" pitchFamily="34" charset="0"/>
              </a:rPr>
              <a:t>We used several different Classification Process models to determine if loans were good or bad, because even if a loan is bad, lenders can recover some of the money they lent.   </a:t>
            </a:r>
          </a:p>
          <a:p>
            <a:pPr marL="0" indent="0" algn="just">
              <a:buNone/>
            </a:pPr>
            <a:r>
              <a:rPr lang="en-US" dirty="0">
                <a:latin typeface="Calibri" panose="020F0502020204030204" pitchFamily="34" charset="0"/>
                <a:cs typeface="Calibri" panose="020F0502020204030204" pitchFamily="34" charset="0"/>
              </a:rPr>
              <a:t>To find good loans we:</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Only considered loans that have status equal to Charged Off.</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Created a new data column called Loss, which is the difference between Loan Amount and Total Payment.</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Split the dataset into training and validation sets using a 60:40 split.  This included removing outliers and using several different regression tools with Loss as the dependent variable.  </a:t>
            </a:r>
          </a:p>
          <a:p>
            <a:pPr marL="0" indent="0" algn="just">
              <a:buNone/>
            </a:pPr>
            <a:endParaRPr lang="en-US" dirty="0">
              <a:latin typeface="Calibri" panose="020F0502020204030204" pitchFamily="34" charset="0"/>
              <a:cs typeface="Calibri" panose="020F0502020204030204" pitchFamily="34" charset="0"/>
            </a:endParaRPr>
          </a:p>
          <a:p>
            <a:pPr marL="0" indent="0">
              <a:buNone/>
            </a:pPr>
            <a:endParaRPr lang="en-US" dirty="0"/>
          </a:p>
        </p:txBody>
      </p:sp>
      <p:graphicFrame>
        <p:nvGraphicFramePr>
          <p:cNvPr id="5" name="Table 4">
            <a:extLst>
              <a:ext uri="{FF2B5EF4-FFF2-40B4-BE49-F238E27FC236}">
                <a16:creationId xmlns:a16="http://schemas.microsoft.com/office/drawing/2014/main" id="{2ADA12F0-0048-4686-BE4D-6E4F8BBA2726}"/>
              </a:ext>
            </a:extLst>
          </p:cNvPr>
          <p:cNvGraphicFramePr>
            <a:graphicFrameLocks noGrp="1"/>
          </p:cNvGraphicFramePr>
          <p:nvPr>
            <p:extLst>
              <p:ext uri="{D42A27DB-BD31-4B8C-83A1-F6EECF244321}">
                <p14:modId xmlns:p14="http://schemas.microsoft.com/office/powerpoint/2010/main" val="2797199629"/>
              </p:ext>
            </p:extLst>
          </p:nvPr>
        </p:nvGraphicFramePr>
        <p:xfrm>
          <a:off x="1103312" y="5148691"/>
          <a:ext cx="8946541" cy="1005840"/>
        </p:xfrm>
        <a:graphic>
          <a:graphicData uri="http://schemas.openxmlformats.org/drawingml/2006/table">
            <a:tbl>
              <a:tblPr firstRow="1" bandRow="1">
                <a:tableStyleId>{5C22544A-7EE6-4342-B048-85BDC9FD1C3A}</a:tableStyleId>
              </a:tblPr>
              <a:tblGrid>
                <a:gridCol w="8946541">
                  <a:extLst>
                    <a:ext uri="{9D8B030D-6E8A-4147-A177-3AD203B41FA5}">
                      <a16:colId xmlns:a16="http://schemas.microsoft.com/office/drawing/2014/main" val="2956420343"/>
                    </a:ext>
                  </a:extLst>
                </a:gridCol>
              </a:tblGrid>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Based on the numbers obtained using these models, we are confident in recommending to the investors that a profit can be made from the loans our prediction models have classified as good. </a:t>
                      </a:r>
                    </a:p>
                  </a:txBody>
                  <a:tcPr/>
                </a:tc>
                <a:extLst>
                  <a:ext uri="{0D108BD9-81ED-4DB2-BD59-A6C34878D82A}">
                    <a16:rowId xmlns:a16="http://schemas.microsoft.com/office/drawing/2014/main" val="2623775462"/>
                  </a:ext>
                </a:extLst>
              </a:tr>
            </a:tbl>
          </a:graphicData>
        </a:graphic>
      </p:graphicFrame>
    </p:spTree>
    <p:extLst>
      <p:ext uri="{BB962C8B-B14F-4D97-AF65-F5344CB8AC3E}">
        <p14:creationId xmlns:p14="http://schemas.microsoft.com/office/powerpoint/2010/main" val="186103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A911-DAC5-48B4-AB04-FDEF67990F64}"/>
              </a:ext>
            </a:extLst>
          </p:cNvPr>
          <p:cNvSpPr>
            <a:spLocks noGrp="1"/>
          </p:cNvSpPr>
          <p:nvPr>
            <p:ph type="title"/>
          </p:nvPr>
        </p:nvSpPr>
        <p:spPr>
          <a:xfrm>
            <a:off x="646111" y="452718"/>
            <a:ext cx="9404723" cy="673717"/>
          </a:xfrm>
        </p:spPr>
        <p:txBody>
          <a:bodyPr/>
          <a:lstStyle/>
          <a:p>
            <a:r>
              <a:rPr lang="en-US" dirty="0"/>
              <a:t>Prescriptive Analytics Tasks</a:t>
            </a:r>
          </a:p>
        </p:txBody>
      </p:sp>
      <p:sp>
        <p:nvSpPr>
          <p:cNvPr id="3" name="Content Placeholder 2">
            <a:extLst>
              <a:ext uri="{FF2B5EF4-FFF2-40B4-BE49-F238E27FC236}">
                <a16:creationId xmlns:a16="http://schemas.microsoft.com/office/drawing/2014/main" id="{C93AC815-1767-4F5C-BE83-9C7A65E2D21C}"/>
              </a:ext>
            </a:extLst>
          </p:cNvPr>
          <p:cNvSpPr>
            <a:spLocks noGrp="1"/>
          </p:cNvSpPr>
          <p:nvPr>
            <p:ph idx="1"/>
          </p:nvPr>
        </p:nvSpPr>
        <p:spPr>
          <a:xfrm>
            <a:off x="1103312" y="1417982"/>
            <a:ext cx="8946541" cy="4830417"/>
          </a:xfrm>
        </p:spPr>
        <p:txBody>
          <a:bodyPr>
            <a:normAutofit lnSpcReduction="10000"/>
          </a:bodyPr>
          <a:lstStyle/>
          <a:p>
            <a:pPr marL="0" indent="0" algn="just">
              <a:buNone/>
            </a:pPr>
            <a:r>
              <a:rPr lang="en-US" dirty="0">
                <a:latin typeface="Calibri" panose="020F0502020204030204" pitchFamily="34" charset="0"/>
                <a:cs typeface="Calibri" panose="020F0502020204030204" pitchFamily="34" charset="0"/>
              </a:rPr>
              <a:t>For the final part of the process we used different Cluster Analysis models to help summarize the data and present an explanation of our results to the investors.</a:t>
            </a:r>
          </a:p>
          <a:p>
            <a:pPr marL="0" indent="0" algn="just">
              <a:buNone/>
            </a:pPr>
            <a:endParaRPr lang="en-US" dirty="0">
              <a:latin typeface="Calibri" panose="020F0502020204030204" pitchFamily="34" charset="0"/>
              <a:cs typeface="Calibri" panose="020F0502020204030204" pitchFamily="34" charset="0"/>
            </a:endParaRPr>
          </a:p>
          <a:p>
            <a:pPr marL="457200" indent="-457200" algn="just">
              <a:buFont typeface="+mj-lt"/>
              <a:buAutoNum type="arabicPeriod"/>
            </a:pPr>
            <a:r>
              <a:rPr lang="en-US" dirty="0">
                <a:latin typeface="Calibri" panose="020F0502020204030204" pitchFamily="34" charset="0"/>
                <a:cs typeface="Calibri" panose="020F0502020204030204" pitchFamily="34" charset="0"/>
              </a:rPr>
              <a:t>Created 5 homogenous groups (i.e. clusters) of loans and used the statistics associated with these groups to estimate the performance of the loans and find the optimal investment strategy. </a:t>
            </a:r>
          </a:p>
          <a:p>
            <a:pPr marL="457200" indent="-457200" algn="just">
              <a:buFont typeface="+mj-lt"/>
              <a:buAutoNum type="arabicPeriod"/>
            </a:pPr>
            <a:r>
              <a:rPr lang="en-US" dirty="0">
                <a:latin typeface="Calibri" panose="020F0502020204030204" pitchFamily="34" charset="0"/>
                <a:cs typeface="Calibri" panose="020F0502020204030204" pitchFamily="34" charset="0"/>
              </a:rPr>
              <a:t>Built a Simulation Model, in which we invested $2 million in each cluster to find the expected total return after one year and the chance that the return will exceed half a million dollars.  </a:t>
            </a:r>
          </a:p>
          <a:p>
            <a:pPr marL="457200" indent="-457200" algn="just">
              <a:buFont typeface="+mj-lt"/>
              <a:buAutoNum type="arabicPeriod"/>
            </a:pPr>
            <a:r>
              <a:rPr lang="en-US" dirty="0">
                <a:latin typeface="Calibri" panose="020F0502020204030204" pitchFamily="34" charset="0"/>
                <a:cs typeface="Calibri" panose="020F0502020204030204" pitchFamily="34" charset="0"/>
              </a:rPr>
              <a:t>Next, built an Optimization Model and allocated the $10 million across the five clusters, reporting the expected total return after one year and the chance that the return will exceed $1 million.</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See our conclusions to the </a:t>
            </a:r>
            <a:r>
              <a:rPr lang="en-US">
                <a:latin typeface="Calibri" panose="020F0502020204030204" pitchFamily="34" charset="0"/>
                <a:cs typeface="Calibri" panose="020F0502020204030204" pitchFamily="34" charset="0"/>
              </a:rPr>
              <a:t>investor from </a:t>
            </a:r>
            <a:r>
              <a:rPr lang="en-US" dirty="0">
                <a:latin typeface="Calibri" panose="020F0502020204030204" pitchFamily="34" charset="0"/>
                <a:cs typeface="Calibri" panose="020F0502020204030204" pitchFamily="34" charset="0"/>
              </a:rPr>
              <a:t>these models on the next slide.</a:t>
            </a:r>
          </a:p>
        </p:txBody>
      </p:sp>
    </p:spTree>
    <p:extLst>
      <p:ext uri="{BB962C8B-B14F-4D97-AF65-F5344CB8AC3E}">
        <p14:creationId xmlns:p14="http://schemas.microsoft.com/office/powerpoint/2010/main" val="379492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95F5-4969-4FE7-897D-DC0B611FEE24}"/>
              </a:ext>
            </a:extLst>
          </p:cNvPr>
          <p:cNvSpPr>
            <a:spLocks noGrp="1"/>
          </p:cNvSpPr>
          <p:nvPr>
            <p:ph type="title"/>
          </p:nvPr>
        </p:nvSpPr>
        <p:spPr/>
        <p:txBody>
          <a:bodyPr/>
          <a:lstStyle/>
          <a:p>
            <a:r>
              <a:rPr lang="en-US" dirty="0"/>
              <a:t>To The Investor:</a:t>
            </a:r>
          </a:p>
        </p:txBody>
      </p:sp>
      <p:sp>
        <p:nvSpPr>
          <p:cNvPr id="3" name="Content Placeholder 2">
            <a:extLst>
              <a:ext uri="{FF2B5EF4-FFF2-40B4-BE49-F238E27FC236}">
                <a16:creationId xmlns:a16="http://schemas.microsoft.com/office/drawing/2014/main" id="{CB0D1E58-EA8F-4E9E-9869-37F50E4130C5}"/>
              </a:ext>
            </a:extLst>
          </p:cNvPr>
          <p:cNvSpPr>
            <a:spLocks noGrp="1"/>
          </p:cNvSpPr>
          <p:nvPr>
            <p:ph idx="1"/>
          </p:nvPr>
        </p:nvSpPr>
        <p:spPr>
          <a:xfrm>
            <a:off x="1103312" y="1444488"/>
            <a:ext cx="8946541" cy="4803912"/>
          </a:xfrm>
        </p:spPr>
        <p:txBody>
          <a:bodyPr>
            <a:normAutofit lnSpcReduction="10000"/>
          </a:bodyPr>
          <a:lstStyle/>
          <a:p>
            <a:pPr marL="0" indent="0" algn="just">
              <a:buNone/>
            </a:pPr>
            <a:r>
              <a:rPr lang="en-US" sz="2400" b="1" dirty="0">
                <a:latin typeface="Calibri" panose="020F0502020204030204" pitchFamily="34" charset="0"/>
                <a:cs typeface="Calibri" panose="020F0502020204030204" pitchFamily="34" charset="0"/>
              </a:rPr>
              <a:t>Simulation Model</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Expected total return after one year should be between $225,000 and $275,000.</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Percentage chance that return will exceed $0.5 million is between 0.45% and 0.55%.</a:t>
            </a:r>
          </a:p>
          <a:p>
            <a:pPr marL="0" indent="0" algn="just">
              <a:buNone/>
            </a:pPr>
            <a:endParaRPr lang="en-US" sz="2400" b="1" dirty="0">
              <a:latin typeface="Calibri" panose="020F0502020204030204" pitchFamily="34" charset="0"/>
              <a:cs typeface="Calibri" panose="020F0502020204030204" pitchFamily="34" charset="0"/>
            </a:endParaRPr>
          </a:p>
          <a:p>
            <a:pPr marL="0" indent="0" algn="just">
              <a:buNone/>
            </a:pPr>
            <a:r>
              <a:rPr lang="en-US" sz="2400" b="1" dirty="0">
                <a:latin typeface="Calibri" panose="020F0502020204030204" pitchFamily="34" charset="0"/>
                <a:cs typeface="Calibri" panose="020F0502020204030204" pitchFamily="34" charset="0"/>
              </a:rPr>
              <a:t>Optimization Model</a:t>
            </a: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Expected total return after one year should be between $235,000 and $287,000.</a:t>
            </a:r>
            <a:endParaRPr lang="en-US" sz="24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Percentage chance that return will exceed $1 million is between 19.6% and 24.0%.</a:t>
            </a:r>
            <a:endParaRPr lang="en-US" sz="2400" dirty="0">
              <a:latin typeface="Calibri" panose="020F0502020204030204" pitchFamily="34" charset="0"/>
              <a:cs typeface="Calibri" panose="020F0502020204030204" pitchFamily="34" charset="0"/>
            </a:endParaRP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3024247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5837</TotalTime>
  <Words>832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Presentation of Results for Lending Club Investor Returns.</vt:lpstr>
      <vt:lpstr>About the Client: Lending Club</vt:lpstr>
      <vt:lpstr>Data Preparation</vt:lpstr>
      <vt:lpstr>Data Visualization</vt:lpstr>
      <vt:lpstr>PowerPoint Presentation</vt:lpstr>
      <vt:lpstr>Predictive Analytics Tasks</vt:lpstr>
      <vt:lpstr>Prescriptive Analytics Tasks</vt:lpstr>
      <vt:lpstr>To The Investor: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Results for Lending Club Investor Returns.</dc:title>
  <dc:creator>Wendell Moore</dc:creator>
  <cp:lastModifiedBy>Wendell Moore</cp:lastModifiedBy>
  <cp:revision>7</cp:revision>
  <dcterms:created xsi:type="dcterms:W3CDTF">2019-06-03T02:26:21Z</dcterms:created>
  <dcterms:modified xsi:type="dcterms:W3CDTF">2019-08-26T15:32:34Z</dcterms:modified>
</cp:coreProperties>
</file>