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37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2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01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1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1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1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5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3621-47AD-4CCB-B61B-1DC3B4C06433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6707-D867-45AB-89FF-1606EB0EB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51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137" y="5301208"/>
            <a:ext cx="9144000" cy="1914395"/>
          </a:xfrm>
        </p:spPr>
        <p:txBody>
          <a:bodyPr/>
          <a:lstStyle/>
          <a:p>
            <a:pPr algn="l"/>
            <a:r>
              <a:rPr lang="en-GB" dirty="0" smtClean="0"/>
              <a:t>Supervisor: 						    Author:</a:t>
            </a:r>
          </a:p>
          <a:p>
            <a:pPr algn="l"/>
            <a:r>
              <a:rPr lang="en-GB" dirty="0" smtClean="0"/>
              <a:t>Toby Howard				        Daniela </a:t>
            </a:r>
            <a:r>
              <a:rPr lang="en-GB" dirty="0" err="1" smtClean="0"/>
              <a:t>Florescu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" y="0"/>
            <a:ext cx="9144000" cy="49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33" y="0"/>
            <a:ext cx="67869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7442" y="6581001"/>
            <a:ext cx="1476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Image credit: </a:t>
            </a:r>
            <a:r>
              <a:rPr lang="en-GB" sz="1200" dirty="0" err="1" smtClean="0"/>
              <a:t>Emotiv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211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778"/>
            <a:ext cx="9144000" cy="51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6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</Words>
  <Application>Microsoft Office PowerPoint</Application>
  <PresentationFormat>On-screen Show (4:3)</PresentationFormat>
  <Paragraphs>3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blabla 24</dc:creator>
  <cp:lastModifiedBy>blabla 24</cp:lastModifiedBy>
  <cp:revision>3</cp:revision>
  <dcterms:created xsi:type="dcterms:W3CDTF">2015-04-21T15:28:35Z</dcterms:created>
  <dcterms:modified xsi:type="dcterms:W3CDTF">2015-04-21T16:47:31Z</dcterms:modified>
</cp:coreProperties>
</file>