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FF25A-5637-455A-9177-42D966D63085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611B6-5651-4882-9261-007B65F6D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5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“A base de dados foi organizada para consolidar informações essenciais sobre os colaboradores da empresa. Cada linha representa um funcionário, com dados como:</a:t>
            </a:r>
          </a:p>
          <a:p>
            <a:r>
              <a:rPr lang="pt-BR" dirty="0"/>
              <a:t>Identificação (Matrícula, CPF)</a:t>
            </a:r>
          </a:p>
          <a:p>
            <a:r>
              <a:rPr lang="pt-BR" dirty="0"/>
              <a:t>Dados pessoais e de contato (Endereço, Cidade, Telefone, E-mail)</a:t>
            </a:r>
          </a:p>
          <a:p>
            <a:r>
              <a:rPr lang="pt-BR" dirty="0"/>
              <a:t>Informações profissionais (Departamento, Cargo, Data de admissão, Salário)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11B6-5651-4882-9261-007B65F6DED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Power BI, os dados foram organizados em um modelo relacional que conecta as principais entidades da organização: Funcionários, Cargos, Departamentos, Localidades, Projetos e Dependentes. Essa estrutura permite:</a:t>
            </a:r>
          </a:p>
          <a:p>
            <a:r>
              <a:rPr lang="pt-BR" dirty="0"/>
              <a:t>Navegar entre diferentes dimensões com filtros dinâmicos</a:t>
            </a:r>
          </a:p>
          <a:p>
            <a:r>
              <a:rPr lang="pt-BR" dirty="0"/>
              <a:t>Realizar análises cruzadas entre áreas, cargos e projetos</a:t>
            </a:r>
          </a:p>
          <a:p>
            <a:r>
              <a:rPr lang="pt-BR" dirty="0"/>
              <a:t>Criar medidas e KPIs com base em dados integrados</a:t>
            </a:r>
          </a:p>
          <a:p>
            <a:r>
              <a:rPr lang="pt-BR" dirty="0"/>
              <a:t>Garantir consistência e escalabilidade nas visualizações</a:t>
            </a:r>
          </a:p>
          <a:p>
            <a:r>
              <a:rPr lang="pt-BR" dirty="0"/>
              <a:t>A tabela ‘Medidas’ foi criada para centralizar os cálculos, como o total de funcionários com dependentes, otimizando o desempenho e a organização do modelo.”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11B6-5651-4882-9261-007B65F6DED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6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Power Query, os dados passaram por uma etapa essencial de limpeza e padronização. As principais ações realizadas foram:</a:t>
            </a:r>
          </a:p>
          <a:p>
            <a:r>
              <a:rPr lang="pt-BR" dirty="0"/>
              <a:t>Remoção de espaços e caracteres especiais nos nomes dos funcionários</a:t>
            </a:r>
          </a:p>
          <a:p>
            <a:r>
              <a:rPr lang="pt-BR" dirty="0"/>
              <a:t>Padronização de endereços e cidades para evitar duplicidades</a:t>
            </a:r>
          </a:p>
          <a:p>
            <a:r>
              <a:rPr lang="pt-BR" dirty="0"/>
              <a:t>Conversão de tipos de dados (</a:t>
            </a:r>
            <a:r>
              <a:rPr lang="pt-BR" dirty="0" err="1"/>
              <a:t>ex</a:t>
            </a:r>
            <a:r>
              <a:rPr lang="pt-BR" dirty="0"/>
              <a:t>: texto, número, data)</a:t>
            </a:r>
          </a:p>
          <a:p>
            <a:r>
              <a:rPr lang="pt-BR" dirty="0"/>
              <a:t>Criação de colunas auxiliares como ‘ID_LOCALIDADE’, ‘ID_DEPTO’ e ‘ID_CARGO’ para facilitar os relacionamentos</a:t>
            </a:r>
          </a:p>
          <a:p>
            <a:r>
              <a:rPr lang="pt-BR" dirty="0"/>
              <a:t>Verificação de valores nulos e inconsistências</a:t>
            </a:r>
          </a:p>
          <a:p>
            <a:r>
              <a:rPr lang="pt-BR" dirty="0"/>
              <a:t>Essa etapa garantiu que os dados estivessem prontos para serem modelados e visualizados com precisão no Power BI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11B6-5651-4882-9261-007B65F6DED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8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“O dashboard foi desenvolvido para oferecer uma visão estratégica dos dados por departamento. Com filtros interativos, é possível visualizar:</a:t>
            </a:r>
          </a:p>
          <a:p>
            <a:r>
              <a:rPr lang="pt-BR" dirty="0"/>
              <a:t>👥 Número de funcionários ativos</a:t>
            </a:r>
          </a:p>
          <a:p>
            <a:r>
              <a:rPr lang="pt-BR" dirty="0"/>
              <a:t>👨‍👩‍👧 Funcionários com dependentes</a:t>
            </a:r>
          </a:p>
          <a:p>
            <a:r>
              <a:rPr lang="pt-BR" dirty="0"/>
              <a:t>💰 Total de salários por cargo</a:t>
            </a:r>
          </a:p>
          <a:p>
            <a:r>
              <a:rPr lang="pt-BR" dirty="0"/>
              <a:t>📍 Distribuição geográfica por continente</a:t>
            </a:r>
          </a:p>
          <a:p>
            <a:r>
              <a:rPr lang="pt-BR" dirty="0"/>
              <a:t>📋 Relação entre funcionários e seus dependentes</a:t>
            </a:r>
          </a:p>
          <a:p>
            <a:r>
              <a:rPr lang="pt-BR" dirty="0"/>
              <a:t>No exemplo do departamento </a:t>
            </a:r>
            <a:r>
              <a:rPr lang="pt-BR" i="1" dirty="0"/>
              <a:t>Administrativo</a:t>
            </a:r>
            <a:r>
              <a:rPr lang="pt-BR" dirty="0"/>
              <a:t>, temos:</a:t>
            </a:r>
          </a:p>
          <a:p>
            <a:r>
              <a:rPr lang="pt-BR" dirty="0"/>
              <a:t>23 funcionários</a:t>
            </a:r>
          </a:p>
          <a:p>
            <a:r>
              <a:rPr lang="pt-BR" dirty="0"/>
              <a:t>4 funcionários com dependentes</a:t>
            </a:r>
          </a:p>
          <a:p>
            <a:r>
              <a:rPr lang="pt-BR" dirty="0"/>
              <a:t>R$ 42,03 mil em salários totais</a:t>
            </a:r>
          </a:p>
          <a:p>
            <a:r>
              <a:rPr lang="pt-BR" dirty="0"/>
              <a:t>Cargos com maior peso salarial: Assistente, Auxiliar, Sub Gerente e Gerente</a:t>
            </a:r>
          </a:p>
          <a:p>
            <a:r>
              <a:rPr lang="pt-BR" dirty="0"/>
              <a:t>Essas visualizações permitem uma análise detalhada e comparativa entre áreas, facilitando decisões sobre alocação de recursos, estrutura de cargos e políticas de RH.”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11B6-5651-4882-9261-007B65F6DED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3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Este é um projeto fictício, desenvolvido por mim com o objetivo de demonstrar meu conhecimento em modelagem de dados, tratamento com Power Query e visualização estratégica com Power BI.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/>
              <a:t>“A proposta é mostrar como dados bem estruturados podem gerar valor real para a tomada de decisão nas empresas.”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11B6-5651-4882-9261-007B65F6DED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4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1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7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8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8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47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21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89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4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65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6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5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1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1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4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9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13F809-AFC6-431F-BE56-FA8CDF67646A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00B8FA-6C10-40C2-8C4E-072E5E8FF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5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131A3-24FF-650E-BE40-4ED636493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Decifrando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3B009C-DCB7-D382-CFF8-86CB43BB5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Meu Portfólio Analítico</a:t>
            </a:r>
          </a:p>
        </p:txBody>
      </p:sp>
    </p:spTree>
    <p:extLst>
      <p:ext uri="{BB962C8B-B14F-4D97-AF65-F5344CB8AC3E}">
        <p14:creationId xmlns:p14="http://schemas.microsoft.com/office/powerpoint/2010/main" val="17612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2B1BE-AE05-4A9B-1975-237A773F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Base de Dados</a:t>
            </a:r>
          </a:p>
        </p:txBody>
      </p:sp>
      <p:pic>
        <p:nvPicPr>
          <p:cNvPr id="5" name="Espaço Reservado para Conteúdo 4" descr="“A base de dados foi organizada para consolidar informações essenciais sobre os colaboradores da empresa. Cada linha representa um funcionário, com dados como:&#10;&#10;Identificação (Matrícula, CPF)&#10;&#10;Dados pessoais e de contato (Endereço, Cidade, Telefone, E-mail)&#10;&#10;Informações profissionais (Departamento, Cargo, Data de admissão, Salário)">
            <a:extLst>
              <a:ext uri="{FF2B5EF4-FFF2-40B4-BE49-F238E27FC236}">
                <a16:creationId xmlns:a16="http://schemas.microsoft.com/office/drawing/2014/main" id="{12BB1FE7-00B6-A2A7-5173-479E84D320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09" y="2366963"/>
            <a:ext cx="7525181" cy="3424237"/>
          </a:xfrm>
        </p:spPr>
      </p:pic>
    </p:spTree>
    <p:extLst>
      <p:ext uri="{BB962C8B-B14F-4D97-AF65-F5344CB8AC3E}">
        <p14:creationId xmlns:p14="http://schemas.microsoft.com/office/powerpoint/2010/main" val="317777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6F72-3B4B-1F63-B0AB-35E0EA12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Relacional no Power BI</a:t>
            </a:r>
          </a:p>
        </p:txBody>
      </p:sp>
      <p:pic>
        <p:nvPicPr>
          <p:cNvPr id="5" name="Espaço Reservado para Conteúdo 4" descr="Interface gráfica do usuário, Diagrama&#10;&#10;O conteúdo gerado por IA pode estar incorreto.">
            <a:extLst>
              <a:ext uri="{FF2B5EF4-FFF2-40B4-BE49-F238E27FC236}">
                <a16:creationId xmlns:a16="http://schemas.microsoft.com/office/drawing/2014/main" id="{E48FC7BE-C95A-700E-6B9E-12251EF88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27" y="2366963"/>
            <a:ext cx="7875745" cy="3424237"/>
          </a:xfrm>
        </p:spPr>
      </p:pic>
    </p:spTree>
    <p:extLst>
      <p:ext uri="{BB962C8B-B14F-4D97-AF65-F5344CB8AC3E}">
        <p14:creationId xmlns:p14="http://schemas.microsoft.com/office/powerpoint/2010/main" val="25900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A5D42-8A47-3072-F425-D61B7EA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no Power Query</a:t>
            </a:r>
          </a:p>
        </p:txBody>
      </p:sp>
      <p:pic>
        <p:nvPicPr>
          <p:cNvPr id="5" name="Espaço Reservado para Conteúdo 4" descr="Interface gráfica do usuário, Aplicativo, Tabela, Excel&#10;&#10;O conteúdo gerado por IA pode estar incorreto.">
            <a:extLst>
              <a:ext uri="{FF2B5EF4-FFF2-40B4-BE49-F238E27FC236}">
                <a16:creationId xmlns:a16="http://schemas.microsoft.com/office/drawing/2014/main" id="{4DE28DF0-FB4F-A05F-2774-27FFE6CD2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85" y="2366963"/>
            <a:ext cx="8132030" cy="3424237"/>
          </a:xfrm>
        </p:spPr>
      </p:pic>
    </p:spTree>
    <p:extLst>
      <p:ext uri="{BB962C8B-B14F-4D97-AF65-F5344CB8AC3E}">
        <p14:creationId xmlns:p14="http://schemas.microsoft.com/office/powerpoint/2010/main" val="352043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DA8D-2BEA-1EF4-7D69-810750E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Interativo</a:t>
            </a:r>
          </a:p>
        </p:txBody>
      </p:sp>
      <p:pic>
        <p:nvPicPr>
          <p:cNvPr id="5" name="Espaço Reservado para Conteúdo 4" descr="Interface gráfica do usuário, Aplicativo, Word&#10;&#10;O conteúdo gerado por IA pode estar incorreto.">
            <a:extLst>
              <a:ext uri="{FF2B5EF4-FFF2-40B4-BE49-F238E27FC236}">
                <a16:creationId xmlns:a16="http://schemas.microsoft.com/office/drawing/2014/main" id="{755018E4-DAEE-259C-F23C-3CA168E55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99" y="2366963"/>
            <a:ext cx="6055001" cy="3424237"/>
          </a:xfrm>
        </p:spPr>
      </p:pic>
    </p:spTree>
    <p:extLst>
      <p:ext uri="{BB962C8B-B14F-4D97-AF65-F5344CB8AC3E}">
        <p14:creationId xmlns:p14="http://schemas.microsoft.com/office/powerpoint/2010/main" val="32918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E8688-D7F2-0C52-7990-A99EBBA2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Dashboard Pode Ser Usado na Gestão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9F1520-9590-C5CC-B744-2B7209D04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6861"/>
            <a:ext cx="111431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📌 Apoio à tomada de decisão em promoções, contratações e realocações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📊 Identificação de áreas com sobrecarga ou déficit de pessoal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🎓 Planejamento de treinamentos e desenvolvimento por cargo ou departamento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💰 Monitoramento de custos com pessoal por projeto e por localidade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🔍 Análise detalhada de distribuição de cargos e dependentes por funcionário</a:t>
            </a:r>
          </a:p>
        </p:txBody>
      </p:sp>
    </p:spTree>
    <p:extLst>
      <p:ext uri="{BB962C8B-B14F-4D97-AF65-F5344CB8AC3E}">
        <p14:creationId xmlns:p14="http://schemas.microsoft.com/office/powerpoint/2010/main" val="4226674052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39</TotalTime>
  <Words>513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Arial</vt:lpstr>
      <vt:lpstr>Tw Cen MT</vt:lpstr>
      <vt:lpstr>Gotícula</vt:lpstr>
      <vt:lpstr>Decifrando Dados</vt:lpstr>
      <vt:lpstr>Estrutura da Base de Dados</vt:lpstr>
      <vt:lpstr>Modelagem Relacional no Power BI</vt:lpstr>
      <vt:lpstr>Tratamento de Dados no Power Query</vt:lpstr>
      <vt:lpstr>Dashboard Interativo</vt:lpstr>
      <vt:lpstr>Como o Dashboard Pode Ser Usado na Gestão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Del Nero</dc:creator>
  <cp:lastModifiedBy>Tony Del Nero</cp:lastModifiedBy>
  <cp:revision>1</cp:revision>
  <dcterms:created xsi:type="dcterms:W3CDTF">2025-08-22T14:06:01Z</dcterms:created>
  <dcterms:modified xsi:type="dcterms:W3CDTF">2025-08-22T14:45:32Z</dcterms:modified>
</cp:coreProperties>
</file>