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4" r:id="rId37"/>
    <p:sldId id="291" r:id="rId38"/>
    <p:sldId id="295" r:id="rId39"/>
  </p:sldIdLst>
  <p:sldSz cx="12192000" cy="6858000"/>
  <p:notesSz cx="6858000" cy="9144000"/>
  <p:photoAlbum layout="1pic"/>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C67169-BFE8-77BD-E2AB-0B5A0A4CCF4D}" name="Jerrica Deloatch" initials="JD" userId="d9dec67c13bd2a6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A70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430B27-3BE4-41D8-84B5-8F461978EE4E}" v="11" dt="2021-12-10T10:32:08.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5DBC-F64A-46AD-8903-09CD0C3907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70D1B7-E1C5-4660-B766-D2BC0DA228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9D9BBB-1F1B-4AFE-BDFA-9DC2FBBFCE5E}"/>
              </a:ext>
            </a:extLst>
          </p:cNvPr>
          <p:cNvSpPr>
            <a:spLocks noGrp="1"/>
          </p:cNvSpPr>
          <p:nvPr>
            <p:ph type="dt" sz="half" idx="10"/>
          </p:nvPr>
        </p:nvSpPr>
        <p:spPr/>
        <p:txBody>
          <a:bodyPr/>
          <a:lstStyle/>
          <a:p>
            <a:fld id="{0E4D5284-CB58-4D8E-8E43-16024049F9B5}" type="datetimeFigureOut">
              <a:rPr lang="en-US" smtClean="0"/>
              <a:t>10/17/2022</a:t>
            </a:fld>
            <a:endParaRPr lang="en-US"/>
          </a:p>
        </p:txBody>
      </p:sp>
      <p:sp>
        <p:nvSpPr>
          <p:cNvPr id="5" name="Footer Placeholder 4">
            <a:extLst>
              <a:ext uri="{FF2B5EF4-FFF2-40B4-BE49-F238E27FC236}">
                <a16:creationId xmlns:a16="http://schemas.microsoft.com/office/drawing/2014/main" id="{35C26F93-8F5B-49A5-8073-F1E96F6AA4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3553CF-7B6C-4704-A891-8F9C58A5EEFB}"/>
              </a:ext>
            </a:extLst>
          </p:cNvPr>
          <p:cNvSpPr>
            <a:spLocks noGrp="1"/>
          </p:cNvSpPr>
          <p:nvPr>
            <p:ph type="sldNum" sz="quarter" idx="12"/>
          </p:nvPr>
        </p:nvSpPr>
        <p:spPr/>
        <p:txBody>
          <a:bodyPr/>
          <a:lstStyle/>
          <a:p>
            <a:fld id="{65B816DB-3A92-423D-99FC-6DBA1B86C617}" type="slidenum">
              <a:rPr lang="en-US" smtClean="0"/>
              <a:t>‹#›</a:t>
            </a:fld>
            <a:endParaRPr lang="en-US"/>
          </a:p>
        </p:txBody>
      </p:sp>
    </p:spTree>
    <p:extLst>
      <p:ext uri="{BB962C8B-B14F-4D97-AF65-F5344CB8AC3E}">
        <p14:creationId xmlns:p14="http://schemas.microsoft.com/office/powerpoint/2010/main" val="1863237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8EEB-C2AB-43BC-8C51-E628B1BCCE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4E7192-D9BB-4825-ACA1-2115125D85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4165B-530D-4154-A901-C0108248C252}"/>
              </a:ext>
            </a:extLst>
          </p:cNvPr>
          <p:cNvSpPr>
            <a:spLocks noGrp="1"/>
          </p:cNvSpPr>
          <p:nvPr>
            <p:ph type="dt" sz="half" idx="10"/>
          </p:nvPr>
        </p:nvSpPr>
        <p:spPr/>
        <p:txBody>
          <a:bodyPr/>
          <a:lstStyle/>
          <a:p>
            <a:fld id="{0E4D5284-CB58-4D8E-8E43-16024049F9B5}" type="datetimeFigureOut">
              <a:rPr lang="en-US" smtClean="0"/>
              <a:t>10/17/2022</a:t>
            </a:fld>
            <a:endParaRPr lang="en-US"/>
          </a:p>
        </p:txBody>
      </p:sp>
      <p:sp>
        <p:nvSpPr>
          <p:cNvPr id="5" name="Footer Placeholder 4">
            <a:extLst>
              <a:ext uri="{FF2B5EF4-FFF2-40B4-BE49-F238E27FC236}">
                <a16:creationId xmlns:a16="http://schemas.microsoft.com/office/drawing/2014/main" id="{9F3FEE74-4304-49B1-B963-0052CBC0B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6CF0E-5204-48A3-98CF-A022B572B0B2}"/>
              </a:ext>
            </a:extLst>
          </p:cNvPr>
          <p:cNvSpPr>
            <a:spLocks noGrp="1"/>
          </p:cNvSpPr>
          <p:nvPr>
            <p:ph type="sldNum" sz="quarter" idx="12"/>
          </p:nvPr>
        </p:nvSpPr>
        <p:spPr/>
        <p:txBody>
          <a:bodyPr/>
          <a:lstStyle/>
          <a:p>
            <a:fld id="{65B816DB-3A92-423D-99FC-6DBA1B86C617}" type="slidenum">
              <a:rPr lang="en-US" smtClean="0"/>
              <a:t>‹#›</a:t>
            </a:fld>
            <a:endParaRPr lang="en-US"/>
          </a:p>
        </p:txBody>
      </p:sp>
    </p:spTree>
    <p:extLst>
      <p:ext uri="{BB962C8B-B14F-4D97-AF65-F5344CB8AC3E}">
        <p14:creationId xmlns:p14="http://schemas.microsoft.com/office/powerpoint/2010/main" val="1283219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86D4BA-8558-4702-9ED6-981AD3F709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8AF0A7-8E11-4347-9777-D5D030CEA9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F00F9-C16D-4DF3-B77B-B97589017C76}"/>
              </a:ext>
            </a:extLst>
          </p:cNvPr>
          <p:cNvSpPr>
            <a:spLocks noGrp="1"/>
          </p:cNvSpPr>
          <p:nvPr>
            <p:ph type="dt" sz="half" idx="10"/>
          </p:nvPr>
        </p:nvSpPr>
        <p:spPr/>
        <p:txBody>
          <a:bodyPr/>
          <a:lstStyle/>
          <a:p>
            <a:fld id="{0E4D5284-CB58-4D8E-8E43-16024049F9B5}" type="datetimeFigureOut">
              <a:rPr lang="en-US" smtClean="0"/>
              <a:t>10/17/2022</a:t>
            </a:fld>
            <a:endParaRPr lang="en-US"/>
          </a:p>
        </p:txBody>
      </p:sp>
      <p:sp>
        <p:nvSpPr>
          <p:cNvPr id="5" name="Footer Placeholder 4">
            <a:extLst>
              <a:ext uri="{FF2B5EF4-FFF2-40B4-BE49-F238E27FC236}">
                <a16:creationId xmlns:a16="http://schemas.microsoft.com/office/drawing/2014/main" id="{8E3E3402-0805-46E4-9088-2CA8B1F1B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EEA68-B5E0-47CC-B8C7-B0BA92AF43E4}"/>
              </a:ext>
            </a:extLst>
          </p:cNvPr>
          <p:cNvSpPr>
            <a:spLocks noGrp="1"/>
          </p:cNvSpPr>
          <p:nvPr>
            <p:ph type="sldNum" sz="quarter" idx="12"/>
          </p:nvPr>
        </p:nvSpPr>
        <p:spPr/>
        <p:txBody>
          <a:bodyPr/>
          <a:lstStyle/>
          <a:p>
            <a:fld id="{65B816DB-3A92-423D-99FC-6DBA1B86C617}" type="slidenum">
              <a:rPr lang="en-US" smtClean="0"/>
              <a:t>‹#›</a:t>
            </a:fld>
            <a:endParaRPr lang="en-US"/>
          </a:p>
        </p:txBody>
      </p:sp>
    </p:spTree>
    <p:extLst>
      <p:ext uri="{BB962C8B-B14F-4D97-AF65-F5344CB8AC3E}">
        <p14:creationId xmlns:p14="http://schemas.microsoft.com/office/powerpoint/2010/main" val="168527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552D6-38BD-446A-A071-EA2737D313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5CAD8-9908-443D-B0F7-3CE8E4AEDB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009C-F630-4E16-82E3-093E84ED50DB}"/>
              </a:ext>
            </a:extLst>
          </p:cNvPr>
          <p:cNvSpPr>
            <a:spLocks noGrp="1"/>
          </p:cNvSpPr>
          <p:nvPr>
            <p:ph type="dt" sz="half" idx="10"/>
          </p:nvPr>
        </p:nvSpPr>
        <p:spPr/>
        <p:txBody>
          <a:bodyPr/>
          <a:lstStyle/>
          <a:p>
            <a:fld id="{0E4D5284-CB58-4D8E-8E43-16024049F9B5}" type="datetimeFigureOut">
              <a:rPr lang="en-US" smtClean="0"/>
              <a:t>10/17/2022</a:t>
            </a:fld>
            <a:endParaRPr lang="en-US"/>
          </a:p>
        </p:txBody>
      </p:sp>
      <p:sp>
        <p:nvSpPr>
          <p:cNvPr id="5" name="Footer Placeholder 4">
            <a:extLst>
              <a:ext uri="{FF2B5EF4-FFF2-40B4-BE49-F238E27FC236}">
                <a16:creationId xmlns:a16="http://schemas.microsoft.com/office/drawing/2014/main" id="{4615FEC0-C0CD-4041-B6DF-97EB1B855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200AA-5910-4746-A9DA-205D3BF12946}"/>
              </a:ext>
            </a:extLst>
          </p:cNvPr>
          <p:cNvSpPr>
            <a:spLocks noGrp="1"/>
          </p:cNvSpPr>
          <p:nvPr>
            <p:ph type="sldNum" sz="quarter" idx="12"/>
          </p:nvPr>
        </p:nvSpPr>
        <p:spPr/>
        <p:txBody>
          <a:bodyPr/>
          <a:lstStyle/>
          <a:p>
            <a:fld id="{65B816DB-3A92-423D-99FC-6DBA1B86C617}" type="slidenum">
              <a:rPr lang="en-US" smtClean="0"/>
              <a:t>‹#›</a:t>
            </a:fld>
            <a:endParaRPr lang="en-US"/>
          </a:p>
        </p:txBody>
      </p:sp>
    </p:spTree>
    <p:extLst>
      <p:ext uri="{BB962C8B-B14F-4D97-AF65-F5344CB8AC3E}">
        <p14:creationId xmlns:p14="http://schemas.microsoft.com/office/powerpoint/2010/main" val="289199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00D3B-8BD4-41DE-B525-4E67600607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9F3224-AB72-4829-93B9-E7E98D01AA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E364B-F760-4472-8B69-C81A2E780293}"/>
              </a:ext>
            </a:extLst>
          </p:cNvPr>
          <p:cNvSpPr>
            <a:spLocks noGrp="1"/>
          </p:cNvSpPr>
          <p:nvPr>
            <p:ph type="dt" sz="half" idx="10"/>
          </p:nvPr>
        </p:nvSpPr>
        <p:spPr/>
        <p:txBody>
          <a:bodyPr/>
          <a:lstStyle/>
          <a:p>
            <a:fld id="{0E4D5284-CB58-4D8E-8E43-16024049F9B5}" type="datetimeFigureOut">
              <a:rPr lang="en-US" smtClean="0"/>
              <a:t>10/17/2022</a:t>
            </a:fld>
            <a:endParaRPr lang="en-US"/>
          </a:p>
        </p:txBody>
      </p:sp>
      <p:sp>
        <p:nvSpPr>
          <p:cNvPr id="5" name="Footer Placeholder 4">
            <a:extLst>
              <a:ext uri="{FF2B5EF4-FFF2-40B4-BE49-F238E27FC236}">
                <a16:creationId xmlns:a16="http://schemas.microsoft.com/office/drawing/2014/main" id="{24869FB5-AFC2-46EA-8F83-8D08C5B35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63D07A-2790-4108-B37C-EC44577DF7A3}"/>
              </a:ext>
            </a:extLst>
          </p:cNvPr>
          <p:cNvSpPr>
            <a:spLocks noGrp="1"/>
          </p:cNvSpPr>
          <p:nvPr>
            <p:ph type="sldNum" sz="quarter" idx="12"/>
          </p:nvPr>
        </p:nvSpPr>
        <p:spPr/>
        <p:txBody>
          <a:bodyPr/>
          <a:lstStyle/>
          <a:p>
            <a:fld id="{65B816DB-3A92-423D-99FC-6DBA1B86C617}" type="slidenum">
              <a:rPr lang="en-US" smtClean="0"/>
              <a:t>‹#›</a:t>
            </a:fld>
            <a:endParaRPr lang="en-US"/>
          </a:p>
        </p:txBody>
      </p:sp>
    </p:spTree>
    <p:extLst>
      <p:ext uri="{BB962C8B-B14F-4D97-AF65-F5344CB8AC3E}">
        <p14:creationId xmlns:p14="http://schemas.microsoft.com/office/powerpoint/2010/main" val="90937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9006-0D33-45FC-9497-552C1B1C9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ED6A53-DA6A-40C5-BC19-0DFAB0CC27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7A214E-D96E-469F-AED0-3686010B16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6EC00F-429D-4A79-9A6F-A2E4AD0F826D}"/>
              </a:ext>
            </a:extLst>
          </p:cNvPr>
          <p:cNvSpPr>
            <a:spLocks noGrp="1"/>
          </p:cNvSpPr>
          <p:nvPr>
            <p:ph type="dt" sz="half" idx="10"/>
          </p:nvPr>
        </p:nvSpPr>
        <p:spPr/>
        <p:txBody>
          <a:bodyPr/>
          <a:lstStyle/>
          <a:p>
            <a:fld id="{0E4D5284-CB58-4D8E-8E43-16024049F9B5}" type="datetimeFigureOut">
              <a:rPr lang="en-US" smtClean="0"/>
              <a:t>10/17/2022</a:t>
            </a:fld>
            <a:endParaRPr lang="en-US"/>
          </a:p>
        </p:txBody>
      </p:sp>
      <p:sp>
        <p:nvSpPr>
          <p:cNvPr id="6" name="Footer Placeholder 5">
            <a:extLst>
              <a:ext uri="{FF2B5EF4-FFF2-40B4-BE49-F238E27FC236}">
                <a16:creationId xmlns:a16="http://schemas.microsoft.com/office/drawing/2014/main" id="{614B1228-CFE9-41DB-9A72-67C7939FDD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DEEF38-C6E1-4886-9862-6488BCFF621B}"/>
              </a:ext>
            </a:extLst>
          </p:cNvPr>
          <p:cNvSpPr>
            <a:spLocks noGrp="1"/>
          </p:cNvSpPr>
          <p:nvPr>
            <p:ph type="sldNum" sz="quarter" idx="12"/>
          </p:nvPr>
        </p:nvSpPr>
        <p:spPr/>
        <p:txBody>
          <a:bodyPr/>
          <a:lstStyle/>
          <a:p>
            <a:fld id="{65B816DB-3A92-423D-99FC-6DBA1B86C617}" type="slidenum">
              <a:rPr lang="en-US" smtClean="0"/>
              <a:t>‹#›</a:t>
            </a:fld>
            <a:endParaRPr lang="en-US"/>
          </a:p>
        </p:txBody>
      </p:sp>
    </p:spTree>
    <p:extLst>
      <p:ext uri="{BB962C8B-B14F-4D97-AF65-F5344CB8AC3E}">
        <p14:creationId xmlns:p14="http://schemas.microsoft.com/office/powerpoint/2010/main" val="388498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2374-67E6-452E-8F34-D517DB04C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7FACB4-7EBC-4563-BF54-13F2A90244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04C076-F125-4BA1-966D-4412129297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D633E6-BAD2-436B-9D25-90B99AE6F8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A9D3A2-8415-41F3-8EBC-0C294B17D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983D22-1E6E-445D-8496-C998BEA651BC}"/>
              </a:ext>
            </a:extLst>
          </p:cNvPr>
          <p:cNvSpPr>
            <a:spLocks noGrp="1"/>
          </p:cNvSpPr>
          <p:nvPr>
            <p:ph type="dt" sz="half" idx="10"/>
          </p:nvPr>
        </p:nvSpPr>
        <p:spPr/>
        <p:txBody>
          <a:bodyPr/>
          <a:lstStyle/>
          <a:p>
            <a:fld id="{0E4D5284-CB58-4D8E-8E43-16024049F9B5}" type="datetimeFigureOut">
              <a:rPr lang="en-US" smtClean="0"/>
              <a:t>10/17/2022</a:t>
            </a:fld>
            <a:endParaRPr lang="en-US"/>
          </a:p>
        </p:txBody>
      </p:sp>
      <p:sp>
        <p:nvSpPr>
          <p:cNvPr id="8" name="Footer Placeholder 7">
            <a:extLst>
              <a:ext uri="{FF2B5EF4-FFF2-40B4-BE49-F238E27FC236}">
                <a16:creationId xmlns:a16="http://schemas.microsoft.com/office/drawing/2014/main" id="{6AD5F3FA-4E0F-43E8-99DF-66246AFF08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4D0781-3F98-42B4-B93A-0BFDBBACA51C}"/>
              </a:ext>
            </a:extLst>
          </p:cNvPr>
          <p:cNvSpPr>
            <a:spLocks noGrp="1"/>
          </p:cNvSpPr>
          <p:nvPr>
            <p:ph type="sldNum" sz="quarter" idx="12"/>
          </p:nvPr>
        </p:nvSpPr>
        <p:spPr/>
        <p:txBody>
          <a:bodyPr/>
          <a:lstStyle/>
          <a:p>
            <a:fld id="{65B816DB-3A92-423D-99FC-6DBA1B86C617}" type="slidenum">
              <a:rPr lang="en-US" smtClean="0"/>
              <a:t>‹#›</a:t>
            </a:fld>
            <a:endParaRPr lang="en-US"/>
          </a:p>
        </p:txBody>
      </p:sp>
    </p:spTree>
    <p:extLst>
      <p:ext uri="{BB962C8B-B14F-4D97-AF65-F5344CB8AC3E}">
        <p14:creationId xmlns:p14="http://schemas.microsoft.com/office/powerpoint/2010/main" val="264148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E219-A705-4E59-99CF-5C27985412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815BFD-0839-452C-9D08-8C5F341F55CE}"/>
              </a:ext>
            </a:extLst>
          </p:cNvPr>
          <p:cNvSpPr>
            <a:spLocks noGrp="1"/>
          </p:cNvSpPr>
          <p:nvPr>
            <p:ph type="dt" sz="half" idx="10"/>
          </p:nvPr>
        </p:nvSpPr>
        <p:spPr/>
        <p:txBody>
          <a:bodyPr/>
          <a:lstStyle/>
          <a:p>
            <a:fld id="{0E4D5284-CB58-4D8E-8E43-16024049F9B5}" type="datetimeFigureOut">
              <a:rPr lang="en-US" smtClean="0"/>
              <a:t>10/17/2022</a:t>
            </a:fld>
            <a:endParaRPr lang="en-US"/>
          </a:p>
        </p:txBody>
      </p:sp>
      <p:sp>
        <p:nvSpPr>
          <p:cNvPr id="4" name="Footer Placeholder 3">
            <a:extLst>
              <a:ext uri="{FF2B5EF4-FFF2-40B4-BE49-F238E27FC236}">
                <a16:creationId xmlns:a16="http://schemas.microsoft.com/office/drawing/2014/main" id="{010A1B2F-9B09-4E95-8A36-D2972DEA24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7F9285-6F07-4B3D-A5FD-67932010CEDC}"/>
              </a:ext>
            </a:extLst>
          </p:cNvPr>
          <p:cNvSpPr>
            <a:spLocks noGrp="1"/>
          </p:cNvSpPr>
          <p:nvPr>
            <p:ph type="sldNum" sz="quarter" idx="12"/>
          </p:nvPr>
        </p:nvSpPr>
        <p:spPr/>
        <p:txBody>
          <a:bodyPr/>
          <a:lstStyle/>
          <a:p>
            <a:fld id="{65B816DB-3A92-423D-99FC-6DBA1B86C617}" type="slidenum">
              <a:rPr lang="en-US" smtClean="0"/>
              <a:t>‹#›</a:t>
            </a:fld>
            <a:endParaRPr lang="en-US"/>
          </a:p>
        </p:txBody>
      </p:sp>
    </p:spTree>
    <p:extLst>
      <p:ext uri="{BB962C8B-B14F-4D97-AF65-F5344CB8AC3E}">
        <p14:creationId xmlns:p14="http://schemas.microsoft.com/office/powerpoint/2010/main" val="347655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11EB49-6C6B-414F-B644-AAC8F581F699}"/>
              </a:ext>
            </a:extLst>
          </p:cNvPr>
          <p:cNvSpPr>
            <a:spLocks noGrp="1"/>
          </p:cNvSpPr>
          <p:nvPr>
            <p:ph type="dt" sz="half" idx="10"/>
          </p:nvPr>
        </p:nvSpPr>
        <p:spPr/>
        <p:txBody>
          <a:bodyPr/>
          <a:lstStyle/>
          <a:p>
            <a:fld id="{0E4D5284-CB58-4D8E-8E43-16024049F9B5}" type="datetimeFigureOut">
              <a:rPr lang="en-US" smtClean="0"/>
              <a:t>10/17/2022</a:t>
            </a:fld>
            <a:endParaRPr lang="en-US"/>
          </a:p>
        </p:txBody>
      </p:sp>
      <p:sp>
        <p:nvSpPr>
          <p:cNvPr id="3" name="Footer Placeholder 2">
            <a:extLst>
              <a:ext uri="{FF2B5EF4-FFF2-40B4-BE49-F238E27FC236}">
                <a16:creationId xmlns:a16="http://schemas.microsoft.com/office/drawing/2014/main" id="{DAA2137C-0D39-4903-977A-9E92B6BD58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FC81DC-C4B7-48C3-93A0-2156A3A888A4}"/>
              </a:ext>
            </a:extLst>
          </p:cNvPr>
          <p:cNvSpPr>
            <a:spLocks noGrp="1"/>
          </p:cNvSpPr>
          <p:nvPr>
            <p:ph type="sldNum" sz="quarter" idx="12"/>
          </p:nvPr>
        </p:nvSpPr>
        <p:spPr/>
        <p:txBody>
          <a:bodyPr/>
          <a:lstStyle/>
          <a:p>
            <a:fld id="{65B816DB-3A92-423D-99FC-6DBA1B86C617}" type="slidenum">
              <a:rPr lang="en-US" smtClean="0"/>
              <a:t>‹#›</a:t>
            </a:fld>
            <a:endParaRPr lang="en-US"/>
          </a:p>
        </p:txBody>
      </p:sp>
    </p:spTree>
    <p:extLst>
      <p:ext uri="{BB962C8B-B14F-4D97-AF65-F5344CB8AC3E}">
        <p14:creationId xmlns:p14="http://schemas.microsoft.com/office/powerpoint/2010/main" val="47226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4042-F02C-4E6F-B4F4-C304EE54D4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B288C9-E389-4DE9-939A-2464CC1E28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33DAC3-EF7C-478F-998F-FBA83C5BD2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C61ED-45FE-470D-8973-24327949BA79}"/>
              </a:ext>
            </a:extLst>
          </p:cNvPr>
          <p:cNvSpPr>
            <a:spLocks noGrp="1"/>
          </p:cNvSpPr>
          <p:nvPr>
            <p:ph type="dt" sz="half" idx="10"/>
          </p:nvPr>
        </p:nvSpPr>
        <p:spPr/>
        <p:txBody>
          <a:bodyPr/>
          <a:lstStyle/>
          <a:p>
            <a:fld id="{0E4D5284-CB58-4D8E-8E43-16024049F9B5}" type="datetimeFigureOut">
              <a:rPr lang="en-US" smtClean="0"/>
              <a:t>10/17/2022</a:t>
            </a:fld>
            <a:endParaRPr lang="en-US"/>
          </a:p>
        </p:txBody>
      </p:sp>
      <p:sp>
        <p:nvSpPr>
          <p:cNvPr id="6" name="Footer Placeholder 5">
            <a:extLst>
              <a:ext uri="{FF2B5EF4-FFF2-40B4-BE49-F238E27FC236}">
                <a16:creationId xmlns:a16="http://schemas.microsoft.com/office/drawing/2014/main" id="{7E000405-C6B6-4032-84A9-6EFACD581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1F41F-A47A-4F01-A3CD-13C211CF439A}"/>
              </a:ext>
            </a:extLst>
          </p:cNvPr>
          <p:cNvSpPr>
            <a:spLocks noGrp="1"/>
          </p:cNvSpPr>
          <p:nvPr>
            <p:ph type="sldNum" sz="quarter" idx="12"/>
          </p:nvPr>
        </p:nvSpPr>
        <p:spPr/>
        <p:txBody>
          <a:bodyPr/>
          <a:lstStyle/>
          <a:p>
            <a:fld id="{65B816DB-3A92-423D-99FC-6DBA1B86C617}" type="slidenum">
              <a:rPr lang="en-US" smtClean="0"/>
              <a:t>‹#›</a:t>
            </a:fld>
            <a:endParaRPr lang="en-US"/>
          </a:p>
        </p:txBody>
      </p:sp>
    </p:spTree>
    <p:extLst>
      <p:ext uri="{BB962C8B-B14F-4D97-AF65-F5344CB8AC3E}">
        <p14:creationId xmlns:p14="http://schemas.microsoft.com/office/powerpoint/2010/main" val="4294134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AD87-BEA9-4D7F-9448-A4EEE44703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4834FD-154E-43CB-AB43-1A007257C6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A4BA85-FE35-44B9-A3C8-E5730FCC1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937786-3BD9-40DB-BE72-6A0584638D21}"/>
              </a:ext>
            </a:extLst>
          </p:cNvPr>
          <p:cNvSpPr>
            <a:spLocks noGrp="1"/>
          </p:cNvSpPr>
          <p:nvPr>
            <p:ph type="dt" sz="half" idx="10"/>
          </p:nvPr>
        </p:nvSpPr>
        <p:spPr/>
        <p:txBody>
          <a:bodyPr/>
          <a:lstStyle/>
          <a:p>
            <a:fld id="{0E4D5284-CB58-4D8E-8E43-16024049F9B5}" type="datetimeFigureOut">
              <a:rPr lang="en-US" smtClean="0"/>
              <a:t>10/17/2022</a:t>
            </a:fld>
            <a:endParaRPr lang="en-US"/>
          </a:p>
        </p:txBody>
      </p:sp>
      <p:sp>
        <p:nvSpPr>
          <p:cNvPr id="6" name="Footer Placeholder 5">
            <a:extLst>
              <a:ext uri="{FF2B5EF4-FFF2-40B4-BE49-F238E27FC236}">
                <a16:creationId xmlns:a16="http://schemas.microsoft.com/office/drawing/2014/main" id="{F9798262-E135-41B0-A415-152D1BD01A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CF57F6-20F5-4ED0-A344-5D9094995C89}"/>
              </a:ext>
            </a:extLst>
          </p:cNvPr>
          <p:cNvSpPr>
            <a:spLocks noGrp="1"/>
          </p:cNvSpPr>
          <p:nvPr>
            <p:ph type="sldNum" sz="quarter" idx="12"/>
          </p:nvPr>
        </p:nvSpPr>
        <p:spPr/>
        <p:txBody>
          <a:bodyPr/>
          <a:lstStyle/>
          <a:p>
            <a:fld id="{65B816DB-3A92-423D-99FC-6DBA1B86C617}" type="slidenum">
              <a:rPr lang="en-US" smtClean="0"/>
              <a:t>‹#›</a:t>
            </a:fld>
            <a:endParaRPr lang="en-US"/>
          </a:p>
        </p:txBody>
      </p:sp>
    </p:spTree>
    <p:extLst>
      <p:ext uri="{BB962C8B-B14F-4D97-AF65-F5344CB8AC3E}">
        <p14:creationId xmlns:p14="http://schemas.microsoft.com/office/powerpoint/2010/main" val="3587040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A708B"/>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98368-AA51-495E-B60D-4682B9DDE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B534FC-C4F0-4C20-9D92-3BB57E3BE9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3106E-C74E-4BDB-BD3E-2DAB96E632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D5284-CB58-4D8E-8E43-16024049F9B5}" type="datetimeFigureOut">
              <a:rPr lang="en-US" smtClean="0"/>
              <a:t>10/17/2022</a:t>
            </a:fld>
            <a:endParaRPr lang="en-US"/>
          </a:p>
        </p:txBody>
      </p:sp>
      <p:sp>
        <p:nvSpPr>
          <p:cNvPr id="5" name="Footer Placeholder 4">
            <a:extLst>
              <a:ext uri="{FF2B5EF4-FFF2-40B4-BE49-F238E27FC236}">
                <a16:creationId xmlns:a16="http://schemas.microsoft.com/office/drawing/2014/main" id="{30FABF50-E788-4A18-A48E-8B48C1BEC6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FBFE01-D374-4C54-850B-D65114440A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816DB-3A92-423D-99FC-6DBA1B86C617}" type="slidenum">
              <a:rPr lang="en-US" smtClean="0"/>
              <a:t>‹#›</a:t>
            </a:fld>
            <a:endParaRPr lang="en-US"/>
          </a:p>
        </p:txBody>
      </p:sp>
    </p:spTree>
    <p:extLst>
      <p:ext uri="{BB962C8B-B14F-4D97-AF65-F5344CB8AC3E}">
        <p14:creationId xmlns:p14="http://schemas.microsoft.com/office/powerpoint/2010/main" val="429165679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F985-AD5B-46C0-9E50-63FD29916BB8}"/>
              </a:ext>
            </a:extLst>
          </p:cNvPr>
          <p:cNvSpPr>
            <a:spLocks noGrp="1"/>
          </p:cNvSpPr>
          <p:nvPr>
            <p:ph type="ctrTitle"/>
          </p:nvPr>
        </p:nvSpPr>
        <p:spPr>
          <a:xfrm>
            <a:off x="0" y="0"/>
            <a:ext cx="12192001" cy="1029999"/>
          </a:xfrm>
        </p:spPr>
        <p:txBody>
          <a:bodyPr>
            <a:normAutofit/>
          </a:bodyPr>
          <a:lstStyle/>
          <a:p>
            <a:r>
              <a:rPr lang="en-US" sz="5400" dirty="0">
                <a:latin typeface="Elephant Pro" panose="00000500000000000000" pitchFamily="2" charset="0"/>
              </a:rPr>
              <a:t>JEV SOFTWARE ENGINEERS</a:t>
            </a:r>
          </a:p>
        </p:txBody>
      </p:sp>
      <p:sp>
        <p:nvSpPr>
          <p:cNvPr id="3" name="Subtitle 2">
            <a:extLst>
              <a:ext uri="{FF2B5EF4-FFF2-40B4-BE49-F238E27FC236}">
                <a16:creationId xmlns:a16="http://schemas.microsoft.com/office/drawing/2014/main" id="{1FAD26D1-CCC0-4FC7-807E-90EE4AA28656}"/>
              </a:ext>
            </a:extLst>
          </p:cNvPr>
          <p:cNvSpPr>
            <a:spLocks noGrp="1"/>
          </p:cNvSpPr>
          <p:nvPr>
            <p:ph type="subTitle" idx="1"/>
          </p:nvPr>
        </p:nvSpPr>
        <p:spPr>
          <a:xfrm>
            <a:off x="1524000" y="1030000"/>
            <a:ext cx="9144000" cy="1030000"/>
          </a:xfrm>
        </p:spPr>
        <p:txBody>
          <a:bodyPr/>
          <a:lstStyle/>
          <a:p>
            <a:pPr marL="0" marR="0" algn="ctr">
              <a:lnSpc>
                <a:spcPct val="115000"/>
              </a:lnSpc>
              <a:spcBef>
                <a:spcPts val="0"/>
              </a:spcBef>
              <a:spcAft>
                <a:spcPts val="1000"/>
              </a:spcAft>
            </a:pPr>
            <a:r>
              <a:rPr lang="en-US" sz="3200" dirty="0">
                <a:effectLst/>
                <a:latin typeface="Calibri" panose="020F0502020204030204" pitchFamily="34" charset="0"/>
                <a:ea typeface="Times New Roman" panose="02020603050405020304" pitchFamily="18" charset="0"/>
                <a:cs typeface="Arial" panose="020B0604020202020204" pitchFamily="34" charset="0"/>
              </a:rPr>
              <a:t>EMPLOYEE TIME CLOCK</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50824A60-189E-4DA5-9E31-2EE3D53BEDEC}"/>
              </a:ext>
            </a:extLst>
          </p:cNvPr>
          <p:cNvSpPr txBox="1"/>
          <p:nvPr/>
        </p:nvSpPr>
        <p:spPr>
          <a:xfrm>
            <a:off x="10959548" y="6488668"/>
            <a:ext cx="1099930" cy="369332"/>
          </a:xfrm>
          <a:prstGeom prst="rect">
            <a:avLst/>
          </a:prstGeom>
          <a:noFill/>
        </p:spPr>
        <p:txBody>
          <a:bodyPr wrap="square" rtlCol="0">
            <a:spAutoFit/>
          </a:bodyPr>
          <a:lstStyle/>
          <a:p>
            <a:r>
              <a:rPr lang="en-US" dirty="0"/>
              <a:t>Team 9</a:t>
            </a:r>
          </a:p>
        </p:txBody>
      </p:sp>
    </p:spTree>
    <p:extLst>
      <p:ext uri="{BB962C8B-B14F-4D97-AF65-F5344CB8AC3E}">
        <p14:creationId xmlns:p14="http://schemas.microsoft.com/office/powerpoint/2010/main" val="2672602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95)">
            <a:extLst>
              <a:ext uri="{FF2B5EF4-FFF2-40B4-BE49-F238E27FC236}">
                <a16:creationId xmlns:a16="http://schemas.microsoft.com/office/drawing/2014/main" id="{04839CB4-B43E-4B0C-8A18-5CDA68C45E2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470150" y="685800"/>
            <a:ext cx="7250113" cy="5486400"/>
          </a:xfrm>
          <a:prstGeom prst="rect">
            <a:avLst/>
          </a:prstGeom>
        </p:spPr>
      </p:pic>
      <p:sp>
        <p:nvSpPr>
          <p:cNvPr id="5" name="TextBox 4">
            <a:extLst>
              <a:ext uri="{FF2B5EF4-FFF2-40B4-BE49-F238E27FC236}">
                <a16:creationId xmlns:a16="http://schemas.microsoft.com/office/drawing/2014/main" id="{7A77F127-E451-451C-B5F4-D84EFA416BDD}"/>
              </a:ext>
            </a:extLst>
          </p:cNvPr>
          <p:cNvSpPr txBox="1"/>
          <p:nvPr/>
        </p:nvSpPr>
        <p:spPr>
          <a:xfrm>
            <a:off x="6692348" y="6482448"/>
            <a:ext cx="5499652"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Exit the user Records Screen</a:t>
            </a:r>
            <a:r>
              <a:rPr lang="en-US" dirty="0">
                <a:latin typeface="Calibri" panose="020F0502020204030204" pitchFamily="34" charset="0"/>
                <a:ea typeface="Calibri" panose="020F0502020204030204" pitchFamily="34" charset="0"/>
                <a:cs typeface="Times New Roman" panose="02020603050405020304" pitchFamily="18" charset="0"/>
              </a:rPr>
              <a:t> and</a:t>
            </a:r>
            <a:r>
              <a:rPr lang="en-US" sz="1800" dirty="0">
                <a:effectLst/>
                <a:latin typeface="Calibri" panose="020F0502020204030204" pitchFamily="34" charset="0"/>
                <a:ea typeface="Calibri" panose="020F0502020204030204" pitchFamily="34" charset="0"/>
                <a:cs typeface="Times New Roman" panose="02020603050405020304" pitchFamily="18" charset="0"/>
              </a:rPr>
              <a:t> let’s go to Create Login.</a:t>
            </a:r>
          </a:p>
        </p:txBody>
      </p:sp>
    </p:spTree>
    <p:extLst>
      <p:ext uri="{BB962C8B-B14F-4D97-AF65-F5344CB8AC3E}">
        <p14:creationId xmlns:p14="http://schemas.microsoft.com/office/powerpoint/2010/main" val="204082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96)">
            <a:extLst>
              <a:ext uri="{FF2B5EF4-FFF2-40B4-BE49-F238E27FC236}">
                <a16:creationId xmlns:a16="http://schemas.microsoft.com/office/drawing/2014/main" id="{8DC17135-72E5-4635-97AD-59FE46A1562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151188" y="685800"/>
            <a:ext cx="5889625" cy="5486400"/>
          </a:xfrm>
          <a:prstGeom prst="rect">
            <a:avLst/>
          </a:prstGeom>
        </p:spPr>
      </p:pic>
      <p:sp>
        <p:nvSpPr>
          <p:cNvPr id="5" name="TextBox 4">
            <a:extLst>
              <a:ext uri="{FF2B5EF4-FFF2-40B4-BE49-F238E27FC236}">
                <a16:creationId xmlns:a16="http://schemas.microsoft.com/office/drawing/2014/main" id="{E2C58342-97A8-4DF1-AD42-FFEB4011F83B}"/>
              </a:ext>
            </a:extLst>
          </p:cNvPr>
          <p:cNvSpPr txBox="1"/>
          <p:nvPr/>
        </p:nvSpPr>
        <p:spPr>
          <a:xfrm>
            <a:off x="0" y="6172200"/>
            <a:ext cx="12192000" cy="646331"/>
          </a:xfrm>
          <a:prstGeom prst="rect">
            <a:avLst/>
          </a:prstGeom>
          <a:noFill/>
        </p:spPr>
        <p:txBody>
          <a:bodyPr wrap="square">
            <a:spAutoFit/>
          </a:bodyPr>
          <a:lstStyle/>
          <a:p>
            <a:r>
              <a:rPr lang="en-US" dirty="0"/>
              <a:t>Enter Login credentials for your two employees. Make sure you enter their OID as their UID. Also, make sure you give one of them Amin privileges by typing a capital Y</a:t>
            </a:r>
          </a:p>
        </p:txBody>
      </p:sp>
    </p:spTree>
    <p:extLst>
      <p:ext uri="{BB962C8B-B14F-4D97-AF65-F5344CB8AC3E}">
        <p14:creationId xmlns:p14="http://schemas.microsoft.com/office/powerpoint/2010/main" val="3704965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97)">
            <a:extLst>
              <a:ext uri="{FF2B5EF4-FFF2-40B4-BE49-F238E27FC236}">
                <a16:creationId xmlns:a16="http://schemas.microsoft.com/office/drawing/2014/main" id="{910BF57E-B3C5-4FFF-AFD4-8C8B9CD3664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133725" y="685800"/>
            <a:ext cx="5922963" cy="5486400"/>
          </a:xfrm>
          <a:prstGeom prst="rect">
            <a:avLst/>
          </a:prstGeom>
        </p:spPr>
      </p:pic>
      <p:sp>
        <p:nvSpPr>
          <p:cNvPr id="7" name="TextBox 6">
            <a:extLst>
              <a:ext uri="{FF2B5EF4-FFF2-40B4-BE49-F238E27FC236}">
                <a16:creationId xmlns:a16="http://schemas.microsoft.com/office/drawing/2014/main" id="{1DCBE356-646C-486B-A674-004E0BEE2DAD}"/>
              </a:ext>
            </a:extLst>
          </p:cNvPr>
          <p:cNvSpPr txBox="1"/>
          <p:nvPr/>
        </p:nvSpPr>
        <p:spPr>
          <a:xfrm>
            <a:off x="5847221" y="6395687"/>
            <a:ext cx="6344779"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for the other Type a capital N. Use credentials you can remember.</a:t>
            </a:r>
            <a:endParaRPr lang="en-US" dirty="0"/>
          </a:p>
        </p:txBody>
      </p:sp>
    </p:spTree>
    <p:extLst>
      <p:ext uri="{BB962C8B-B14F-4D97-AF65-F5344CB8AC3E}">
        <p14:creationId xmlns:p14="http://schemas.microsoft.com/office/powerpoint/2010/main" val="4125614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98)">
            <a:extLst>
              <a:ext uri="{FF2B5EF4-FFF2-40B4-BE49-F238E27FC236}">
                <a16:creationId xmlns:a16="http://schemas.microsoft.com/office/drawing/2014/main" id="{8A849A59-4B8F-4090-A822-BB7719190BC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098800" y="685800"/>
            <a:ext cx="5992813" cy="5486400"/>
          </a:xfrm>
          <a:prstGeom prst="rect">
            <a:avLst/>
          </a:prstGeom>
        </p:spPr>
      </p:pic>
      <p:sp>
        <p:nvSpPr>
          <p:cNvPr id="5" name="TextBox 4">
            <a:extLst>
              <a:ext uri="{FF2B5EF4-FFF2-40B4-BE49-F238E27FC236}">
                <a16:creationId xmlns:a16="http://schemas.microsoft.com/office/drawing/2014/main" id="{17474AD8-68B1-49E7-A651-1E100981084B}"/>
              </a:ext>
            </a:extLst>
          </p:cNvPr>
          <p:cNvSpPr txBox="1"/>
          <p:nvPr/>
        </p:nvSpPr>
        <p:spPr>
          <a:xfrm>
            <a:off x="8229600" y="6348656"/>
            <a:ext cx="3935896"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Add a third set of credentials carelessly.</a:t>
            </a:r>
            <a:endParaRPr lang="en-US" dirty="0"/>
          </a:p>
        </p:txBody>
      </p:sp>
    </p:spTree>
    <p:extLst>
      <p:ext uri="{BB962C8B-B14F-4D97-AF65-F5344CB8AC3E}">
        <p14:creationId xmlns:p14="http://schemas.microsoft.com/office/powerpoint/2010/main" val="2659129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99)">
            <a:extLst>
              <a:ext uri="{FF2B5EF4-FFF2-40B4-BE49-F238E27FC236}">
                <a16:creationId xmlns:a16="http://schemas.microsoft.com/office/drawing/2014/main" id="{E2C77045-64EF-46D5-A6FA-3CDBF3F3C7C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757238"/>
            <a:ext cx="10820400" cy="5343525"/>
          </a:xfrm>
          <a:prstGeom prst="rect">
            <a:avLst/>
          </a:prstGeom>
        </p:spPr>
      </p:pic>
      <p:sp>
        <p:nvSpPr>
          <p:cNvPr id="5" name="TextBox 4">
            <a:extLst>
              <a:ext uri="{FF2B5EF4-FFF2-40B4-BE49-F238E27FC236}">
                <a16:creationId xmlns:a16="http://schemas.microsoft.com/office/drawing/2014/main" id="{05E95251-B170-40A2-8E89-2A90A555B825}"/>
              </a:ext>
            </a:extLst>
          </p:cNvPr>
          <p:cNvSpPr txBox="1"/>
          <p:nvPr/>
        </p:nvSpPr>
        <p:spPr>
          <a:xfrm>
            <a:off x="0" y="6211669"/>
            <a:ext cx="12192000" cy="646331"/>
          </a:xfrm>
          <a:prstGeom prst="rect">
            <a:avLst/>
          </a:prstGeom>
          <a:noFill/>
        </p:spPr>
        <p:txBody>
          <a:bodyPr wrap="square">
            <a:spAutoFit/>
          </a:bodyPr>
          <a:lstStyle/>
          <a:p>
            <a:r>
              <a:rPr lang="en-US" dirty="0"/>
              <a:t>Click show records, and you should see your two new user’s credentials, as well as the third set that you mistakenly added. Leave this window open.</a:t>
            </a:r>
          </a:p>
        </p:txBody>
      </p:sp>
    </p:spTree>
    <p:extLst>
      <p:ext uri="{BB962C8B-B14F-4D97-AF65-F5344CB8AC3E}">
        <p14:creationId xmlns:p14="http://schemas.microsoft.com/office/powerpoint/2010/main" val="3779295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0)">
            <a:extLst>
              <a:ext uri="{FF2B5EF4-FFF2-40B4-BE49-F238E27FC236}">
                <a16:creationId xmlns:a16="http://schemas.microsoft.com/office/drawing/2014/main" id="{6895B9DC-142A-445F-822A-E093E4B1AD2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711200"/>
            <a:ext cx="10820400" cy="5435600"/>
          </a:xfrm>
          <a:prstGeom prst="rect">
            <a:avLst/>
          </a:prstGeom>
        </p:spPr>
      </p:pic>
      <p:sp>
        <p:nvSpPr>
          <p:cNvPr id="5" name="TextBox 4">
            <a:extLst>
              <a:ext uri="{FF2B5EF4-FFF2-40B4-BE49-F238E27FC236}">
                <a16:creationId xmlns:a16="http://schemas.microsoft.com/office/drawing/2014/main" id="{BAEBCCE6-7790-4B33-BC93-4398E86AABE1}"/>
              </a:ext>
            </a:extLst>
          </p:cNvPr>
          <p:cNvSpPr txBox="1"/>
          <p:nvPr/>
        </p:nvSpPr>
        <p:spPr>
          <a:xfrm>
            <a:off x="457199" y="6211669"/>
            <a:ext cx="11554691" cy="64633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Enter the OID ( the last number beside any of your user credentials in the login query window) of the user account you mistakenly created in the box, but make sure you leave one admin and one standard user remaining. Click Delete Login.</a:t>
            </a:r>
            <a:endParaRPr lang="en-US" dirty="0"/>
          </a:p>
        </p:txBody>
      </p:sp>
    </p:spTree>
    <p:extLst>
      <p:ext uri="{BB962C8B-B14F-4D97-AF65-F5344CB8AC3E}">
        <p14:creationId xmlns:p14="http://schemas.microsoft.com/office/powerpoint/2010/main" val="1893592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1)">
            <a:extLst>
              <a:ext uri="{FF2B5EF4-FFF2-40B4-BE49-F238E27FC236}">
                <a16:creationId xmlns:a16="http://schemas.microsoft.com/office/drawing/2014/main" id="{620F8A35-ECF0-4CE3-8921-0D4513BD943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074988" y="685800"/>
            <a:ext cx="6042025" cy="5486400"/>
          </a:xfrm>
          <a:prstGeom prst="rect">
            <a:avLst/>
          </a:prstGeom>
        </p:spPr>
      </p:pic>
      <p:sp>
        <p:nvSpPr>
          <p:cNvPr id="5" name="TextBox 4">
            <a:extLst>
              <a:ext uri="{FF2B5EF4-FFF2-40B4-BE49-F238E27FC236}">
                <a16:creationId xmlns:a16="http://schemas.microsoft.com/office/drawing/2014/main" id="{74D34210-D751-4180-A09A-E8E1069D6BF2}"/>
              </a:ext>
            </a:extLst>
          </p:cNvPr>
          <p:cNvSpPr txBox="1"/>
          <p:nvPr/>
        </p:nvSpPr>
        <p:spPr>
          <a:xfrm>
            <a:off x="1073727" y="6083493"/>
            <a:ext cx="10044546" cy="77450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Lets Edit the password for one of the remaining Users. Enter the OID in the box Near the text, Enter OID.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Click Edit Login, which is the last button in this window.</a:t>
            </a:r>
          </a:p>
        </p:txBody>
      </p:sp>
    </p:spTree>
    <p:extLst>
      <p:ext uri="{BB962C8B-B14F-4D97-AF65-F5344CB8AC3E}">
        <p14:creationId xmlns:p14="http://schemas.microsoft.com/office/powerpoint/2010/main" val="666174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2)">
            <a:extLst>
              <a:ext uri="{FF2B5EF4-FFF2-40B4-BE49-F238E27FC236}">
                <a16:creationId xmlns:a16="http://schemas.microsoft.com/office/drawing/2014/main" id="{4C70CBF7-27E0-442A-A9D5-E972A921A07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1101725"/>
            <a:ext cx="10820400" cy="4652963"/>
          </a:xfrm>
          <a:prstGeom prst="rect">
            <a:avLst/>
          </a:prstGeom>
        </p:spPr>
      </p:pic>
      <p:sp>
        <p:nvSpPr>
          <p:cNvPr id="5" name="TextBox 4">
            <a:extLst>
              <a:ext uri="{FF2B5EF4-FFF2-40B4-BE49-F238E27FC236}">
                <a16:creationId xmlns:a16="http://schemas.microsoft.com/office/drawing/2014/main" id="{9FB777F5-69C2-431F-AE5C-8CD8FD737ED8}"/>
              </a:ext>
            </a:extLst>
          </p:cNvPr>
          <p:cNvSpPr txBox="1"/>
          <p:nvPr/>
        </p:nvSpPr>
        <p:spPr>
          <a:xfrm>
            <a:off x="8133522" y="6348656"/>
            <a:ext cx="4058478" cy="369332"/>
          </a:xfrm>
          <a:prstGeom prst="rect">
            <a:avLst/>
          </a:prstGeom>
          <a:noFill/>
        </p:spPr>
        <p:txBody>
          <a:bodyPr wrap="square">
            <a:spAutoFit/>
          </a:bodyPr>
          <a:lstStyle/>
          <a:p>
            <a:r>
              <a:rPr lang="en-US" dirty="0"/>
              <a:t>Make a change and select Update Login.</a:t>
            </a:r>
          </a:p>
        </p:txBody>
      </p:sp>
    </p:spTree>
    <p:extLst>
      <p:ext uri="{BB962C8B-B14F-4D97-AF65-F5344CB8AC3E}">
        <p14:creationId xmlns:p14="http://schemas.microsoft.com/office/powerpoint/2010/main" val="3448188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3)">
            <a:extLst>
              <a:ext uri="{FF2B5EF4-FFF2-40B4-BE49-F238E27FC236}">
                <a16:creationId xmlns:a16="http://schemas.microsoft.com/office/drawing/2014/main" id="{EA1C1979-778F-406A-836F-1995DF7FD0D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1019175"/>
            <a:ext cx="10820400" cy="4819650"/>
          </a:xfrm>
          <a:prstGeom prst="rect">
            <a:avLst/>
          </a:prstGeom>
        </p:spPr>
      </p:pic>
      <p:sp>
        <p:nvSpPr>
          <p:cNvPr id="5" name="TextBox 4">
            <a:extLst>
              <a:ext uri="{FF2B5EF4-FFF2-40B4-BE49-F238E27FC236}">
                <a16:creationId xmlns:a16="http://schemas.microsoft.com/office/drawing/2014/main" id="{B368C660-0AD6-4644-BE0E-CC6CEBB94DB3}"/>
              </a:ext>
            </a:extLst>
          </p:cNvPr>
          <p:cNvSpPr txBox="1"/>
          <p:nvPr/>
        </p:nvSpPr>
        <p:spPr>
          <a:xfrm>
            <a:off x="4306956" y="6383947"/>
            <a:ext cx="7726018" cy="369332"/>
          </a:xfrm>
          <a:prstGeom prst="rect">
            <a:avLst/>
          </a:prstGeom>
          <a:noFill/>
        </p:spPr>
        <p:txBody>
          <a:bodyPr wrap="square">
            <a:spAutoFit/>
          </a:bodyPr>
          <a:lstStyle/>
          <a:p>
            <a:r>
              <a:rPr lang="en-US" dirty="0"/>
              <a:t>Click Show Login Records to make sure all of your changes have been submitted.</a:t>
            </a:r>
          </a:p>
        </p:txBody>
      </p:sp>
    </p:spTree>
    <p:extLst>
      <p:ext uri="{BB962C8B-B14F-4D97-AF65-F5344CB8AC3E}">
        <p14:creationId xmlns:p14="http://schemas.microsoft.com/office/powerpoint/2010/main" val="485663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4)">
            <a:extLst>
              <a:ext uri="{FF2B5EF4-FFF2-40B4-BE49-F238E27FC236}">
                <a16:creationId xmlns:a16="http://schemas.microsoft.com/office/drawing/2014/main" id="{6A9DF385-92E9-41BE-A047-84466FAA747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1120775"/>
            <a:ext cx="10820400" cy="4616450"/>
          </a:xfrm>
          <a:prstGeom prst="rect">
            <a:avLst/>
          </a:prstGeom>
        </p:spPr>
      </p:pic>
      <p:sp>
        <p:nvSpPr>
          <p:cNvPr id="5" name="TextBox 4">
            <a:extLst>
              <a:ext uri="{FF2B5EF4-FFF2-40B4-BE49-F238E27FC236}">
                <a16:creationId xmlns:a16="http://schemas.microsoft.com/office/drawing/2014/main" id="{ACC40ABF-C014-4C29-9CB5-9F63CF6C663C}"/>
              </a:ext>
            </a:extLst>
          </p:cNvPr>
          <p:cNvSpPr txBox="1"/>
          <p:nvPr/>
        </p:nvSpPr>
        <p:spPr>
          <a:xfrm>
            <a:off x="0" y="5931626"/>
            <a:ext cx="12192000" cy="77450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Exit out each window but not the login screen.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Log in with your standard user. That is the user that you marked capital N for Admin privileges.</a:t>
            </a:r>
          </a:p>
        </p:txBody>
      </p:sp>
    </p:spTree>
    <p:extLst>
      <p:ext uri="{BB962C8B-B14F-4D97-AF65-F5344CB8AC3E}">
        <p14:creationId xmlns:p14="http://schemas.microsoft.com/office/powerpoint/2010/main" val="2575617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Screenshot (187)">
            <a:extLst>
              <a:ext uri="{FF2B5EF4-FFF2-40B4-BE49-F238E27FC236}">
                <a16:creationId xmlns:a16="http://schemas.microsoft.com/office/drawing/2014/main" id="{812CED0A-9949-4B69-B076-53C1A9D1ED0C}"/>
              </a:ext>
            </a:extLst>
          </p:cNvPr>
          <p:cNvPicPr>
            <a:picLocks noGrp="1" noChangeAspect="1"/>
          </p:cNvPicPr>
          <p:nvPr isPhoto="1"/>
        </p:nvPicPr>
        <p:blipFill rotWithShape="1">
          <a:blip r:embed="rId2">
            <a:extLst>
              <a:ext uri="{28A0092B-C50C-407E-A947-70E740481C1C}">
                <a14:useLocalDpi xmlns:a14="http://schemas.microsoft.com/office/drawing/2010/main" val="0"/>
              </a:ext>
            </a:extLst>
          </a:blip>
          <a:srcRect b="461"/>
          <a:stretch/>
        </p:blipFill>
        <p:spPr>
          <a:xfrm>
            <a:off x="20" y="1282"/>
            <a:ext cx="12191980" cy="6856718"/>
          </a:xfrm>
          <a:prstGeom prst="rect">
            <a:avLst/>
          </a:prstGeom>
        </p:spPr>
      </p:pic>
      <p:sp>
        <p:nvSpPr>
          <p:cNvPr id="6" name="TextBox 5">
            <a:extLst>
              <a:ext uri="{FF2B5EF4-FFF2-40B4-BE49-F238E27FC236}">
                <a16:creationId xmlns:a16="http://schemas.microsoft.com/office/drawing/2014/main" id="{764FB11E-0E73-4C77-9900-0C5BDA6003EF}"/>
              </a:ext>
            </a:extLst>
          </p:cNvPr>
          <p:cNvSpPr txBox="1"/>
          <p:nvPr/>
        </p:nvSpPr>
        <p:spPr>
          <a:xfrm>
            <a:off x="10797811" y="6487386"/>
            <a:ext cx="1394189"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Click login .</a:t>
            </a:r>
            <a:endParaRPr lang="en-US" dirty="0"/>
          </a:p>
        </p:txBody>
      </p:sp>
    </p:spTree>
    <p:extLst>
      <p:ext uri="{BB962C8B-B14F-4D97-AF65-F5344CB8AC3E}">
        <p14:creationId xmlns:p14="http://schemas.microsoft.com/office/powerpoint/2010/main" val="1871332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5)">
            <a:extLst>
              <a:ext uri="{FF2B5EF4-FFF2-40B4-BE49-F238E27FC236}">
                <a16:creationId xmlns:a16="http://schemas.microsoft.com/office/drawing/2014/main" id="{5DC166FB-B413-4FE2-9BAF-8F945ACCDBC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82700" y="685800"/>
            <a:ext cx="9626600" cy="5486400"/>
          </a:xfrm>
          <a:prstGeom prst="rect">
            <a:avLst/>
          </a:prstGeom>
        </p:spPr>
      </p:pic>
      <p:sp>
        <p:nvSpPr>
          <p:cNvPr id="5" name="TextBox 4">
            <a:extLst>
              <a:ext uri="{FF2B5EF4-FFF2-40B4-BE49-F238E27FC236}">
                <a16:creationId xmlns:a16="http://schemas.microsoft.com/office/drawing/2014/main" id="{D63A7050-1614-42FF-ACC1-3DAB4C3CB3D3}"/>
              </a:ext>
            </a:extLst>
          </p:cNvPr>
          <p:cNvSpPr txBox="1"/>
          <p:nvPr/>
        </p:nvSpPr>
        <p:spPr>
          <a:xfrm>
            <a:off x="1577009" y="6395687"/>
            <a:ext cx="10614991" cy="369332"/>
          </a:xfrm>
          <a:prstGeom prst="rect">
            <a:avLst/>
          </a:prstGeom>
          <a:noFill/>
        </p:spPr>
        <p:txBody>
          <a:bodyPr wrap="square">
            <a:spAutoFit/>
          </a:bodyPr>
          <a:lstStyle/>
          <a:p>
            <a:r>
              <a:rPr lang="en-US" dirty="0"/>
              <a:t>Click Create Time Punch and then click punch. You should see a message box displaying the time of your punch.</a:t>
            </a:r>
          </a:p>
        </p:txBody>
      </p:sp>
    </p:spTree>
    <p:extLst>
      <p:ext uri="{BB962C8B-B14F-4D97-AF65-F5344CB8AC3E}">
        <p14:creationId xmlns:p14="http://schemas.microsoft.com/office/powerpoint/2010/main" val="3037299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6)">
            <a:extLst>
              <a:ext uri="{FF2B5EF4-FFF2-40B4-BE49-F238E27FC236}">
                <a16:creationId xmlns:a16="http://schemas.microsoft.com/office/drawing/2014/main" id="{3C663562-6F3C-41B5-80CE-9ADAC44B8DC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70038" y="685800"/>
            <a:ext cx="9051925" cy="5486400"/>
          </a:xfrm>
          <a:prstGeom prst="rect">
            <a:avLst/>
          </a:prstGeom>
        </p:spPr>
      </p:pic>
      <p:sp>
        <p:nvSpPr>
          <p:cNvPr id="5" name="TextBox 4">
            <a:extLst>
              <a:ext uri="{FF2B5EF4-FFF2-40B4-BE49-F238E27FC236}">
                <a16:creationId xmlns:a16="http://schemas.microsoft.com/office/drawing/2014/main" id="{C40B747F-C8BE-4B3A-8514-0F2669362AFA}"/>
              </a:ext>
            </a:extLst>
          </p:cNvPr>
          <p:cNvSpPr txBox="1"/>
          <p:nvPr/>
        </p:nvSpPr>
        <p:spPr>
          <a:xfrm>
            <a:off x="6480313" y="6488668"/>
            <a:ext cx="5711687" cy="369332"/>
          </a:xfrm>
          <a:prstGeom prst="rect">
            <a:avLst/>
          </a:prstGeom>
          <a:noFill/>
        </p:spPr>
        <p:txBody>
          <a:bodyPr wrap="square">
            <a:spAutoFit/>
          </a:bodyPr>
          <a:lstStyle/>
          <a:p>
            <a:r>
              <a:rPr lang="en-US" dirty="0"/>
              <a:t>Exit those windows until you see Request. Click on Request.</a:t>
            </a:r>
          </a:p>
        </p:txBody>
      </p:sp>
    </p:spTree>
    <p:extLst>
      <p:ext uri="{BB962C8B-B14F-4D97-AF65-F5344CB8AC3E}">
        <p14:creationId xmlns:p14="http://schemas.microsoft.com/office/powerpoint/2010/main" val="1474639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7)">
            <a:extLst>
              <a:ext uri="{FF2B5EF4-FFF2-40B4-BE49-F238E27FC236}">
                <a16:creationId xmlns:a16="http://schemas.microsoft.com/office/drawing/2014/main" id="{65B154E1-0716-4756-8DB5-04D0900C547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1455738"/>
            <a:ext cx="10820400" cy="3946525"/>
          </a:xfrm>
          <a:prstGeom prst="rect">
            <a:avLst/>
          </a:prstGeom>
        </p:spPr>
      </p:pic>
      <p:sp>
        <p:nvSpPr>
          <p:cNvPr id="5" name="TextBox 4">
            <a:extLst>
              <a:ext uri="{FF2B5EF4-FFF2-40B4-BE49-F238E27FC236}">
                <a16:creationId xmlns:a16="http://schemas.microsoft.com/office/drawing/2014/main" id="{632D4A20-9628-4D29-8525-0B13D790AB7F}"/>
              </a:ext>
            </a:extLst>
          </p:cNvPr>
          <p:cNvSpPr txBox="1"/>
          <p:nvPr/>
        </p:nvSpPr>
        <p:spPr>
          <a:xfrm>
            <a:off x="1636041" y="5880365"/>
            <a:ext cx="8919918" cy="646331"/>
          </a:xfrm>
          <a:prstGeom prst="rect">
            <a:avLst/>
          </a:prstGeom>
          <a:noFill/>
        </p:spPr>
        <p:txBody>
          <a:bodyPr wrap="square">
            <a:spAutoFit/>
          </a:bodyPr>
          <a:lstStyle/>
          <a:p>
            <a:r>
              <a:rPr lang="en-US" dirty="0"/>
              <a:t>Type a message and date to send to the administrative user. Like “Can I have Christmas off?”. </a:t>
            </a:r>
          </a:p>
          <a:p>
            <a:r>
              <a:rPr lang="en-US" dirty="0"/>
              <a:t>Press submit and close the Welcome employee window. But leave the login screen open.</a:t>
            </a:r>
          </a:p>
        </p:txBody>
      </p:sp>
    </p:spTree>
    <p:extLst>
      <p:ext uri="{BB962C8B-B14F-4D97-AF65-F5344CB8AC3E}">
        <p14:creationId xmlns:p14="http://schemas.microsoft.com/office/powerpoint/2010/main" val="2427843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8)">
            <a:extLst>
              <a:ext uri="{FF2B5EF4-FFF2-40B4-BE49-F238E27FC236}">
                <a16:creationId xmlns:a16="http://schemas.microsoft.com/office/drawing/2014/main" id="{CB308ABF-3DCB-4742-A0D3-E054B6F4A58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1150938"/>
            <a:ext cx="10820400" cy="4554537"/>
          </a:xfrm>
          <a:prstGeom prst="rect">
            <a:avLst/>
          </a:prstGeom>
        </p:spPr>
      </p:pic>
      <p:sp>
        <p:nvSpPr>
          <p:cNvPr id="5" name="TextBox 4">
            <a:extLst>
              <a:ext uri="{FF2B5EF4-FFF2-40B4-BE49-F238E27FC236}">
                <a16:creationId xmlns:a16="http://schemas.microsoft.com/office/drawing/2014/main" id="{641DA369-E6BD-447A-B730-C55B78CE026D}"/>
              </a:ext>
            </a:extLst>
          </p:cNvPr>
          <p:cNvSpPr txBox="1"/>
          <p:nvPr/>
        </p:nvSpPr>
        <p:spPr>
          <a:xfrm>
            <a:off x="1815547" y="6211669"/>
            <a:ext cx="8150088" cy="369332"/>
          </a:xfrm>
          <a:prstGeom prst="rect">
            <a:avLst/>
          </a:prstGeom>
          <a:noFill/>
        </p:spPr>
        <p:txBody>
          <a:bodyPr wrap="square">
            <a:spAutoFit/>
          </a:bodyPr>
          <a:lstStyle/>
          <a:p>
            <a:r>
              <a:rPr lang="en-US" dirty="0"/>
              <a:t>.Log in with the admin account you created. (Do not log in with the master account).</a:t>
            </a:r>
          </a:p>
        </p:txBody>
      </p:sp>
    </p:spTree>
    <p:extLst>
      <p:ext uri="{BB962C8B-B14F-4D97-AF65-F5344CB8AC3E}">
        <p14:creationId xmlns:p14="http://schemas.microsoft.com/office/powerpoint/2010/main" val="1324409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9)">
            <a:extLst>
              <a:ext uri="{FF2B5EF4-FFF2-40B4-BE49-F238E27FC236}">
                <a16:creationId xmlns:a16="http://schemas.microsoft.com/office/drawing/2014/main" id="{CBA5717C-4D68-4917-A5ED-D22053E62DF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403475" y="685800"/>
            <a:ext cx="7385050" cy="5486400"/>
          </a:xfrm>
          <a:prstGeom prst="rect">
            <a:avLst/>
          </a:prstGeom>
        </p:spPr>
      </p:pic>
      <p:sp>
        <p:nvSpPr>
          <p:cNvPr id="5" name="TextBox 4">
            <a:extLst>
              <a:ext uri="{FF2B5EF4-FFF2-40B4-BE49-F238E27FC236}">
                <a16:creationId xmlns:a16="http://schemas.microsoft.com/office/drawing/2014/main" id="{6FD80B36-BD68-4E5E-A0AD-E35EE498F34F}"/>
              </a:ext>
            </a:extLst>
          </p:cNvPr>
          <p:cNvSpPr txBox="1"/>
          <p:nvPr/>
        </p:nvSpPr>
        <p:spPr>
          <a:xfrm>
            <a:off x="9730108" y="6488668"/>
            <a:ext cx="2461892" cy="369332"/>
          </a:xfrm>
          <a:prstGeom prst="rect">
            <a:avLst/>
          </a:prstGeom>
          <a:noFill/>
        </p:spPr>
        <p:txBody>
          <a:bodyPr wrap="square">
            <a:spAutoFit/>
          </a:bodyPr>
          <a:lstStyle/>
          <a:p>
            <a:r>
              <a:rPr lang="en-US" dirty="0"/>
              <a:t>Click on View Request. </a:t>
            </a:r>
          </a:p>
        </p:txBody>
      </p:sp>
    </p:spTree>
    <p:extLst>
      <p:ext uri="{BB962C8B-B14F-4D97-AF65-F5344CB8AC3E}">
        <p14:creationId xmlns:p14="http://schemas.microsoft.com/office/powerpoint/2010/main" val="2359237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10)">
            <a:extLst>
              <a:ext uri="{FF2B5EF4-FFF2-40B4-BE49-F238E27FC236}">
                <a16:creationId xmlns:a16="http://schemas.microsoft.com/office/drawing/2014/main" id="{8E901E63-91DA-4A91-9916-8AE95644F4B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771650" y="685800"/>
            <a:ext cx="8647113" cy="5486400"/>
          </a:xfrm>
          <a:prstGeom prst="rect">
            <a:avLst/>
          </a:prstGeom>
        </p:spPr>
      </p:pic>
      <p:sp>
        <p:nvSpPr>
          <p:cNvPr id="5" name="TextBox 4">
            <a:extLst>
              <a:ext uri="{FF2B5EF4-FFF2-40B4-BE49-F238E27FC236}">
                <a16:creationId xmlns:a16="http://schemas.microsoft.com/office/drawing/2014/main" id="{769EF678-F085-4515-97A9-EE027F65404C}"/>
              </a:ext>
            </a:extLst>
          </p:cNvPr>
          <p:cNvSpPr txBox="1"/>
          <p:nvPr/>
        </p:nvSpPr>
        <p:spPr>
          <a:xfrm>
            <a:off x="2119554" y="6211669"/>
            <a:ext cx="8190637" cy="646331"/>
          </a:xfrm>
          <a:prstGeom prst="rect">
            <a:avLst/>
          </a:prstGeom>
          <a:noFill/>
        </p:spPr>
        <p:txBody>
          <a:bodyPr wrap="square">
            <a:spAutoFit/>
          </a:bodyPr>
          <a:lstStyle/>
          <a:p>
            <a:r>
              <a:rPr lang="en-US" dirty="0"/>
              <a:t>You will see every undeleted message sent, the employee id, and an OID number.</a:t>
            </a:r>
          </a:p>
          <a:p>
            <a:r>
              <a:rPr lang="en-US" dirty="0"/>
              <a:t> Enter the OID in the box. It should be the number 1. Select Delete Request</a:t>
            </a:r>
          </a:p>
        </p:txBody>
      </p:sp>
    </p:spTree>
    <p:extLst>
      <p:ext uri="{BB962C8B-B14F-4D97-AF65-F5344CB8AC3E}">
        <p14:creationId xmlns:p14="http://schemas.microsoft.com/office/powerpoint/2010/main" val="1932426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11)">
            <a:extLst>
              <a:ext uri="{FF2B5EF4-FFF2-40B4-BE49-F238E27FC236}">
                <a16:creationId xmlns:a16="http://schemas.microsoft.com/office/drawing/2014/main" id="{07532DB8-5B0D-4F40-96E2-212A8E18B83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85875" y="685800"/>
            <a:ext cx="9618663" cy="5486400"/>
          </a:xfrm>
          <a:prstGeom prst="rect">
            <a:avLst/>
          </a:prstGeom>
        </p:spPr>
      </p:pic>
      <p:sp>
        <p:nvSpPr>
          <p:cNvPr id="5" name="TextBox 4">
            <a:extLst>
              <a:ext uri="{FF2B5EF4-FFF2-40B4-BE49-F238E27FC236}">
                <a16:creationId xmlns:a16="http://schemas.microsoft.com/office/drawing/2014/main" id="{B8FD525E-8935-4DAE-BD09-5A857B05D18E}"/>
              </a:ext>
            </a:extLst>
          </p:cNvPr>
          <p:cNvSpPr txBox="1"/>
          <p:nvPr/>
        </p:nvSpPr>
        <p:spPr>
          <a:xfrm>
            <a:off x="-794" y="6172200"/>
            <a:ext cx="12192000" cy="64633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Now click submit punch on the welcome Admin screen. It’s the top button. hit punch, and you should see a confirmation with a timestamp for this user. Hit the button a second. (You should see a second TIME PUNCH message).</a:t>
            </a:r>
            <a:endParaRPr lang="en-US" dirty="0"/>
          </a:p>
        </p:txBody>
      </p:sp>
    </p:spTree>
    <p:extLst>
      <p:ext uri="{BB962C8B-B14F-4D97-AF65-F5344CB8AC3E}">
        <p14:creationId xmlns:p14="http://schemas.microsoft.com/office/powerpoint/2010/main" val="3095937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13)">
            <a:extLst>
              <a:ext uri="{FF2B5EF4-FFF2-40B4-BE49-F238E27FC236}">
                <a16:creationId xmlns:a16="http://schemas.microsoft.com/office/drawing/2014/main" id="{8D1D8D8B-247F-4162-AABC-52BB55C4CBD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238375" y="685800"/>
            <a:ext cx="7715250" cy="5486400"/>
          </a:xfrm>
          <a:prstGeom prst="rect">
            <a:avLst/>
          </a:prstGeom>
        </p:spPr>
      </p:pic>
      <p:sp>
        <p:nvSpPr>
          <p:cNvPr id="5" name="TextBox 4">
            <a:extLst>
              <a:ext uri="{FF2B5EF4-FFF2-40B4-BE49-F238E27FC236}">
                <a16:creationId xmlns:a16="http://schemas.microsoft.com/office/drawing/2014/main" id="{5E48961D-6234-48F9-A4A4-7EFE24C3D03E}"/>
              </a:ext>
            </a:extLst>
          </p:cNvPr>
          <p:cNvSpPr txBox="1"/>
          <p:nvPr/>
        </p:nvSpPr>
        <p:spPr>
          <a:xfrm>
            <a:off x="2776331" y="6382434"/>
            <a:ext cx="7070035" cy="369332"/>
          </a:xfrm>
          <a:prstGeom prst="rect">
            <a:avLst/>
          </a:prstGeom>
          <a:noFill/>
        </p:spPr>
        <p:txBody>
          <a:bodyPr wrap="square">
            <a:spAutoFit/>
          </a:bodyPr>
          <a:lstStyle/>
          <a:p>
            <a:r>
              <a:rPr lang="en-US" dirty="0"/>
              <a:t>Click time records, where you should see a query with at least 3 punches.</a:t>
            </a:r>
          </a:p>
        </p:txBody>
      </p:sp>
    </p:spTree>
    <p:extLst>
      <p:ext uri="{BB962C8B-B14F-4D97-AF65-F5344CB8AC3E}">
        <p14:creationId xmlns:p14="http://schemas.microsoft.com/office/powerpoint/2010/main" val="1922566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14)">
            <a:extLst>
              <a:ext uri="{FF2B5EF4-FFF2-40B4-BE49-F238E27FC236}">
                <a16:creationId xmlns:a16="http://schemas.microsoft.com/office/drawing/2014/main" id="{B6B86A0A-88D0-40D2-B07A-FE58ADF2DD7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570288" y="685800"/>
            <a:ext cx="5049837" cy="5486400"/>
          </a:xfrm>
          <a:prstGeom prst="rect">
            <a:avLst/>
          </a:prstGeom>
        </p:spPr>
      </p:pic>
      <p:sp>
        <p:nvSpPr>
          <p:cNvPr id="5" name="TextBox 4">
            <a:extLst>
              <a:ext uri="{FF2B5EF4-FFF2-40B4-BE49-F238E27FC236}">
                <a16:creationId xmlns:a16="http://schemas.microsoft.com/office/drawing/2014/main" id="{00521095-3E57-4542-9A97-4AE9DCD81118}"/>
              </a:ext>
            </a:extLst>
          </p:cNvPr>
          <p:cNvSpPr txBox="1"/>
          <p:nvPr/>
        </p:nvSpPr>
        <p:spPr>
          <a:xfrm>
            <a:off x="2994991" y="6172200"/>
            <a:ext cx="9197009" cy="646331"/>
          </a:xfrm>
          <a:prstGeom prst="rect">
            <a:avLst/>
          </a:prstGeom>
          <a:noFill/>
        </p:spPr>
        <p:txBody>
          <a:bodyPr wrap="square">
            <a:spAutoFit/>
          </a:bodyPr>
          <a:lstStyle/>
          <a:p>
            <a:r>
              <a:rPr lang="en-US" dirty="0"/>
              <a:t>Look at the OID on the far right. </a:t>
            </a:r>
          </a:p>
          <a:p>
            <a:r>
              <a:rPr lang="en-US" dirty="0"/>
              <a:t>Enter the third one in the empty box and click delete punch.</a:t>
            </a:r>
          </a:p>
        </p:txBody>
      </p:sp>
    </p:spTree>
    <p:extLst>
      <p:ext uri="{BB962C8B-B14F-4D97-AF65-F5344CB8AC3E}">
        <p14:creationId xmlns:p14="http://schemas.microsoft.com/office/powerpoint/2010/main" val="250946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15)">
            <a:extLst>
              <a:ext uri="{FF2B5EF4-FFF2-40B4-BE49-F238E27FC236}">
                <a16:creationId xmlns:a16="http://schemas.microsoft.com/office/drawing/2014/main" id="{786FB95E-2BA9-4860-BC5A-18655E85925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50963" y="685800"/>
            <a:ext cx="9490075" cy="5486400"/>
          </a:xfrm>
          <a:prstGeom prst="rect">
            <a:avLst/>
          </a:prstGeom>
        </p:spPr>
      </p:pic>
      <p:sp>
        <p:nvSpPr>
          <p:cNvPr id="5" name="TextBox 4">
            <a:extLst>
              <a:ext uri="{FF2B5EF4-FFF2-40B4-BE49-F238E27FC236}">
                <a16:creationId xmlns:a16="http://schemas.microsoft.com/office/drawing/2014/main" id="{020A19B3-B120-4DDE-A348-48452021DFBB}"/>
              </a:ext>
            </a:extLst>
          </p:cNvPr>
          <p:cNvSpPr txBox="1"/>
          <p:nvPr/>
        </p:nvSpPr>
        <p:spPr>
          <a:xfrm>
            <a:off x="1245705" y="6304434"/>
            <a:ext cx="10124660" cy="369332"/>
          </a:xfrm>
          <a:prstGeom prst="rect">
            <a:avLst/>
          </a:prstGeom>
          <a:noFill/>
        </p:spPr>
        <p:txBody>
          <a:bodyPr wrap="square">
            <a:spAutoFit/>
          </a:bodyPr>
          <a:lstStyle/>
          <a:p>
            <a:r>
              <a:rPr lang="en-US" dirty="0"/>
              <a:t>Update the second punch record by typing the number 2 in the field box and selecting update punch.</a:t>
            </a:r>
          </a:p>
        </p:txBody>
      </p:sp>
    </p:spTree>
    <p:extLst>
      <p:ext uri="{BB962C8B-B14F-4D97-AF65-F5344CB8AC3E}">
        <p14:creationId xmlns:p14="http://schemas.microsoft.com/office/powerpoint/2010/main" val="4030383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88)">
            <a:extLst>
              <a:ext uri="{FF2B5EF4-FFF2-40B4-BE49-F238E27FC236}">
                <a16:creationId xmlns:a16="http://schemas.microsoft.com/office/drawing/2014/main" id="{62994BED-3882-4D2A-9287-E86FC5A1DD92}"/>
              </a:ext>
            </a:extLst>
          </p:cNvPr>
          <p:cNvPicPr>
            <a:picLocks noGrp="1" noChangeAspect="1"/>
          </p:cNvPicPr>
          <p:nvPr isPhoto="1"/>
        </p:nvPicPr>
        <p:blipFill>
          <a:blip r:embed="rId2">
            <a:extLst>
              <a:ext uri="{28A0092B-C50C-407E-A947-70E740481C1C}">
                <a14:useLocalDpi xmlns:a14="http://schemas.microsoft.com/office/drawing/2010/main" val="0"/>
              </a:ext>
            </a:extLst>
          </a:blip>
          <a:stretch>
            <a:fillRect/>
          </a:stretch>
        </p:blipFill>
        <p:spPr>
          <a:xfrm>
            <a:off x="693290" y="643466"/>
            <a:ext cx="10805419" cy="5571067"/>
          </a:xfrm>
          <a:prstGeom prst="rect">
            <a:avLst/>
          </a:prstGeom>
        </p:spPr>
      </p:pic>
      <p:sp>
        <p:nvSpPr>
          <p:cNvPr id="5" name="TextBox 4">
            <a:extLst>
              <a:ext uri="{FF2B5EF4-FFF2-40B4-BE49-F238E27FC236}">
                <a16:creationId xmlns:a16="http://schemas.microsoft.com/office/drawing/2014/main" id="{0151B6AB-124A-4EBD-9573-DF2C62A72A05}"/>
              </a:ext>
            </a:extLst>
          </p:cNvPr>
          <p:cNvSpPr txBox="1"/>
          <p:nvPr/>
        </p:nvSpPr>
        <p:spPr>
          <a:xfrm>
            <a:off x="8428383" y="6488668"/>
            <a:ext cx="3763617"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Log in with UID: master and pin: 4321</a:t>
            </a:r>
            <a:endParaRPr lang="en-US" dirty="0"/>
          </a:p>
        </p:txBody>
      </p:sp>
    </p:spTree>
    <p:extLst>
      <p:ext uri="{BB962C8B-B14F-4D97-AF65-F5344CB8AC3E}">
        <p14:creationId xmlns:p14="http://schemas.microsoft.com/office/powerpoint/2010/main" val="2605031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16)">
            <a:extLst>
              <a:ext uri="{FF2B5EF4-FFF2-40B4-BE49-F238E27FC236}">
                <a16:creationId xmlns:a16="http://schemas.microsoft.com/office/drawing/2014/main" id="{1EA6BA07-63CB-4E43-AB0D-EC895A381D6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1144588"/>
            <a:ext cx="10820400" cy="4568825"/>
          </a:xfrm>
          <a:prstGeom prst="rect">
            <a:avLst/>
          </a:prstGeom>
        </p:spPr>
      </p:pic>
      <p:sp>
        <p:nvSpPr>
          <p:cNvPr id="5" name="TextBox 4">
            <a:extLst>
              <a:ext uri="{FF2B5EF4-FFF2-40B4-BE49-F238E27FC236}">
                <a16:creationId xmlns:a16="http://schemas.microsoft.com/office/drawing/2014/main" id="{E96A1666-4544-45B6-966E-5CA6D27E7AC6}"/>
              </a:ext>
            </a:extLst>
          </p:cNvPr>
          <p:cNvSpPr txBox="1"/>
          <p:nvPr/>
        </p:nvSpPr>
        <p:spPr>
          <a:xfrm>
            <a:off x="8322366" y="6375160"/>
            <a:ext cx="3843130" cy="369332"/>
          </a:xfrm>
          <a:prstGeom prst="rect">
            <a:avLst/>
          </a:prstGeom>
          <a:noFill/>
        </p:spPr>
        <p:txBody>
          <a:bodyPr wrap="square">
            <a:spAutoFit/>
          </a:bodyPr>
          <a:lstStyle/>
          <a:p>
            <a:r>
              <a:rPr lang="en-US" dirty="0"/>
              <a:t>Make a change and click update punch.</a:t>
            </a:r>
          </a:p>
        </p:txBody>
      </p:sp>
    </p:spTree>
    <p:extLst>
      <p:ext uri="{BB962C8B-B14F-4D97-AF65-F5344CB8AC3E}">
        <p14:creationId xmlns:p14="http://schemas.microsoft.com/office/powerpoint/2010/main" val="1461010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17)">
            <a:extLst>
              <a:ext uri="{FF2B5EF4-FFF2-40B4-BE49-F238E27FC236}">
                <a16:creationId xmlns:a16="http://schemas.microsoft.com/office/drawing/2014/main" id="{AE773D41-B899-4BA4-8DE1-3AE564ADADE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04963" y="685800"/>
            <a:ext cx="8980487" cy="5486400"/>
          </a:xfrm>
          <a:prstGeom prst="rect">
            <a:avLst/>
          </a:prstGeom>
        </p:spPr>
      </p:pic>
      <p:sp>
        <p:nvSpPr>
          <p:cNvPr id="5" name="TextBox 4">
            <a:extLst>
              <a:ext uri="{FF2B5EF4-FFF2-40B4-BE49-F238E27FC236}">
                <a16:creationId xmlns:a16="http://schemas.microsoft.com/office/drawing/2014/main" id="{D83350A8-A43C-4A34-AE5C-7D59AB1E76B1}"/>
              </a:ext>
            </a:extLst>
          </p:cNvPr>
          <p:cNvSpPr txBox="1"/>
          <p:nvPr/>
        </p:nvSpPr>
        <p:spPr>
          <a:xfrm>
            <a:off x="9581323" y="6488668"/>
            <a:ext cx="2610677" cy="369332"/>
          </a:xfrm>
          <a:prstGeom prst="rect">
            <a:avLst/>
          </a:prstGeom>
          <a:noFill/>
        </p:spPr>
        <p:txBody>
          <a:bodyPr wrap="square">
            <a:spAutoFit/>
          </a:bodyPr>
          <a:lstStyle/>
          <a:p>
            <a:r>
              <a:rPr lang="en-US" dirty="0"/>
              <a:t>Click add Manual Punch.</a:t>
            </a:r>
          </a:p>
        </p:txBody>
      </p:sp>
    </p:spTree>
    <p:extLst>
      <p:ext uri="{BB962C8B-B14F-4D97-AF65-F5344CB8AC3E}">
        <p14:creationId xmlns:p14="http://schemas.microsoft.com/office/powerpoint/2010/main" val="2709275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18)">
            <a:extLst>
              <a:ext uri="{FF2B5EF4-FFF2-40B4-BE49-F238E27FC236}">
                <a16:creationId xmlns:a16="http://schemas.microsoft.com/office/drawing/2014/main" id="{E5C1F13B-5D94-4327-849E-E3EF8F23A24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1308100"/>
            <a:ext cx="10820400" cy="4241800"/>
          </a:xfrm>
          <a:prstGeom prst="rect">
            <a:avLst/>
          </a:prstGeom>
        </p:spPr>
      </p:pic>
      <p:sp>
        <p:nvSpPr>
          <p:cNvPr id="5" name="TextBox 4">
            <a:extLst>
              <a:ext uri="{FF2B5EF4-FFF2-40B4-BE49-F238E27FC236}">
                <a16:creationId xmlns:a16="http://schemas.microsoft.com/office/drawing/2014/main" id="{F21443CB-FAFD-40AE-8AFD-FD244ACC2516}"/>
              </a:ext>
            </a:extLst>
          </p:cNvPr>
          <p:cNvSpPr txBox="1"/>
          <p:nvPr/>
        </p:nvSpPr>
        <p:spPr>
          <a:xfrm>
            <a:off x="92765" y="5774132"/>
            <a:ext cx="12006470" cy="646331"/>
          </a:xfrm>
          <a:prstGeom prst="rect">
            <a:avLst/>
          </a:prstGeom>
          <a:noFill/>
        </p:spPr>
        <p:txBody>
          <a:bodyPr wrap="square">
            <a:spAutoFit/>
          </a:bodyPr>
          <a:lstStyle/>
          <a:p>
            <a:r>
              <a:rPr lang="en-US" dirty="0"/>
              <a:t>Type in employee’s UID a 2-digit month, 2-digit day and 4-digit year to keep things neat. Add the time in the format as well. So, two digits for the hour a colon two digits for the minute, and then a space followed by AM or PM and click ADD Punch</a:t>
            </a:r>
          </a:p>
        </p:txBody>
      </p:sp>
    </p:spTree>
    <p:extLst>
      <p:ext uri="{BB962C8B-B14F-4D97-AF65-F5344CB8AC3E}">
        <p14:creationId xmlns:p14="http://schemas.microsoft.com/office/powerpoint/2010/main" val="3205086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19)">
            <a:extLst>
              <a:ext uri="{FF2B5EF4-FFF2-40B4-BE49-F238E27FC236}">
                <a16:creationId xmlns:a16="http://schemas.microsoft.com/office/drawing/2014/main" id="{C573CE54-B657-4B1D-90C7-8EBBD7627E6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114550" y="685800"/>
            <a:ext cx="7961313" cy="5486400"/>
          </a:xfrm>
          <a:prstGeom prst="rect">
            <a:avLst/>
          </a:prstGeom>
        </p:spPr>
      </p:pic>
      <p:sp>
        <p:nvSpPr>
          <p:cNvPr id="5" name="TextBox 4">
            <a:extLst>
              <a:ext uri="{FF2B5EF4-FFF2-40B4-BE49-F238E27FC236}">
                <a16:creationId xmlns:a16="http://schemas.microsoft.com/office/drawing/2014/main" id="{A67C410D-E14B-47FE-93EF-B8692A7C0B54}"/>
              </a:ext>
            </a:extLst>
          </p:cNvPr>
          <p:cNvSpPr txBox="1"/>
          <p:nvPr/>
        </p:nvSpPr>
        <p:spPr>
          <a:xfrm>
            <a:off x="185531" y="6172200"/>
            <a:ext cx="8945217" cy="646331"/>
          </a:xfrm>
          <a:prstGeom prst="rect">
            <a:avLst/>
          </a:prstGeom>
          <a:noFill/>
        </p:spPr>
        <p:txBody>
          <a:bodyPr wrap="square">
            <a:spAutoFit/>
          </a:bodyPr>
          <a:lstStyle/>
          <a:p>
            <a:r>
              <a:rPr lang="en-US" dirty="0"/>
              <a:t>Exit both windows, leaving the admin window up. </a:t>
            </a:r>
          </a:p>
          <a:p>
            <a:r>
              <a:rPr lang="en-US" dirty="0"/>
              <a:t>Click on Time Records, and you should see that all of your changes updated.</a:t>
            </a:r>
          </a:p>
        </p:txBody>
      </p:sp>
    </p:spTree>
    <p:extLst>
      <p:ext uri="{BB962C8B-B14F-4D97-AF65-F5344CB8AC3E}">
        <p14:creationId xmlns:p14="http://schemas.microsoft.com/office/powerpoint/2010/main" val="577382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20)">
            <a:extLst>
              <a:ext uri="{FF2B5EF4-FFF2-40B4-BE49-F238E27FC236}">
                <a16:creationId xmlns:a16="http://schemas.microsoft.com/office/drawing/2014/main" id="{E2C0978B-1FE6-498C-A0A8-8A098A0AA7C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76488" y="685800"/>
            <a:ext cx="7439025" cy="5486400"/>
          </a:xfrm>
          <a:prstGeom prst="rect">
            <a:avLst/>
          </a:prstGeom>
        </p:spPr>
      </p:pic>
      <p:sp>
        <p:nvSpPr>
          <p:cNvPr id="5" name="TextBox 4">
            <a:extLst>
              <a:ext uri="{FF2B5EF4-FFF2-40B4-BE49-F238E27FC236}">
                <a16:creationId xmlns:a16="http://schemas.microsoft.com/office/drawing/2014/main" id="{D8CCB6BA-E219-4199-A4A7-F89E78D857AD}"/>
              </a:ext>
            </a:extLst>
          </p:cNvPr>
          <p:cNvSpPr txBox="1"/>
          <p:nvPr/>
        </p:nvSpPr>
        <p:spPr>
          <a:xfrm>
            <a:off x="1987826" y="6488668"/>
            <a:ext cx="10204174" cy="369332"/>
          </a:xfrm>
          <a:prstGeom prst="rect">
            <a:avLst/>
          </a:prstGeom>
          <a:noFill/>
        </p:spPr>
        <p:txBody>
          <a:bodyPr wrap="square">
            <a:spAutoFit/>
          </a:bodyPr>
          <a:lstStyle/>
          <a:p>
            <a:r>
              <a:rPr lang="en-US" dirty="0"/>
              <a:t>Now it’s time to remove an employee. Click View Records and show records to display your employees’ OID. </a:t>
            </a:r>
          </a:p>
        </p:txBody>
      </p:sp>
    </p:spTree>
    <p:extLst>
      <p:ext uri="{BB962C8B-B14F-4D97-AF65-F5344CB8AC3E}">
        <p14:creationId xmlns:p14="http://schemas.microsoft.com/office/powerpoint/2010/main" val="4062893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21)">
            <a:extLst>
              <a:ext uri="{FF2B5EF4-FFF2-40B4-BE49-F238E27FC236}">
                <a16:creationId xmlns:a16="http://schemas.microsoft.com/office/drawing/2014/main" id="{ABB62FEC-EB4E-4769-9B4C-72D1FB83FD7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886200" y="685800"/>
            <a:ext cx="4419600" cy="5486400"/>
          </a:xfrm>
          <a:prstGeom prst="rect">
            <a:avLst/>
          </a:prstGeom>
        </p:spPr>
      </p:pic>
      <p:sp>
        <p:nvSpPr>
          <p:cNvPr id="5" name="TextBox 4">
            <a:extLst>
              <a:ext uri="{FF2B5EF4-FFF2-40B4-BE49-F238E27FC236}">
                <a16:creationId xmlns:a16="http://schemas.microsoft.com/office/drawing/2014/main" id="{D1D527C3-0132-4B97-AC96-EDD11F453DF9}"/>
              </a:ext>
            </a:extLst>
          </p:cNvPr>
          <p:cNvSpPr txBox="1"/>
          <p:nvPr/>
        </p:nvSpPr>
        <p:spPr>
          <a:xfrm>
            <a:off x="159026" y="6211669"/>
            <a:ext cx="9144000" cy="646331"/>
          </a:xfrm>
          <a:prstGeom prst="rect">
            <a:avLst/>
          </a:prstGeom>
          <a:noFill/>
        </p:spPr>
        <p:txBody>
          <a:bodyPr wrap="square">
            <a:spAutoFit/>
          </a:bodyPr>
          <a:lstStyle/>
          <a:p>
            <a:r>
              <a:rPr lang="en-US" dirty="0"/>
              <a:t>Enter the OID in the field near Select Id and click Delete Record from database. </a:t>
            </a:r>
          </a:p>
          <a:p>
            <a:r>
              <a:rPr lang="en-US" dirty="0"/>
              <a:t>Let’s delete the employee’s Log in credentials next.</a:t>
            </a:r>
          </a:p>
        </p:txBody>
      </p:sp>
    </p:spTree>
    <p:extLst>
      <p:ext uri="{BB962C8B-B14F-4D97-AF65-F5344CB8AC3E}">
        <p14:creationId xmlns:p14="http://schemas.microsoft.com/office/powerpoint/2010/main" val="4005783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95)">
            <a:extLst>
              <a:ext uri="{FF2B5EF4-FFF2-40B4-BE49-F238E27FC236}">
                <a16:creationId xmlns:a16="http://schemas.microsoft.com/office/drawing/2014/main" id="{04839CB4-B43E-4B0C-8A18-5CDA68C45E2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470150" y="685800"/>
            <a:ext cx="7250113" cy="5486400"/>
          </a:xfrm>
          <a:prstGeom prst="rect">
            <a:avLst/>
          </a:prstGeom>
        </p:spPr>
      </p:pic>
      <p:sp>
        <p:nvSpPr>
          <p:cNvPr id="5" name="TextBox 4">
            <a:extLst>
              <a:ext uri="{FF2B5EF4-FFF2-40B4-BE49-F238E27FC236}">
                <a16:creationId xmlns:a16="http://schemas.microsoft.com/office/drawing/2014/main" id="{7A77F127-E451-451C-B5F4-D84EFA416BDD}"/>
              </a:ext>
            </a:extLst>
          </p:cNvPr>
          <p:cNvSpPr txBox="1"/>
          <p:nvPr/>
        </p:nvSpPr>
        <p:spPr>
          <a:xfrm>
            <a:off x="6692348" y="6482448"/>
            <a:ext cx="5499652" cy="375552"/>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Exit the user Records Screen and let’s go to Create Login.</a:t>
            </a:r>
          </a:p>
        </p:txBody>
      </p:sp>
    </p:spTree>
    <p:extLst>
      <p:ext uri="{BB962C8B-B14F-4D97-AF65-F5344CB8AC3E}">
        <p14:creationId xmlns:p14="http://schemas.microsoft.com/office/powerpoint/2010/main" val="2230519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22)">
            <a:extLst>
              <a:ext uri="{FF2B5EF4-FFF2-40B4-BE49-F238E27FC236}">
                <a16:creationId xmlns:a16="http://schemas.microsoft.com/office/drawing/2014/main" id="{D4B7113D-4F13-4076-AD2F-21AE55233D3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893763"/>
            <a:ext cx="10820400" cy="5070475"/>
          </a:xfrm>
          <a:prstGeom prst="rect">
            <a:avLst/>
          </a:prstGeom>
        </p:spPr>
      </p:pic>
      <p:sp>
        <p:nvSpPr>
          <p:cNvPr id="5" name="TextBox 4">
            <a:extLst>
              <a:ext uri="{FF2B5EF4-FFF2-40B4-BE49-F238E27FC236}">
                <a16:creationId xmlns:a16="http://schemas.microsoft.com/office/drawing/2014/main" id="{7391B742-EEC1-4FC7-AE27-8D6A0E18EE1D}"/>
              </a:ext>
            </a:extLst>
          </p:cNvPr>
          <p:cNvSpPr txBox="1"/>
          <p:nvPr/>
        </p:nvSpPr>
        <p:spPr>
          <a:xfrm>
            <a:off x="0" y="6092400"/>
            <a:ext cx="12191999" cy="646331"/>
          </a:xfrm>
          <a:prstGeom prst="rect">
            <a:avLst/>
          </a:prstGeom>
          <a:noFill/>
        </p:spPr>
        <p:txBody>
          <a:bodyPr wrap="square">
            <a:spAutoFit/>
          </a:bodyPr>
          <a:lstStyle/>
          <a:p>
            <a:r>
              <a:rPr lang="en-US" dirty="0"/>
              <a:t>Click Show Login Records and look at the OID for the employees UID. The UID is the first number. and the OID is the last number. Type the OID and click Delete Login.</a:t>
            </a:r>
          </a:p>
        </p:txBody>
      </p:sp>
    </p:spTree>
    <p:extLst>
      <p:ext uri="{BB962C8B-B14F-4D97-AF65-F5344CB8AC3E}">
        <p14:creationId xmlns:p14="http://schemas.microsoft.com/office/powerpoint/2010/main" val="1453608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D70C93-574B-4114-B989-27624BDDEF88}"/>
              </a:ext>
            </a:extLst>
          </p:cNvPr>
          <p:cNvSpPr txBox="1"/>
          <p:nvPr/>
        </p:nvSpPr>
        <p:spPr>
          <a:xfrm>
            <a:off x="0" y="326191"/>
            <a:ext cx="12099235" cy="1200329"/>
          </a:xfrm>
          <a:prstGeom prst="rect">
            <a:avLst/>
          </a:prstGeom>
          <a:noFill/>
        </p:spPr>
        <p:txBody>
          <a:bodyPr wrap="square">
            <a:spAutoFit/>
          </a:bodyPr>
          <a:lstStyle/>
          <a:p>
            <a:pPr algn="ctr"/>
            <a:r>
              <a:rPr lang="en-US" sz="3600" dirty="0">
                <a:latin typeface="Copperplate Gothic Light" panose="020E0507020206020404" pitchFamily="34" charset="0"/>
              </a:rPr>
              <a:t>Thanks for watching and participating in this demo!</a:t>
            </a:r>
          </a:p>
        </p:txBody>
      </p:sp>
      <p:sp>
        <p:nvSpPr>
          <p:cNvPr id="4" name="TextBox 3">
            <a:extLst>
              <a:ext uri="{FF2B5EF4-FFF2-40B4-BE49-F238E27FC236}">
                <a16:creationId xmlns:a16="http://schemas.microsoft.com/office/drawing/2014/main" id="{20FC586D-6021-4A60-97BE-79836F140DBD}"/>
              </a:ext>
            </a:extLst>
          </p:cNvPr>
          <p:cNvSpPr txBox="1"/>
          <p:nvPr/>
        </p:nvSpPr>
        <p:spPr>
          <a:xfrm>
            <a:off x="11290853" y="6347143"/>
            <a:ext cx="715617" cy="369332"/>
          </a:xfrm>
          <a:prstGeom prst="rect">
            <a:avLst/>
          </a:prstGeom>
          <a:noFill/>
        </p:spPr>
        <p:txBody>
          <a:bodyPr wrap="square" rtlCol="0">
            <a:spAutoFit/>
          </a:bodyPr>
          <a:lstStyle/>
          <a:p>
            <a:r>
              <a:rPr lang="en-US" dirty="0"/>
              <a:t>- JEV</a:t>
            </a:r>
          </a:p>
        </p:txBody>
      </p:sp>
    </p:spTree>
    <p:extLst>
      <p:ext uri="{BB962C8B-B14F-4D97-AF65-F5344CB8AC3E}">
        <p14:creationId xmlns:p14="http://schemas.microsoft.com/office/powerpoint/2010/main" val="329715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89)">
            <a:extLst>
              <a:ext uri="{FF2B5EF4-FFF2-40B4-BE49-F238E27FC236}">
                <a16:creationId xmlns:a16="http://schemas.microsoft.com/office/drawing/2014/main" id="{D5908416-2C79-4B55-8D5B-15904B590A9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586038" y="685800"/>
            <a:ext cx="7019925" cy="5486400"/>
          </a:xfrm>
          <a:prstGeom prst="rect">
            <a:avLst/>
          </a:prstGeom>
        </p:spPr>
      </p:pic>
      <p:sp>
        <p:nvSpPr>
          <p:cNvPr id="9" name="TextBox 8">
            <a:extLst>
              <a:ext uri="{FF2B5EF4-FFF2-40B4-BE49-F238E27FC236}">
                <a16:creationId xmlns:a16="http://schemas.microsoft.com/office/drawing/2014/main" id="{6FAA45AF-D395-486E-BC63-AA2FD44A3B74}"/>
              </a:ext>
            </a:extLst>
          </p:cNvPr>
          <p:cNvSpPr txBox="1"/>
          <p:nvPr/>
        </p:nvSpPr>
        <p:spPr>
          <a:xfrm>
            <a:off x="10043285" y="6488668"/>
            <a:ext cx="2055950"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Click View Records.</a:t>
            </a:r>
            <a:endParaRPr lang="en-US" dirty="0"/>
          </a:p>
        </p:txBody>
      </p:sp>
    </p:spTree>
    <p:extLst>
      <p:ext uri="{BB962C8B-B14F-4D97-AF65-F5344CB8AC3E}">
        <p14:creationId xmlns:p14="http://schemas.microsoft.com/office/powerpoint/2010/main" val="11475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90)">
            <a:extLst>
              <a:ext uri="{FF2B5EF4-FFF2-40B4-BE49-F238E27FC236}">
                <a16:creationId xmlns:a16="http://schemas.microsoft.com/office/drawing/2014/main" id="{6722397B-E9F5-400F-957E-97F5298B259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129088" y="685800"/>
            <a:ext cx="3932237" cy="5486400"/>
          </a:xfrm>
          <a:prstGeom prst="rect">
            <a:avLst/>
          </a:prstGeom>
        </p:spPr>
      </p:pic>
      <p:sp>
        <p:nvSpPr>
          <p:cNvPr id="5" name="TextBox 4">
            <a:extLst>
              <a:ext uri="{FF2B5EF4-FFF2-40B4-BE49-F238E27FC236}">
                <a16:creationId xmlns:a16="http://schemas.microsoft.com/office/drawing/2014/main" id="{20F0946B-9754-4D14-BD29-15513E7B236A}"/>
              </a:ext>
            </a:extLst>
          </p:cNvPr>
          <p:cNvSpPr txBox="1"/>
          <p:nvPr/>
        </p:nvSpPr>
        <p:spPr>
          <a:xfrm>
            <a:off x="5035826" y="6382435"/>
            <a:ext cx="7156174"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Fill in the brief form and then click Add Record to Database (Do this twice).</a:t>
            </a:r>
            <a:endParaRPr lang="en-US" dirty="0"/>
          </a:p>
        </p:txBody>
      </p:sp>
    </p:spTree>
    <p:extLst>
      <p:ext uri="{BB962C8B-B14F-4D97-AF65-F5344CB8AC3E}">
        <p14:creationId xmlns:p14="http://schemas.microsoft.com/office/powerpoint/2010/main" val="425033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91)">
            <a:extLst>
              <a:ext uri="{FF2B5EF4-FFF2-40B4-BE49-F238E27FC236}">
                <a16:creationId xmlns:a16="http://schemas.microsoft.com/office/drawing/2014/main" id="{A095D01D-5257-472A-A925-304E28F8FB7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124325" y="685800"/>
            <a:ext cx="3941763" cy="5486400"/>
          </a:xfrm>
          <a:prstGeom prst="rect">
            <a:avLst/>
          </a:prstGeom>
        </p:spPr>
      </p:pic>
      <p:sp>
        <p:nvSpPr>
          <p:cNvPr id="5" name="TextBox 4">
            <a:extLst>
              <a:ext uri="{FF2B5EF4-FFF2-40B4-BE49-F238E27FC236}">
                <a16:creationId xmlns:a16="http://schemas.microsoft.com/office/drawing/2014/main" id="{F6447332-77F9-46CB-A479-03ACBFCDFA20}"/>
              </a:ext>
            </a:extLst>
          </p:cNvPr>
          <p:cNvSpPr txBox="1"/>
          <p:nvPr/>
        </p:nvSpPr>
        <p:spPr>
          <a:xfrm>
            <a:off x="1" y="6482448"/>
            <a:ext cx="12192000"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Click Show Records: In this table, when you view Records, you will see the employees first name, Last name and an OID number.</a:t>
            </a:r>
          </a:p>
        </p:txBody>
      </p:sp>
    </p:spTree>
    <p:extLst>
      <p:ext uri="{BB962C8B-B14F-4D97-AF65-F5344CB8AC3E}">
        <p14:creationId xmlns:p14="http://schemas.microsoft.com/office/powerpoint/2010/main" val="184310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92)">
            <a:extLst>
              <a:ext uri="{FF2B5EF4-FFF2-40B4-BE49-F238E27FC236}">
                <a16:creationId xmlns:a16="http://schemas.microsoft.com/office/drawing/2014/main" id="{3AFFB454-B054-4189-A241-8479F2479AF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778125" y="685800"/>
            <a:ext cx="6634163" cy="5486400"/>
          </a:xfrm>
          <a:prstGeom prst="rect">
            <a:avLst/>
          </a:prstGeom>
        </p:spPr>
      </p:pic>
      <p:sp>
        <p:nvSpPr>
          <p:cNvPr id="4" name="TextBox 3">
            <a:extLst>
              <a:ext uri="{FF2B5EF4-FFF2-40B4-BE49-F238E27FC236}">
                <a16:creationId xmlns:a16="http://schemas.microsoft.com/office/drawing/2014/main" id="{C85D5324-1F6A-4EC3-9B0B-DC7A00EA297C}"/>
              </a:ext>
            </a:extLst>
          </p:cNvPr>
          <p:cNvSpPr txBox="1"/>
          <p:nvPr/>
        </p:nvSpPr>
        <p:spPr>
          <a:xfrm>
            <a:off x="11463130" y="6488668"/>
            <a:ext cx="728870" cy="369332"/>
          </a:xfrm>
          <a:prstGeom prst="rect">
            <a:avLst/>
          </a:prstGeom>
          <a:noFill/>
        </p:spPr>
        <p:txBody>
          <a:bodyPr wrap="square" rtlCol="0">
            <a:spAutoFit/>
          </a:bodyPr>
          <a:lstStyle/>
          <a:p>
            <a:r>
              <a:rPr lang="en-US" dirty="0"/>
              <a:t>OID</a:t>
            </a:r>
          </a:p>
        </p:txBody>
      </p:sp>
    </p:spTree>
    <p:extLst>
      <p:ext uri="{BB962C8B-B14F-4D97-AF65-F5344CB8AC3E}">
        <p14:creationId xmlns:p14="http://schemas.microsoft.com/office/powerpoint/2010/main" val="267989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93)">
            <a:extLst>
              <a:ext uri="{FF2B5EF4-FFF2-40B4-BE49-F238E27FC236}">
                <a16:creationId xmlns:a16="http://schemas.microsoft.com/office/drawing/2014/main" id="{D2C534E7-CF53-4585-B6C9-FE0846DA393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148138" y="685800"/>
            <a:ext cx="3895725" cy="5486400"/>
          </a:xfrm>
          <a:prstGeom prst="rect">
            <a:avLst/>
          </a:prstGeom>
        </p:spPr>
      </p:pic>
      <p:sp>
        <p:nvSpPr>
          <p:cNvPr id="5" name="TextBox 4">
            <a:extLst>
              <a:ext uri="{FF2B5EF4-FFF2-40B4-BE49-F238E27FC236}">
                <a16:creationId xmlns:a16="http://schemas.microsoft.com/office/drawing/2014/main" id="{851B6B75-123C-4CAD-B6C5-8282350FC042}"/>
              </a:ext>
            </a:extLst>
          </p:cNvPr>
          <p:cNvSpPr txBox="1"/>
          <p:nvPr/>
        </p:nvSpPr>
        <p:spPr>
          <a:xfrm>
            <a:off x="0" y="6172200"/>
            <a:ext cx="12192000" cy="646331"/>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O</a:t>
            </a:r>
            <a:r>
              <a:rPr lang="en-US" sz="1800" dirty="0">
                <a:effectLst/>
                <a:latin typeface="Calibri" panose="020F0502020204030204" pitchFamily="34" charset="0"/>
                <a:ea typeface="Calibri" panose="020F0502020204030204" pitchFamily="34" charset="0"/>
                <a:cs typeface="Times New Roman" panose="02020603050405020304" pitchFamily="18" charset="0"/>
              </a:rPr>
              <a:t>ne of your employees information is incorrect. </a:t>
            </a:r>
            <a:r>
              <a:rPr lang="en-US" dirty="0">
                <a:latin typeface="Calibri" panose="020F0502020204030204" pitchFamily="34" charset="0"/>
                <a:ea typeface="Calibri" panose="020F0502020204030204" pitchFamily="34" charset="0"/>
                <a:cs typeface="Times New Roman" panose="02020603050405020304" pitchFamily="18" charset="0"/>
              </a:rPr>
              <a:t>C</a:t>
            </a:r>
            <a:r>
              <a:rPr lang="en-US" sz="1800" dirty="0">
                <a:effectLst/>
                <a:latin typeface="Calibri" panose="020F0502020204030204" pitchFamily="34" charset="0"/>
                <a:ea typeface="Calibri" panose="020F0502020204030204" pitchFamily="34" charset="0"/>
                <a:cs typeface="Times New Roman" panose="02020603050405020304" pitchFamily="18" charset="0"/>
              </a:rPr>
              <a:t>orrect it by Typing their OID number</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located  by their name), in the field where you see Select ID</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Click Edit Record.</a:t>
            </a:r>
            <a:endParaRPr lang="en-US" dirty="0"/>
          </a:p>
        </p:txBody>
      </p:sp>
    </p:spTree>
    <p:extLst>
      <p:ext uri="{BB962C8B-B14F-4D97-AF65-F5344CB8AC3E}">
        <p14:creationId xmlns:p14="http://schemas.microsoft.com/office/powerpoint/2010/main" val="2245591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94)">
            <a:extLst>
              <a:ext uri="{FF2B5EF4-FFF2-40B4-BE49-F238E27FC236}">
                <a16:creationId xmlns:a16="http://schemas.microsoft.com/office/drawing/2014/main" id="{8AC7CBA3-15F6-436F-B633-A0DF73D36F4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79500" y="685800"/>
            <a:ext cx="10033000" cy="5486400"/>
          </a:xfrm>
          <a:prstGeom prst="rect">
            <a:avLst/>
          </a:prstGeom>
        </p:spPr>
      </p:pic>
      <p:sp>
        <p:nvSpPr>
          <p:cNvPr id="5" name="TextBox 4">
            <a:extLst>
              <a:ext uri="{FF2B5EF4-FFF2-40B4-BE49-F238E27FC236}">
                <a16:creationId xmlns:a16="http://schemas.microsoft.com/office/drawing/2014/main" id="{D3A6E3BF-ED37-48BD-BB5F-8009A51B75B8}"/>
              </a:ext>
            </a:extLst>
          </p:cNvPr>
          <p:cNvSpPr txBox="1"/>
          <p:nvPr/>
        </p:nvSpPr>
        <p:spPr>
          <a:xfrm>
            <a:off x="0" y="6211669"/>
            <a:ext cx="12192000" cy="64633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You will see a new window pop up. Edit any field, but also their first or last name to see the update later in this tutorial, but make sure to click update. </a:t>
            </a:r>
            <a:endParaRPr lang="en-US" dirty="0"/>
          </a:p>
        </p:txBody>
      </p:sp>
    </p:spTree>
    <p:extLst>
      <p:ext uri="{BB962C8B-B14F-4D97-AF65-F5344CB8AC3E}">
        <p14:creationId xmlns:p14="http://schemas.microsoft.com/office/powerpoint/2010/main" val="945985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811</Words>
  <Application>Microsoft Office PowerPoint</Application>
  <PresentationFormat>Widescreen</PresentationFormat>
  <Paragraphs>48</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JEV SOFTWARE ENGINEERS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JEV SOFTWARE ENGINEERS</dc:title>
  <dc:creator>Jerrica Deloatch</dc:creator>
  <cp:lastModifiedBy>Jerrica Deloatch</cp:lastModifiedBy>
  <cp:revision>2</cp:revision>
  <dcterms:created xsi:type="dcterms:W3CDTF">2021-12-10T09:19:07Z</dcterms:created>
  <dcterms:modified xsi:type="dcterms:W3CDTF">2022-10-17T16:42:09Z</dcterms:modified>
</cp:coreProperties>
</file>