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3"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37E"/>
    <a:srgbClr val="00045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06" autoAdjust="0"/>
    <p:restoredTop sz="94660"/>
  </p:normalViewPr>
  <p:slideViewPr>
    <p:cSldViewPr snapToGrid="0">
      <p:cViewPr varScale="1">
        <p:scale>
          <a:sx n="76" d="100"/>
          <a:sy n="76" d="100"/>
        </p:scale>
        <p:origin x="62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5D775-E5D5-4AC7-82D9-8334B9E73484}"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93DC7F9-C2EF-4701-96A8-ED2EC9FC2118}">
      <dgm:prSet>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dirty="0"/>
            <a:t>Hardware: PC</a:t>
          </a:r>
        </a:p>
      </dgm:t>
    </dgm:pt>
    <dgm:pt modelId="{57C461C6-0A18-4CC6-961B-A6775F9463A1}" type="parTrans" cxnId="{28B513C4-9DA6-458C-96DF-5758EB7F0193}">
      <dgm:prSet/>
      <dgm:spPr/>
      <dgm:t>
        <a:bodyPr/>
        <a:lstStyle/>
        <a:p>
          <a:endParaRPr lang="en-US"/>
        </a:p>
      </dgm:t>
    </dgm:pt>
    <dgm:pt modelId="{8D2666F7-384C-4623-9E40-728D73F7DCE8}" type="sibTrans" cxnId="{28B513C4-9DA6-458C-96DF-5758EB7F0193}">
      <dgm:prSet/>
      <dgm:spPr/>
      <dgm:t>
        <a:bodyPr/>
        <a:lstStyle/>
        <a:p>
          <a:endParaRPr lang="en-US"/>
        </a:p>
      </dgm:t>
    </dgm:pt>
    <dgm:pt modelId="{FBCE9B5D-B5F4-40DD-B875-0D5E4DC85E44}">
      <dgm:prSet>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dirty="0"/>
            <a:t>Operating System: Windows, macOS, and Linux</a:t>
          </a:r>
        </a:p>
      </dgm:t>
    </dgm:pt>
    <dgm:pt modelId="{617ACB72-0866-490D-8CD0-D8090E9CB0AF}" type="parTrans" cxnId="{82F6BBF1-063A-4833-BA2E-53DD8CE6B54D}">
      <dgm:prSet/>
      <dgm:spPr/>
      <dgm:t>
        <a:bodyPr/>
        <a:lstStyle/>
        <a:p>
          <a:endParaRPr lang="en-US"/>
        </a:p>
      </dgm:t>
    </dgm:pt>
    <dgm:pt modelId="{31606B78-380A-4822-AE6F-EBD45BD2C3E0}" type="sibTrans" cxnId="{82F6BBF1-063A-4833-BA2E-53DD8CE6B54D}">
      <dgm:prSet/>
      <dgm:spPr/>
      <dgm:t>
        <a:bodyPr/>
        <a:lstStyle/>
        <a:p>
          <a:endParaRPr lang="en-US"/>
        </a:p>
      </dgm:t>
    </dgm:pt>
    <dgm:pt modelId="{4228485A-FD9A-4B2F-9452-2DCAE5406AFF}">
      <dgm:prSet>
        <dgm:style>
          <a:lnRef idx="1">
            <a:schemeClr val="accent1"/>
          </a:lnRef>
          <a:fillRef idx="3">
            <a:schemeClr val="accent1"/>
          </a:fillRef>
          <a:effectRef idx="2">
            <a:schemeClr val="accent1"/>
          </a:effectRef>
          <a:fontRef idx="minor">
            <a:schemeClr val="lt1"/>
          </a:fontRef>
        </dgm:style>
      </dgm:prSet>
      <dgm:spPr>
        <a:ln/>
      </dgm:spPr>
      <dgm:t>
        <a:bodyPr/>
        <a:lstStyle/>
        <a:p>
          <a:r>
            <a:rPr lang="en-US" dirty="0"/>
            <a:t>Versions: Windows 7 and newer, Mac OS X 10.11 or higher, Linux: RHEL 6/7</a:t>
          </a:r>
        </a:p>
      </dgm:t>
    </dgm:pt>
    <dgm:pt modelId="{8F7A4A1C-4CD1-41C0-AADA-C0CDAC833F2B}" type="parTrans" cxnId="{40BC04CF-74AC-40CF-AE07-E5D1ADB843D4}">
      <dgm:prSet/>
      <dgm:spPr/>
      <dgm:t>
        <a:bodyPr/>
        <a:lstStyle/>
        <a:p>
          <a:endParaRPr lang="en-US"/>
        </a:p>
      </dgm:t>
    </dgm:pt>
    <dgm:pt modelId="{57B05060-93D5-42C7-B2C7-E235F4593960}" type="sibTrans" cxnId="{40BC04CF-74AC-40CF-AE07-E5D1ADB843D4}">
      <dgm:prSet/>
      <dgm:spPr/>
      <dgm:t>
        <a:bodyPr/>
        <a:lstStyle/>
        <a:p>
          <a:endParaRPr lang="en-US"/>
        </a:p>
      </dgm:t>
    </dgm:pt>
    <dgm:pt modelId="{B8777F0E-BCB4-4ECC-9822-51C2DD0DE38A}" type="pres">
      <dgm:prSet presAssocID="{3EA5D775-E5D5-4AC7-82D9-8334B9E73484}" presName="linear" presStyleCnt="0">
        <dgm:presLayoutVars>
          <dgm:animLvl val="lvl"/>
          <dgm:resizeHandles val="exact"/>
        </dgm:presLayoutVars>
      </dgm:prSet>
      <dgm:spPr/>
    </dgm:pt>
    <dgm:pt modelId="{55FF726A-C6B8-4D8F-B1A8-AB5E04B7595E}" type="pres">
      <dgm:prSet presAssocID="{E93DC7F9-C2EF-4701-96A8-ED2EC9FC2118}" presName="parentText" presStyleLbl="node1" presStyleIdx="0" presStyleCnt="3" custLinFactNeighborX="-313" custLinFactNeighborY="-52492">
        <dgm:presLayoutVars>
          <dgm:chMax val="0"/>
          <dgm:bulletEnabled val="1"/>
        </dgm:presLayoutVars>
      </dgm:prSet>
      <dgm:spPr/>
    </dgm:pt>
    <dgm:pt modelId="{1EDBB0F0-C59D-4BBC-A76A-FB3C182D6F71}" type="pres">
      <dgm:prSet presAssocID="{8D2666F7-384C-4623-9E40-728D73F7DCE8}" presName="spacer" presStyleCnt="0"/>
      <dgm:spPr/>
    </dgm:pt>
    <dgm:pt modelId="{B2169615-4296-4632-8CE9-B06DBDB8A743}" type="pres">
      <dgm:prSet presAssocID="{FBCE9B5D-B5F4-40DD-B875-0D5E4DC85E44}" presName="parentText" presStyleLbl="node1" presStyleIdx="1" presStyleCnt="3">
        <dgm:presLayoutVars>
          <dgm:chMax val="0"/>
          <dgm:bulletEnabled val="1"/>
        </dgm:presLayoutVars>
      </dgm:prSet>
      <dgm:spPr/>
    </dgm:pt>
    <dgm:pt modelId="{3B9F156A-397B-40CE-8A8A-70A8266BFD7A}" type="pres">
      <dgm:prSet presAssocID="{31606B78-380A-4822-AE6F-EBD45BD2C3E0}" presName="spacer" presStyleCnt="0"/>
      <dgm:spPr/>
    </dgm:pt>
    <dgm:pt modelId="{8D5258A4-F0DD-4666-96D0-3DCDF1C5C709}" type="pres">
      <dgm:prSet presAssocID="{4228485A-FD9A-4B2F-9452-2DCAE5406AFF}" presName="parentText" presStyleLbl="node1" presStyleIdx="2" presStyleCnt="3">
        <dgm:presLayoutVars>
          <dgm:chMax val="0"/>
          <dgm:bulletEnabled val="1"/>
        </dgm:presLayoutVars>
      </dgm:prSet>
      <dgm:spPr/>
    </dgm:pt>
  </dgm:ptLst>
  <dgm:cxnLst>
    <dgm:cxn modelId="{EDBB0904-EBBD-430E-AB66-730E78098FAA}" type="presOf" srcId="{3EA5D775-E5D5-4AC7-82D9-8334B9E73484}" destId="{B8777F0E-BCB4-4ECC-9822-51C2DD0DE38A}" srcOrd="0" destOrd="0" presId="urn:microsoft.com/office/officeart/2005/8/layout/vList2"/>
    <dgm:cxn modelId="{829FEA2F-C397-4351-BFDF-7AFAD4A55CAD}" type="presOf" srcId="{4228485A-FD9A-4B2F-9452-2DCAE5406AFF}" destId="{8D5258A4-F0DD-4666-96D0-3DCDF1C5C709}" srcOrd="0" destOrd="0" presId="urn:microsoft.com/office/officeart/2005/8/layout/vList2"/>
    <dgm:cxn modelId="{0EB89185-7068-46A5-B7E6-BF6C0064339A}" type="presOf" srcId="{E93DC7F9-C2EF-4701-96A8-ED2EC9FC2118}" destId="{55FF726A-C6B8-4D8F-B1A8-AB5E04B7595E}" srcOrd="0" destOrd="0" presId="urn:microsoft.com/office/officeart/2005/8/layout/vList2"/>
    <dgm:cxn modelId="{28B513C4-9DA6-458C-96DF-5758EB7F0193}" srcId="{3EA5D775-E5D5-4AC7-82D9-8334B9E73484}" destId="{E93DC7F9-C2EF-4701-96A8-ED2EC9FC2118}" srcOrd="0" destOrd="0" parTransId="{57C461C6-0A18-4CC6-961B-A6775F9463A1}" sibTransId="{8D2666F7-384C-4623-9E40-728D73F7DCE8}"/>
    <dgm:cxn modelId="{40BC04CF-74AC-40CF-AE07-E5D1ADB843D4}" srcId="{3EA5D775-E5D5-4AC7-82D9-8334B9E73484}" destId="{4228485A-FD9A-4B2F-9452-2DCAE5406AFF}" srcOrd="2" destOrd="0" parTransId="{8F7A4A1C-4CD1-41C0-AADA-C0CDAC833F2B}" sibTransId="{57B05060-93D5-42C7-B2C7-E235F4593960}"/>
    <dgm:cxn modelId="{E4E593E9-1588-4F4A-A57C-699FDB61D136}" type="presOf" srcId="{FBCE9B5D-B5F4-40DD-B875-0D5E4DC85E44}" destId="{B2169615-4296-4632-8CE9-B06DBDB8A743}" srcOrd="0" destOrd="0" presId="urn:microsoft.com/office/officeart/2005/8/layout/vList2"/>
    <dgm:cxn modelId="{82F6BBF1-063A-4833-BA2E-53DD8CE6B54D}" srcId="{3EA5D775-E5D5-4AC7-82D9-8334B9E73484}" destId="{FBCE9B5D-B5F4-40DD-B875-0D5E4DC85E44}" srcOrd="1" destOrd="0" parTransId="{617ACB72-0866-490D-8CD0-D8090E9CB0AF}" sibTransId="{31606B78-380A-4822-AE6F-EBD45BD2C3E0}"/>
    <dgm:cxn modelId="{552A94A3-6E56-4ED8-AD61-85B711FDE3F2}" type="presParOf" srcId="{B8777F0E-BCB4-4ECC-9822-51C2DD0DE38A}" destId="{55FF726A-C6B8-4D8F-B1A8-AB5E04B7595E}" srcOrd="0" destOrd="0" presId="urn:microsoft.com/office/officeart/2005/8/layout/vList2"/>
    <dgm:cxn modelId="{0DEF504E-C74A-4951-AB5E-7526BA52E402}" type="presParOf" srcId="{B8777F0E-BCB4-4ECC-9822-51C2DD0DE38A}" destId="{1EDBB0F0-C59D-4BBC-A76A-FB3C182D6F71}" srcOrd="1" destOrd="0" presId="urn:microsoft.com/office/officeart/2005/8/layout/vList2"/>
    <dgm:cxn modelId="{5BAE547A-B033-4DB4-82E2-F77570D193B6}" type="presParOf" srcId="{B8777F0E-BCB4-4ECC-9822-51C2DD0DE38A}" destId="{B2169615-4296-4632-8CE9-B06DBDB8A743}" srcOrd="2" destOrd="0" presId="urn:microsoft.com/office/officeart/2005/8/layout/vList2"/>
    <dgm:cxn modelId="{ED7D53E0-84E7-401C-8A89-0D49643543F9}" type="presParOf" srcId="{B8777F0E-BCB4-4ECC-9822-51C2DD0DE38A}" destId="{3B9F156A-397B-40CE-8A8A-70A8266BFD7A}" srcOrd="3" destOrd="0" presId="urn:microsoft.com/office/officeart/2005/8/layout/vList2"/>
    <dgm:cxn modelId="{5DC8DB9E-7DCF-484A-A7F2-0C6F9DFB644F}" type="presParOf" srcId="{B8777F0E-BCB4-4ECC-9822-51C2DD0DE38A}" destId="{8D5258A4-F0DD-4666-96D0-3DCDF1C5C70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FC59E4-6238-4427-AD79-14220CF9F2BE}" type="doc">
      <dgm:prSet loTypeId="urn:microsoft.com/office/officeart/2018/2/layout/IconCircleList" loCatId="icon" qsTypeId="urn:microsoft.com/office/officeart/2005/8/quickstyle/simple1" qsCatId="simple" csTypeId="urn:microsoft.com/office/officeart/2005/8/colors/accent6_5" csCatId="accent6" phldr="1"/>
      <dgm:spPr/>
      <dgm:t>
        <a:bodyPr/>
        <a:lstStyle/>
        <a:p>
          <a:endParaRPr lang="en-US"/>
        </a:p>
      </dgm:t>
    </dgm:pt>
    <dgm:pt modelId="{7D8243E1-1287-46A9-B1E1-693F7D977750}">
      <dgm:prSet/>
      <dgm:spPr/>
      <dgm:t>
        <a:bodyPr/>
        <a:lstStyle/>
        <a:p>
          <a:pPr>
            <a:lnSpc>
              <a:spcPct val="100000"/>
            </a:lnSpc>
          </a:pPr>
          <a:r>
            <a:rPr lang="en-US"/>
            <a:t>Hardware Constraints: Minimum 1GB Ram</a:t>
          </a:r>
        </a:p>
      </dgm:t>
    </dgm:pt>
    <dgm:pt modelId="{1B75D750-8E29-4114-8CBD-80E27E8DB9DC}" type="parTrans" cxnId="{716D1834-0666-45F6-B9B6-9D54E750297C}">
      <dgm:prSet/>
      <dgm:spPr/>
      <dgm:t>
        <a:bodyPr/>
        <a:lstStyle/>
        <a:p>
          <a:endParaRPr lang="en-US"/>
        </a:p>
      </dgm:t>
    </dgm:pt>
    <dgm:pt modelId="{490C42DF-6183-4550-9F40-E6262DD3B0BC}" type="sibTrans" cxnId="{716D1834-0666-45F6-B9B6-9D54E750297C}">
      <dgm:prSet/>
      <dgm:spPr/>
      <dgm:t>
        <a:bodyPr/>
        <a:lstStyle/>
        <a:p>
          <a:pPr>
            <a:lnSpc>
              <a:spcPct val="100000"/>
            </a:lnSpc>
          </a:pPr>
          <a:endParaRPr lang="en-US"/>
        </a:p>
      </dgm:t>
    </dgm:pt>
    <dgm:pt modelId="{0D778D8C-9D8E-4541-9402-FF180242E271}">
      <dgm:prSet/>
      <dgm:spPr/>
      <dgm:t>
        <a:bodyPr/>
        <a:lstStyle/>
        <a:p>
          <a:pPr>
            <a:lnSpc>
              <a:spcPct val="100000"/>
            </a:lnSpc>
          </a:pPr>
          <a:r>
            <a:rPr lang="en-US"/>
            <a:t>Device Constraints: Designed only for PC</a:t>
          </a:r>
        </a:p>
      </dgm:t>
    </dgm:pt>
    <dgm:pt modelId="{0DAA6B8A-2B35-4DF0-917C-7D3410EC76D6}" type="parTrans" cxnId="{348CAE66-3E6A-4B91-84FD-214EDD82ADD3}">
      <dgm:prSet/>
      <dgm:spPr/>
      <dgm:t>
        <a:bodyPr/>
        <a:lstStyle/>
        <a:p>
          <a:endParaRPr lang="en-US"/>
        </a:p>
      </dgm:t>
    </dgm:pt>
    <dgm:pt modelId="{EBAAAFC5-8C8E-4AC5-B746-DAF5E4B4247A}" type="sibTrans" cxnId="{348CAE66-3E6A-4B91-84FD-214EDD82ADD3}">
      <dgm:prSet/>
      <dgm:spPr/>
      <dgm:t>
        <a:bodyPr/>
        <a:lstStyle/>
        <a:p>
          <a:pPr>
            <a:lnSpc>
              <a:spcPct val="100000"/>
            </a:lnSpc>
          </a:pPr>
          <a:endParaRPr lang="en-US"/>
        </a:p>
      </dgm:t>
    </dgm:pt>
    <dgm:pt modelId="{7E72BBAE-D98A-4472-A181-3197AF4BFC7E}">
      <dgm:prSet/>
      <dgm:spPr/>
      <dgm:t>
        <a:bodyPr/>
        <a:lstStyle/>
        <a:p>
          <a:pPr>
            <a:lnSpc>
              <a:spcPct val="100000"/>
            </a:lnSpc>
          </a:pPr>
          <a:r>
            <a:rPr lang="en-US"/>
            <a:t>Language Constraints: Only in Python</a:t>
          </a:r>
        </a:p>
      </dgm:t>
    </dgm:pt>
    <dgm:pt modelId="{E3F7D90D-D9E8-4883-9BF1-3D365EE7AEB8}" type="parTrans" cxnId="{A9244561-7855-44A4-8266-5AE08920B767}">
      <dgm:prSet/>
      <dgm:spPr/>
      <dgm:t>
        <a:bodyPr/>
        <a:lstStyle/>
        <a:p>
          <a:endParaRPr lang="en-US"/>
        </a:p>
      </dgm:t>
    </dgm:pt>
    <dgm:pt modelId="{3AC39863-DFC0-4A50-BDC4-E9EBD259E7E5}" type="sibTrans" cxnId="{A9244561-7855-44A4-8266-5AE08920B767}">
      <dgm:prSet/>
      <dgm:spPr/>
      <dgm:t>
        <a:bodyPr/>
        <a:lstStyle/>
        <a:p>
          <a:pPr>
            <a:lnSpc>
              <a:spcPct val="100000"/>
            </a:lnSpc>
          </a:pPr>
          <a:endParaRPr lang="en-US"/>
        </a:p>
      </dgm:t>
    </dgm:pt>
    <dgm:pt modelId="{2FC63B6D-0D01-4571-95EE-FC2BCD48DE81}">
      <dgm:prSet/>
      <dgm:spPr/>
      <dgm:t>
        <a:bodyPr/>
        <a:lstStyle/>
        <a:p>
          <a:pPr>
            <a:lnSpc>
              <a:spcPct val="100000"/>
            </a:lnSpc>
          </a:pPr>
          <a:r>
            <a:rPr lang="en-US"/>
            <a:t>Time Constraints: Three months</a:t>
          </a:r>
        </a:p>
      </dgm:t>
    </dgm:pt>
    <dgm:pt modelId="{C782971E-EF4D-40BA-A35F-66350EC338BE}" type="parTrans" cxnId="{A2BEE04C-3F05-4724-A101-5591A5F3DC28}">
      <dgm:prSet/>
      <dgm:spPr/>
      <dgm:t>
        <a:bodyPr/>
        <a:lstStyle/>
        <a:p>
          <a:endParaRPr lang="en-US"/>
        </a:p>
      </dgm:t>
    </dgm:pt>
    <dgm:pt modelId="{741FD57C-0E25-4CF0-8D1D-A0D82F78CBE5}" type="sibTrans" cxnId="{A2BEE04C-3F05-4724-A101-5591A5F3DC28}">
      <dgm:prSet/>
      <dgm:spPr/>
      <dgm:t>
        <a:bodyPr/>
        <a:lstStyle/>
        <a:p>
          <a:endParaRPr lang="en-US"/>
        </a:p>
      </dgm:t>
    </dgm:pt>
    <dgm:pt modelId="{B0D6C2CA-3521-46E8-9C81-945A8A644E79}" type="pres">
      <dgm:prSet presAssocID="{BEFC59E4-6238-4427-AD79-14220CF9F2BE}" presName="root" presStyleCnt="0">
        <dgm:presLayoutVars>
          <dgm:dir/>
          <dgm:resizeHandles val="exact"/>
        </dgm:presLayoutVars>
      </dgm:prSet>
      <dgm:spPr/>
    </dgm:pt>
    <dgm:pt modelId="{1E1C155E-A6FB-42A6-87A8-4891E96A5F4E}" type="pres">
      <dgm:prSet presAssocID="{BEFC59E4-6238-4427-AD79-14220CF9F2BE}" presName="container" presStyleCnt="0">
        <dgm:presLayoutVars>
          <dgm:dir/>
          <dgm:resizeHandles val="exact"/>
        </dgm:presLayoutVars>
      </dgm:prSet>
      <dgm:spPr/>
    </dgm:pt>
    <dgm:pt modelId="{5306808C-F087-4CDF-A867-B74AE9D8F389}" type="pres">
      <dgm:prSet presAssocID="{7D8243E1-1287-46A9-B1E1-693F7D977750}" presName="compNode" presStyleCnt="0"/>
      <dgm:spPr/>
    </dgm:pt>
    <dgm:pt modelId="{32D05C50-A31F-44AC-A825-F2CF9AC6374C}" type="pres">
      <dgm:prSet presAssocID="{7D8243E1-1287-46A9-B1E1-693F7D977750}" presName="iconBgRect" presStyleLbl="bgShp" presStyleIdx="0" presStyleCnt="4">
        <dgm:style>
          <a:lnRef idx="2">
            <a:schemeClr val="accent1">
              <a:shade val="50000"/>
            </a:schemeClr>
          </a:lnRef>
          <a:fillRef idx="1">
            <a:schemeClr val="accent1"/>
          </a:fillRef>
          <a:effectRef idx="0">
            <a:schemeClr val="accent1"/>
          </a:effectRef>
          <a:fontRef idx="minor">
            <a:schemeClr val="lt1"/>
          </a:fontRef>
        </dgm:style>
      </dgm:prSet>
      <dgm:spPr/>
    </dgm:pt>
    <dgm:pt modelId="{E069B57A-0ABE-49C0-8CDE-9BDC71DBF556}" type="pres">
      <dgm:prSet presAssocID="{7D8243E1-1287-46A9-B1E1-693F7D9777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460BBE5-3989-4287-ABED-87E6F173E22D}" type="pres">
      <dgm:prSet presAssocID="{7D8243E1-1287-46A9-B1E1-693F7D977750}" presName="spaceRect" presStyleCnt="0"/>
      <dgm:spPr/>
    </dgm:pt>
    <dgm:pt modelId="{EBA3A933-47A1-4A23-9D5E-18EA12003E66}" type="pres">
      <dgm:prSet presAssocID="{7D8243E1-1287-46A9-B1E1-693F7D977750}" presName="textRect" presStyleLbl="revTx" presStyleIdx="0" presStyleCnt="4">
        <dgm:presLayoutVars>
          <dgm:chMax val="1"/>
          <dgm:chPref val="1"/>
        </dgm:presLayoutVars>
      </dgm:prSet>
      <dgm:spPr/>
    </dgm:pt>
    <dgm:pt modelId="{CC6025DC-34D4-4BC3-AC5F-1AFBDB5FB0C7}" type="pres">
      <dgm:prSet presAssocID="{490C42DF-6183-4550-9F40-E6262DD3B0BC}" presName="sibTrans" presStyleLbl="sibTrans2D1" presStyleIdx="0" presStyleCnt="0"/>
      <dgm:spPr/>
    </dgm:pt>
    <dgm:pt modelId="{C337BF4B-A60A-405C-BDAD-301C336E26F0}" type="pres">
      <dgm:prSet presAssocID="{0D778D8C-9D8E-4541-9402-FF180242E271}" presName="compNode" presStyleCnt="0"/>
      <dgm:spPr/>
    </dgm:pt>
    <dgm:pt modelId="{472CBE87-ED95-4E0E-B302-E3C24C90E4D4}" type="pres">
      <dgm:prSet presAssocID="{0D778D8C-9D8E-4541-9402-FF180242E271}" presName="iconBgRect" presStyleLbl="bgShp" presStyleIdx="1" presStyleCnt="4">
        <dgm:style>
          <a:lnRef idx="2">
            <a:schemeClr val="accent1">
              <a:shade val="50000"/>
            </a:schemeClr>
          </a:lnRef>
          <a:fillRef idx="1">
            <a:schemeClr val="accent1"/>
          </a:fillRef>
          <a:effectRef idx="0">
            <a:schemeClr val="accent1"/>
          </a:effectRef>
          <a:fontRef idx="minor">
            <a:schemeClr val="lt1"/>
          </a:fontRef>
        </dgm:style>
      </dgm:prSet>
      <dgm:spPr/>
    </dgm:pt>
    <dgm:pt modelId="{79B333B7-486F-4C18-ACFC-F0DC9C3DDF93}" type="pres">
      <dgm:prSet presAssocID="{0D778D8C-9D8E-4541-9402-FF180242E2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aptop"/>
        </a:ext>
      </dgm:extLst>
    </dgm:pt>
    <dgm:pt modelId="{25915329-060C-4F7E-A58D-057A4E63193C}" type="pres">
      <dgm:prSet presAssocID="{0D778D8C-9D8E-4541-9402-FF180242E271}" presName="spaceRect" presStyleCnt="0"/>
      <dgm:spPr/>
    </dgm:pt>
    <dgm:pt modelId="{6B8D61E8-9CBC-45FA-87C2-4ECCBDF068B4}" type="pres">
      <dgm:prSet presAssocID="{0D778D8C-9D8E-4541-9402-FF180242E271}" presName="textRect" presStyleLbl="revTx" presStyleIdx="1" presStyleCnt="4">
        <dgm:presLayoutVars>
          <dgm:chMax val="1"/>
          <dgm:chPref val="1"/>
        </dgm:presLayoutVars>
      </dgm:prSet>
      <dgm:spPr/>
    </dgm:pt>
    <dgm:pt modelId="{282B64F3-40D2-40E4-B2E7-4884CA3A9FE6}" type="pres">
      <dgm:prSet presAssocID="{EBAAAFC5-8C8E-4AC5-B746-DAF5E4B4247A}" presName="sibTrans" presStyleLbl="sibTrans2D1" presStyleIdx="0" presStyleCnt="0"/>
      <dgm:spPr/>
    </dgm:pt>
    <dgm:pt modelId="{CDCA449A-B0F0-4F48-9DF7-2E45088E4A80}" type="pres">
      <dgm:prSet presAssocID="{7E72BBAE-D98A-4472-A181-3197AF4BFC7E}" presName="compNode" presStyleCnt="0"/>
      <dgm:spPr/>
    </dgm:pt>
    <dgm:pt modelId="{7C3972D4-1472-423F-A640-F2116868FE84}" type="pres">
      <dgm:prSet presAssocID="{7E72BBAE-D98A-4472-A181-3197AF4BFC7E}" presName="iconBgRect" presStyleLbl="bgShp" presStyleIdx="2" presStyleCnt="4">
        <dgm:style>
          <a:lnRef idx="2">
            <a:schemeClr val="accent1">
              <a:shade val="50000"/>
            </a:schemeClr>
          </a:lnRef>
          <a:fillRef idx="1">
            <a:schemeClr val="accent1"/>
          </a:fillRef>
          <a:effectRef idx="0">
            <a:schemeClr val="accent1"/>
          </a:effectRef>
          <a:fontRef idx="minor">
            <a:schemeClr val="lt1"/>
          </a:fontRef>
        </dgm:style>
      </dgm:prSet>
      <dgm:spPr/>
    </dgm:pt>
    <dgm:pt modelId="{6CE8B3E5-16C0-46EA-A692-F0C22473F37B}" type="pres">
      <dgm:prSet presAssocID="{7E72BBAE-D98A-4472-A181-3197AF4BFC7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F18DB839-6FED-44F7-AC1F-516945AF3B65}" type="pres">
      <dgm:prSet presAssocID="{7E72BBAE-D98A-4472-A181-3197AF4BFC7E}" presName="spaceRect" presStyleCnt="0"/>
      <dgm:spPr/>
    </dgm:pt>
    <dgm:pt modelId="{B08DA695-0FD3-4329-9182-41706A0FC4F1}" type="pres">
      <dgm:prSet presAssocID="{7E72BBAE-D98A-4472-A181-3197AF4BFC7E}" presName="textRect" presStyleLbl="revTx" presStyleIdx="2" presStyleCnt="4">
        <dgm:presLayoutVars>
          <dgm:chMax val="1"/>
          <dgm:chPref val="1"/>
        </dgm:presLayoutVars>
      </dgm:prSet>
      <dgm:spPr/>
    </dgm:pt>
    <dgm:pt modelId="{264A76DA-8122-4FBC-AA39-B657D75D2FCC}" type="pres">
      <dgm:prSet presAssocID="{3AC39863-DFC0-4A50-BDC4-E9EBD259E7E5}" presName="sibTrans" presStyleLbl="sibTrans2D1" presStyleIdx="0" presStyleCnt="0"/>
      <dgm:spPr/>
    </dgm:pt>
    <dgm:pt modelId="{3D418AFB-0376-460A-940D-014F0E00DAB0}" type="pres">
      <dgm:prSet presAssocID="{2FC63B6D-0D01-4571-95EE-FC2BCD48DE81}" presName="compNode" presStyleCnt="0"/>
      <dgm:spPr/>
    </dgm:pt>
    <dgm:pt modelId="{757D1B0B-D513-4F19-89E4-2B11AD6D1B04}" type="pres">
      <dgm:prSet presAssocID="{2FC63B6D-0D01-4571-95EE-FC2BCD48DE81}" presName="iconBgRect" presStyleLbl="bgShp" presStyleIdx="3" presStyleCnt="4">
        <dgm:style>
          <a:lnRef idx="2">
            <a:schemeClr val="accent1">
              <a:shade val="50000"/>
            </a:schemeClr>
          </a:lnRef>
          <a:fillRef idx="1">
            <a:schemeClr val="accent1"/>
          </a:fillRef>
          <a:effectRef idx="0">
            <a:schemeClr val="accent1"/>
          </a:effectRef>
          <a:fontRef idx="minor">
            <a:schemeClr val="lt1"/>
          </a:fontRef>
        </dgm:style>
      </dgm:prSet>
      <dgm:spPr/>
    </dgm:pt>
    <dgm:pt modelId="{D8F2F940-EF7B-47E6-82B4-778D36EB58E1}" type="pres">
      <dgm:prSet presAssocID="{2FC63B6D-0D01-4571-95EE-FC2BCD48DE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topwatch with solid fill"/>
        </a:ext>
      </dgm:extLst>
    </dgm:pt>
    <dgm:pt modelId="{169CA83A-16E2-45A4-ACF8-826BFA9AB44C}" type="pres">
      <dgm:prSet presAssocID="{2FC63B6D-0D01-4571-95EE-FC2BCD48DE81}" presName="spaceRect" presStyleCnt="0"/>
      <dgm:spPr/>
    </dgm:pt>
    <dgm:pt modelId="{8085EBAC-FEAA-454D-AC0C-D0322EAE87C2}" type="pres">
      <dgm:prSet presAssocID="{2FC63B6D-0D01-4571-95EE-FC2BCD48DE81}" presName="textRect" presStyleLbl="revTx" presStyleIdx="3" presStyleCnt="4">
        <dgm:presLayoutVars>
          <dgm:chMax val="1"/>
          <dgm:chPref val="1"/>
        </dgm:presLayoutVars>
      </dgm:prSet>
      <dgm:spPr/>
    </dgm:pt>
  </dgm:ptLst>
  <dgm:cxnLst>
    <dgm:cxn modelId="{131A8A13-D660-4A7E-9CCE-7D1C3F3C69D1}" type="presOf" srcId="{7D8243E1-1287-46A9-B1E1-693F7D977750}" destId="{EBA3A933-47A1-4A23-9D5E-18EA12003E66}" srcOrd="0" destOrd="0" presId="urn:microsoft.com/office/officeart/2018/2/layout/IconCircleList"/>
    <dgm:cxn modelId="{7A3CE529-DD75-4103-ABBB-ACCC8D3793FD}" type="presOf" srcId="{2FC63B6D-0D01-4571-95EE-FC2BCD48DE81}" destId="{8085EBAC-FEAA-454D-AC0C-D0322EAE87C2}" srcOrd="0" destOrd="0" presId="urn:microsoft.com/office/officeart/2018/2/layout/IconCircleList"/>
    <dgm:cxn modelId="{716D1834-0666-45F6-B9B6-9D54E750297C}" srcId="{BEFC59E4-6238-4427-AD79-14220CF9F2BE}" destId="{7D8243E1-1287-46A9-B1E1-693F7D977750}" srcOrd="0" destOrd="0" parTransId="{1B75D750-8E29-4114-8CBD-80E27E8DB9DC}" sibTransId="{490C42DF-6183-4550-9F40-E6262DD3B0BC}"/>
    <dgm:cxn modelId="{60781D34-37B8-4031-AC40-03C42FC2AA86}" type="presOf" srcId="{490C42DF-6183-4550-9F40-E6262DD3B0BC}" destId="{CC6025DC-34D4-4BC3-AC5F-1AFBDB5FB0C7}" srcOrd="0" destOrd="0" presId="urn:microsoft.com/office/officeart/2018/2/layout/IconCircleList"/>
    <dgm:cxn modelId="{A9244561-7855-44A4-8266-5AE08920B767}" srcId="{BEFC59E4-6238-4427-AD79-14220CF9F2BE}" destId="{7E72BBAE-D98A-4472-A181-3197AF4BFC7E}" srcOrd="2" destOrd="0" parTransId="{E3F7D90D-D9E8-4883-9BF1-3D365EE7AEB8}" sibTransId="{3AC39863-DFC0-4A50-BDC4-E9EBD259E7E5}"/>
    <dgm:cxn modelId="{348CAE66-3E6A-4B91-84FD-214EDD82ADD3}" srcId="{BEFC59E4-6238-4427-AD79-14220CF9F2BE}" destId="{0D778D8C-9D8E-4541-9402-FF180242E271}" srcOrd="1" destOrd="0" parTransId="{0DAA6B8A-2B35-4DF0-917C-7D3410EC76D6}" sibTransId="{EBAAAFC5-8C8E-4AC5-B746-DAF5E4B4247A}"/>
    <dgm:cxn modelId="{9946A56A-59BF-4679-BA39-70119FBDC09B}" type="presOf" srcId="{BEFC59E4-6238-4427-AD79-14220CF9F2BE}" destId="{B0D6C2CA-3521-46E8-9C81-945A8A644E79}" srcOrd="0" destOrd="0" presId="urn:microsoft.com/office/officeart/2018/2/layout/IconCircleList"/>
    <dgm:cxn modelId="{A2BEE04C-3F05-4724-A101-5591A5F3DC28}" srcId="{BEFC59E4-6238-4427-AD79-14220CF9F2BE}" destId="{2FC63B6D-0D01-4571-95EE-FC2BCD48DE81}" srcOrd="3" destOrd="0" parTransId="{C782971E-EF4D-40BA-A35F-66350EC338BE}" sibTransId="{741FD57C-0E25-4CF0-8D1D-A0D82F78CBE5}"/>
    <dgm:cxn modelId="{34B7DA58-F373-43D7-B19C-BE132DF498B8}" type="presOf" srcId="{3AC39863-DFC0-4A50-BDC4-E9EBD259E7E5}" destId="{264A76DA-8122-4FBC-AA39-B657D75D2FCC}" srcOrd="0" destOrd="0" presId="urn:microsoft.com/office/officeart/2018/2/layout/IconCircleList"/>
    <dgm:cxn modelId="{B4BBD87C-3C20-4569-9089-DD8E76D20C87}" type="presOf" srcId="{0D778D8C-9D8E-4541-9402-FF180242E271}" destId="{6B8D61E8-9CBC-45FA-87C2-4ECCBDF068B4}" srcOrd="0" destOrd="0" presId="urn:microsoft.com/office/officeart/2018/2/layout/IconCircleList"/>
    <dgm:cxn modelId="{A851A9B1-54EA-4243-880D-3B083EBA97E4}" type="presOf" srcId="{EBAAAFC5-8C8E-4AC5-B746-DAF5E4B4247A}" destId="{282B64F3-40D2-40E4-B2E7-4884CA3A9FE6}" srcOrd="0" destOrd="0" presId="urn:microsoft.com/office/officeart/2018/2/layout/IconCircleList"/>
    <dgm:cxn modelId="{943F75E8-71F5-4869-8B50-4795DB3B4C25}" type="presOf" srcId="{7E72BBAE-D98A-4472-A181-3197AF4BFC7E}" destId="{B08DA695-0FD3-4329-9182-41706A0FC4F1}" srcOrd="0" destOrd="0" presId="urn:microsoft.com/office/officeart/2018/2/layout/IconCircleList"/>
    <dgm:cxn modelId="{0F949993-EE77-4E98-9B03-26E7D1DD5250}" type="presParOf" srcId="{B0D6C2CA-3521-46E8-9C81-945A8A644E79}" destId="{1E1C155E-A6FB-42A6-87A8-4891E96A5F4E}" srcOrd="0" destOrd="0" presId="urn:microsoft.com/office/officeart/2018/2/layout/IconCircleList"/>
    <dgm:cxn modelId="{1F526290-2093-46F6-9E99-F4158EC6528F}" type="presParOf" srcId="{1E1C155E-A6FB-42A6-87A8-4891E96A5F4E}" destId="{5306808C-F087-4CDF-A867-B74AE9D8F389}" srcOrd="0" destOrd="0" presId="urn:microsoft.com/office/officeart/2018/2/layout/IconCircleList"/>
    <dgm:cxn modelId="{F70614D0-9083-4136-BCCA-F0B96F26BC7A}" type="presParOf" srcId="{5306808C-F087-4CDF-A867-B74AE9D8F389}" destId="{32D05C50-A31F-44AC-A825-F2CF9AC6374C}" srcOrd="0" destOrd="0" presId="urn:microsoft.com/office/officeart/2018/2/layout/IconCircleList"/>
    <dgm:cxn modelId="{07987C77-ED8D-40C5-B040-EEA22C7AB44D}" type="presParOf" srcId="{5306808C-F087-4CDF-A867-B74AE9D8F389}" destId="{E069B57A-0ABE-49C0-8CDE-9BDC71DBF556}" srcOrd="1" destOrd="0" presId="urn:microsoft.com/office/officeart/2018/2/layout/IconCircleList"/>
    <dgm:cxn modelId="{BAEECD39-2483-420D-B206-42BA75D4ECF3}" type="presParOf" srcId="{5306808C-F087-4CDF-A867-B74AE9D8F389}" destId="{8460BBE5-3989-4287-ABED-87E6F173E22D}" srcOrd="2" destOrd="0" presId="urn:microsoft.com/office/officeart/2018/2/layout/IconCircleList"/>
    <dgm:cxn modelId="{D67F2BF8-AC38-4B7F-990D-185ED11B6CD7}" type="presParOf" srcId="{5306808C-F087-4CDF-A867-B74AE9D8F389}" destId="{EBA3A933-47A1-4A23-9D5E-18EA12003E66}" srcOrd="3" destOrd="0" presId="urn:microsoft.com/office/officeart/2018/2/layout/IconCircleList"/>
    <dgm:cxn modelId="{133763FC-6993-4246-84D3-3F9F44FCAF4F}" type="presParOf" srcId="{1E1C155E-A6FB-42A6-87A8-4891E96A5F4E}" destId="{CC6025DC-34D4-4BC3-AC5F-1AFBDB5FB0C7}" srcOrd="1" destOrd="0" presId="urn:microsoft.com/office/officeart/2018/2/layout/IconCircleList"/>
    <dgm:cxn modelId="{1680902E-77BD-47F1-AF51-EA73443CDE2C}" type="presParOf" srcId="{1E1C155E-A6FB-42A6-87A8-4891E96A5F4E}" destId="{C337BF4B-A60A-405C-BDAD-301C336E26F0}" srcOrd="2" destOrd="0" presId="urn:microsoft.com/office/officeart/2018/2/layout/IconCircleList"/>
    <dgm:cxn modelId="{06EEF6A2-5282-4BE8-B758-444683CC0585}" type="presParOf" srcId="{C337BF4B-A60A-405C-BDAD-301C336E26F0}" destId="{472CBE87-ED95-4E0E-B302-E3C24C90E4D4}" srcOrd="0" destOrd="0" presId="urn:microsoft.com/office/officeart/2018/2/layout/IconCircleList"/>
    <dgm:cxn modelId="{5A841CF3-B35E-4F79-A376-C0151CC39815}" type="presParOf" srcId="{C337BF4B-A60A-405C-BDAD-301C336E26F0}" destId="{79B333B7-486F-4C18-ACFC-F0DC9C3DDF93}" srcOrd="1" destOrd="0" presId="urn:microsoft.com/office/officeart/2018/2/layout/IconCircleList"/>
    <dgm:cxn modelId="{B2237D1B-547F-4EAD-8368-64EB8BB50901}" type="presParOf" srcId="{C337BF4B-A60A-405C-BDAD-301C336E26F0}" destId="{25915329-060C-4F7E-A58D-057A4E63193C}" srcOrd="2" destOrd="0" presId="urn:microsoft.com/office/officeart/2018/2/layout/IconCircleList"/>
    <dgm:cxn modelId="{FB5EE0AF-227C-4FB8-A2DA-9F55D8F60BF5}" type="presParOf" srcId="{C337BF4B-A60A-405C-BDAD-301C336E26F0}" destId="{6B8D61E8-9CBC-45FA-87C2-4ECCBDF068B4}" srcOrd="3" destOrd="0" presId="urn:microsoft.com/office/officeart/2018/2/layout/IconCircleList"/>
    <dgm:cxn modelId="{0EA699BB-FCC0-4466-8B82-14350D86BB3A}" type="presParOf" srcId="{1E1C155E-A6FB-42A6-87A8-4891E96A5F4E}" destId="{282B64F3-40D2-40E4-B2E7-4884CA3A9FE6}" srcOrd="3" destOrd="0" presId="urn:microsoft.com/office/officeart/2018/2/layout/IconCircleList"/>
    <dgm:cxn modelId="{886ACCFD-8E65-45E1-8E0C-CD06F5416754}" type="presParOf" srcId="{1E1C155E-A6FB-42A6-87A8-4891E96A5F4E}" destId="{CDCA449A-B0F0-4F48-9DF7-2E45088E4A80}" srcOrd="4" destOrd="0" presId="urn:microsoft.com/office/officeart/2018/2/layout/IconCircleList"/>
    <dgm:cxn modelId="{9CCB4C8A-5434-45C0-AE0E-EB893D3177CD}" type="presParOf" srcId="{CDCA449A-B0F0-4F48-9DF7-2E45088E4A80}" destId="{7C3972D4-1472-423F-A640-F2116868FE84}" srcOrd="0" destOrd="0" presId="urn:microsoft.com/office/officeart/2018/2/layout/IconCircleList"/>
    <dgm:cxn modelId="{467F3594-DEA6-4649-A2E6-B6F47816BC70}" type="presParOf" srcId="{CDCA449A-B0F0-4F48-9DF7-2E45088E4A80}" destId="{6CE8B3E5-16C0-46EA-A692-F0C22473F37B}" srcOrd="1" destOrd="0" presId="urn:microsoft.com/office/officeart/2018/2/layout/IconCircleList"/>
    <dgm:cxn modelId="{B60C7438-CEDB-4744-994D-620F190043BB}" type="presParOf" srcId="{CDCA449A-B0F0-4F48-9DF7-2E45088E4A80}" destId="{F18DB839-6FED-44F7-AC1F-516945AF3B65}" srcOrd="2" destOrd="0" presId="urn:microsoft.com/office/officeart/2018/2/layout/IconCircleList"/>
    <dgm:cxn modelId="{088491B0-3158-4650-999A-4EED717AB557}" type="presParOf" srcId="{CDCA449A-B0F0-4F48-9DF7-2E45088E4A80}" destId="{B08DA695-0FD3-4329-9182-41706A0FC4F1}" srcOrd="3" destOrd="0" presId="urn:microsoft.com/office/officeart/2018/2/layout/IconCircleList"/>
    <dgm:cxn modelId="{EDA5EE9B-8EA8-4695-B70A-8E65B34DF888}" type="presParOf" srcId="{1E1C155E-A6FB-42A6-87A8-4891E96A5F4E}" destId="{264A76DA-8122-4FBC-AA39-B657D75D2FCC}" srcOrd="5" destOrd="0" presId="urn:microsoft.com/office/officeart/2018/2/layout/IconCircleList"/>
    <dgm:cxn modelId="{38657608-0DB1-4B4A-A3C6-88174C198F4D}" type="presParOf" srcId="{1E1C155E-A6FB-42A6-87A8-4891E96A5F4E}" destId="{3D418AFB-0376-460A-940D-014F0E00DAB0}" srcOrd="6" destOrd="0" presId="urn:microsoft.com/office/officeart/2018/2/layout/IconCircleList"/>
    <dgm:cxn modelId="{3FF70D37-5384-477E-94D5-6F52C174492B}" type="presParOf" srcId="{3D418AFB-0376-460A-940D-014F0E00DAB0}" destId="{757D1B0B-D513-4F19-89E4-2B11AD6D1B04}" srcOrd="0" destOrd="0" presId="urn:microsoft.com/office/officeart/2018/2/layout/IconCircleList"/>
    <dgm:cxn modelId="{767D64C3-318B-4D17-B73C-17CB2C69D47D}" type="presParOf" srcId="{3D418AFB-0376-460A-940D-014F0E00DAB0}" destId="{D8F2F940-EF7B-47E6-82B4-778D36EB58E1}" srcOrd="1" destOrd="0" presId="urn:microsoft.com/office/officeart/2018/2/layout/IconCircleList"/>
    <dgm:cxn modelId="{D9DF790D-93C6-46FF-89F4-12BBD161AE50}" type="presParOf" srcId="{3D418AFB-0376-460A-940D-014F0E00DAB0}" destId="{169CA83A-16E2-45A4-ACF8-826BFA9AB44C}" srcOrd="2" destOrd="0" presId="urn:microsoft.com/office/officeart/2018/2/layout/IconCircleList"/>
    <dgm:cxn modelId="{8E297920-7403-4C8C-BD05-41625C6D5EE4}" type="presParOf" srcId="{3D418AFB-0376-460A-940D-014F0E00DAB0}" destId="{8085EBAC-FEAA-454D-AC0C-D0322EAE87C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128DC8-EB50-4CB0-B4E2-88DD4F98BE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C365580-FCB9-41B0-8A69-015D0B324F7C}">
      <dgm:prSet/>
      <dgm:spPr/>
      <dgm:t>
        <a:bodyPr/>
        <a:lstStyle/>
        <a:p>
          <a:pPr>
            <a:lnSpc>
              <a:spcPct val="100000"/>
            </a:lnSpc>
          </a:pPr>
          <a:r>
            <a:rPr lang="en-US"/>
            <a:t>Users' fundamental keystrokes, such as symbols, alpha letters, and numerals, will be accepted by our text editor. </a:t>
          </a:r>
        </a:p>
      </dgm:t>
    </dgm:pt>
    <dgm:pt modelId="{F743B255-27F9-4A98-853E-9ADF82D0D5CD}" type="parTrans" cxnId="{BEC6ECDE-7BA5-452A-AFF7-8A8AC31DDE4F}">
      <dgm:prSet/>
      <dgm:spPr/>
      <dgm:t>
        <a:bodyPr/>
        <a:lstStyle/>
        <a:p>
          <a:endParaRPr lang="en-US"/>
        </a:p>
      </dgm:t>
    </dgm:pt>
    <dgm:pt modelId="{2DC5DCDF-8945-4AAF-A230-FE4C2591DF1C}" type="sibTrans" cxnId="{BEC6ECDE-7BA5-452A-AFF7-8A8AC31DDE4F}">
      <dgm:prSet/>
      <dgm:spPr/>
      <dgm:t>
        <a:bodyPr/>
        <a:lstStyle/>
        <a:p>
          <a:endParaRPr lang="en-US"/>
        </a:p>
      </dgm:t>
    </dgm:pt>
    <dgm:pt modelId="{8FB2FCBB-F274-42D0-ABD2-0C5D4FD3E57B}">
      <dgm:prSet/>
      <dgm:spPr/>
      <dgm:t>
        <a:bodyPr/>
        <a:lstStyle/>
        <a:p>
          <a:pPr>
            <a:lnSpc>
              <a:spcPct val="100000"/>
            </a:lnSpc>
          </a:pPr>
          <a:r>
            <a:rPr lang="en-US" dirty="0"/>
            <a:t>Users will also be able to open and edit text files. </a:t>
          </a:r>
        </a:p>
      </dgm:t>
    </dgm:pt>
    <dgm:pt modelId="{D1C0FC4C-1A9E-4279-9456-6554B3035C4D}" type="parTrans" cxnId="{B2B46E8A-793F-4109-A6CC-EFC541FE5844}">
      <dgm:prSet/>
      <dgm:spPr/>
      <dgm:t>
        <a:bodyPr/>
        <a:lstStyle/>
        <a:p>
          <a:endParaRPr lang="en-US"/>
        </a:p>
      </dgm:t>
    </dgm:pt>
    <dgm:pt modelId="{07FFD714-E220-413D-9A49-A78466DE0816}" type="sibTrans" cxnId="{B2B46E8A-793F-4109-A6CC-EFC541FE5844}">
      <dgm:prSet/>
      <dgm:spPr/>
      <dgm:t>
        <a:bodyPr/>
        <a:lstStyle/>
        <a:p>
          <a:endParaRPr lang="en-US"/>
        </a:p>
      </dgm:t>
    </dgm:pt>
    <dgm:pt modelId="{F7CC046B-998F-4E78-A5D9-EDC924613DF9}">
      <dgm:prSet/>
      <dgm:spPr/>
      <dgm:t>
        <a:bodyPr/>
        <a:lstStyle/>
        <a:p>
          <a:pPr>
            <a:lnSpc>
              <a:spcPct val="100000"/>
            </a:lnSpc>
          </a:pPr>
          <a:r>
            <a:rPr lang="en-US" dirty="0"/>
            <a:t>Users can save their files to make their modifications permanent.</a:t>
          </a:r>
        </a:p>
      </dgm:t>
    </dgm:pt>
    <dgm:pt modelId="{46FCEAB7-3BFE-4AA9-9C8E-B49A389EFBC0}" type="parTrans" cxnId="{E70D4507-3974-43DA-8373-C9FB7A9AE88A}">
      <dgm:prSet/>
      <dgm:spPr/>
      <dgm:t>
        <a:bodyPr/>
        <a:lstStyle/>
        <a:p>
          <a:endParaRPr lang="en-US"/>
        </a:p>
      </dgm:t>
    </dgm:pt>
    <dgm:pt modelId="{0F8D2A85-C60D-48A2-99CD-AA8E0D12BE7B}" type="sibTrans" cxnId="{E70D4507-3974-43DA-8373-C9FB7A9AE88A}">
      <dgm:prSet/>
      <dgm:spPr/>
      <dgm:t>
        <a:bodyPr/>
        <a:lstStyle/>
        <a:p>
          <a:endParaRPr lang="en-US"/>
        </a:p>
      </dgm:t>
    </dgm:pt>
    <dgm:pt modelId="{23A39A7A-3A14-41BB-9503-7DBE45D6C1CA}" type="pres">
      <dgm:prSet presAssocID="{80128DC8-EB50-4CB0-B4E2-88DD4F98BEA3}" presName="root" presStyleCnt="0">
        <dgm:presLayoutVars>
          <dgm:dir/>
          <dgm:resizeHandles val="exact"/>
        </dgm:presLayoutVars>
      </dgm:prSet>
      <dgm:spPr/>
    </dgm:pt>
    <dgm:pt modelId="{FE15D337-900A-4A79-B756-924D8832DE7F}" type="pres">
      <dgm:prSet presAssocID="{8C365580-FCB9-41B0-8A69-015D0B324F7C}" presName="compNode" presStyleCnt="0"/>
      <dgm:spPr/>
    </dgm:pt>
    <dgm:pt modelId="{E45BAB5E-B04F-4E29-8A3B-4B6E53D45C34}" type="pres">
      <dgm:prSet presAssocID="{8C365580-FCB9-41B0-8A69-015D0B324F7C}" presName="bgRect" presStyleLbl="bgShp" presStyleIdx="0" presStyleCnt="3"/>
      <dgm:spPr/>
    </dgm:pt>
    <dgm:pt modelId="{FB243875-3E11-416C-A402-24691DC98F54}" type="pres">
      <dgm:prSet presAssocID="{8C365580-FCB9-41B0-8A69-015D0B324F7C}" presName="iconRect" presStyleLbl="node1" presStyleIdx="0" presStyleCnt="3" custLinFactNeighborX="-4996" custLinFactNeighborY="-217"/>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Keyboard with solid fill"/>
        </a:ext>
      </dgm:extLst>
    </dgm:pt>
    <dgm:pt modelId="{E1D7B8ED-F6A2-42D0-991E-FB826CE736B7}" type="pres">
      <dgm:prSet presAssocID="{8C365580-FCB9-41B0-8A69-015D0B324F7C}" presName="spaceRect" presStyleCnt="0"/>
      <dgm:spPr/>
    </dgm:pt>
    <dgm:pt modelId="{1E7185D3-DA61-4513-811C-C0B91575E5AD}" type="pres">
      <dgm:prSet presAssocID="{8C365580-FCB9-41B0-8A69-015D0B324F7C}" presName="parTx" presStyleLbl="revTx" presStyleIdx="0" presStyleCnt="3">
        <dgm:presLayoutVars>
          <dgm:chMax val="0"/>
          <dgm:chPref val="0"/>
        </dgm:presLayoutVars>
      </dgm:prSet>
      <dgm:spPr/>
    </dgm:pt>
    <dgm:pt modelId="{74EAA1E5-BC68-41B9-9786-89AE6F01E82C}" type="pres">
      <dgm:prSet presAssocID="{2DC5DCDF-8945-4AAF-A230-FE4C2591DF1C}" presName="sibTrans" presStyleCnt="0"/>
      <dgm:spPr/>
    </dgm:pt>
    <dgm:pt modelId="{4BEB054D-CB05-4A3E-88EA-15905E0C40DD}" type="pres">
      <dgm:prSet presAssocID="{8FB2FCBB-F274-42D0-ABD2-0C5D4FD3E57B}" presName="compNode" presStyleCnt="0"/>
      <dgm:spPr/>
    </dgm:pt>
    <dgm:pt modelId="{E4436C35-FAF6-4A44-8688-D31DAA135FC2}" type="pres">
      <dgm:prSet presAssocID="{8FB2FCBB-F274-42D0-ABD2-0C5D4FD3E57B}" presName="bgRect" presStyleLbl="bgShp" presStyleIdx="1" presStyleCnt="3" custLinFactNeighborY="-312"/>
      <dgm:spPr/>
    </dgm:pt>
    <dgm:pt modelId="{4CDE46D0-6419-4A3D-A327-1C8C8E2935D9}" type="pres">
      <dgm:prSet presAssocID="{8FB2FCBB-F274-42D0-ABD2-0C5D4FD3E57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5FBBB5A3-44C8-44C8-B6F7-C09756138854}" type="pres">
      <dgm:prSet presAssocID="{8FB2FCBB-F274-42D0-ABD2-0C5D4FD3E57B}" presName="spaceRect" presStyleCnt="0"/>
      <dgm:spPr/>
    </dgm:pt>
    <dgm:pt modelId="{2F347E43-7FFB-43F5-8780-1A2103CA6D55}" type="pres">
      <dgm:prSet presAssocID="{8FB2FCBB-F274-42D0-ABD2-0C5D4FD3E57B}" presName="parTx" presStyleLbl="revTx" presStyleIdx="1" presStyleCnt="3">
        <dgm:presLayoutVars>
          <dgm:chMax val="0"/>
          <dgm:chPref val="0"/>
        </dgm:presLayoutVars>
      </dgm:prSet>
      <dgm:spPr/>
    </dgm:pt>
    <dgm:pt modelId="{271A7349-C78F-4164-8856-C11084D15C59}" type="pres">
      <dgm:prSet presAssocID="{07FFD714-E220-413D-9A49-A78466DE0816}" presName="sibTrans" presStyleCnt="0"/>
      <dgm:spPr/>
    </dgm:pt>
    <dgm:pt modelId="{AA2473EB-F45A-4B81-8DE8-59C2B3BF405D}" type="pres">
      <dgm:prSet presAssocID="{F7CC046B-998F-4E78-A5D9-EDC924613DF9}" presName="compNode" presStyleCnt="0"/>
      <dgm:spPr/>
    </dgm:pt>
    <dgm:pt modelId="{5838CD81-E02A-4D6A-BE84-B2611E69FAE7}" type="pres">
      <dgm:prSet presAssocID="{F7CC046B-998F-4E78-A5D9-EDC924613DF9}" presName="bgRect" presStyleLbl="bgShp" presStyleIdx="2" presStyleCnt="3"/>
      <dgm:spPr/>
    </dgm:pt>
    <dgm:pt modelId="{79A741E5-6F0B-4928-B156-42ABE995BC3E}" type="pres">
      <dgm:prSet presAssocID="{F7CC046B-998F-4E78-A5D9-EDC924613D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61921405-AA01-44EF-9935-43768A312C87}" type="pres">
      <dgm:prSet presAssocID="{F7CC046B-998F-4E78-A5D9-EDC924613DF9}" presName="spaceRect" presStyleCnt="0"/>
      <dgm:spPr/>
    </dgm:pt>
    <dgm:pt modelId="{E8FDB09A-3BF5-4F45-B91F-9DEA4403368E}" type="pres">
      <dgm:prSet presAssocID="{F7CC046B-998F-4E78-A5D9-EDC924613DF9}" presName="parTx" presStyleLbl="revTx" presStyleIdx="2" presStyleCnt="3">
        <dgm:presLayoutVars>
          <dgm:chMax val="0"/>
          <dgm:chPref val="0"/>
        </dgm:presLayoutVars>
      </dgm:prSet>
      <dgm:spPr/>
    </dgm:pt>
  </dgm:ptLst>
  <dgm:cxnLst>
    <dgm:cxn modelId="{E70D4507-3974-43DA-8373-C9FB7A9AE88A}" srcId="{80128DC8-EB50-4CB0-B4E2-88DD4F98BEA3}" destId="{F7CC046B-998F-4E78-A5D9-EDC924613DF9}" srcOrd="2" destOrd="0" parTransId="{46FCEAB7-3BFE-4AA9-9C8E-B49A389EFBC0}" sibTransId="{0F8D2A85-C60D-48A2-99CD-AA8E0D12BE7B}"/>
    <dgm:cxn modelId="{C224194F-109A-4D5D-B235-E95B574C723C}" type="presOf" srcId="{F7CC046B-998F-4E78-A5D9-EDC924613DF9}" destId="{E8FDB09A-3BF5-4F45-B91F-9DEA4403368E}" srcOrd="0" destOrd="0" presId="urn:microsoft.com/office/officeart/2018/2/layout/IconVerticalSolidList"/>
    <dgm:cxn modelId="{D774C47B-EA68-45B1-81F2-78FC89A9012A}" type="presOf" srcId="{8C365580-FCB9-41B0-8A69-015D0B324F7C}" destId="{1E7185D3-DA61-4513-811C-C0B91575E5AD}" srcOrd="0" destOrd="0" presId="urn:microsoft.com/office/officeart/2018/2/layout/IconVerticalSolidList"/>
    <dgm:cxn modelId="{B2B46E8A-793F-4109-A6CC-EFC541FE5844}" srcId="{80128DC8-EB50-4CB0-B4E2-88DD4F98BEA3}" destId="{8FB2FCBB-F274-42D0-ABD2-0C5D4FD3E57B}" srcOrd="1" destOrd="0" parTransId="{D1C0FC4C-1A9E-4279-9456-6554B3035C4D}" sibTransId="{07FFD714-E220-413D-9A49-A78466DE0816}"/>
    <dgm:cxn modelId="{6E4279C0-D440-49DF-A71A-9B7B3E9F8254}" type="presOf" srcId="{80128DC8-EB50-4CB0-B4E2-88DD4F98BEA3}" destId="{23A39A7A-3A14-41BB-9503-7DBE45D6C1CA}" srcOrd="0" destOrd="0" presId="urn:microsoft.com/office/officeart/2018/2/layout/IconVerticalSolidList"/>
    <dgm:cxn modelId="{A4AA65DC-B62B-41D4-8614-585B5BEEE005}" type="presOf" srcId="{8FB2FCBB-F274-42D0-ABD2-0C5D4FD3E57B}" destId="{2F347E43-7FFB-43F5-8780-1A2103CA6D55}" srcOrd="0" destOrd="0" presId="urn:microsoft.com/office/officeart/2018/2/layout/IconVerticalSolidList"/>
    <dgm:cxn modelId="{BEC6ECDE-7BA5-452A-AFF7-8A8AC31DDE4F}" srcId="{80128DC8-EB50-4CB0-B4E2-88DD4F98BEA3}" destId="{8C365580-FCB9-41B0-8A69-015D0B324F7C}" srcOrd="0" destOrd="0" parTransId="{F743B255-27F9-4A98-853E-9ADF82D0D5CD}" sibTransId="{2DC5DCDF-8945-4AAF-A230-FE4C2591DF1C}"/>
    <dgm:cxn modelId="{0D58D5AA-79FB-46EA-81D3-74915E3437FC}" type="presParOf" srcId="{23A39A7A-3A14-41BB-9503-7DBE45D6C1CA}" destId="{FE15D337-900A-4A79-B756-924D8832DE7F}" srcOrd="0" destOrd="0" presId="urn:microsoft.com/office/officeart/2018/2/layout/IconVerticalSolidList"/>
    <dgm:cxn modelId="{0C95065C-F6CD-457F-A756-95C5D84191BC}" type="presParOf" srcId="{FE15D337-900A-4A79-B756-924D8832DE7F}" destId="{E45BAB5E-B04F-4E29-8A3B-4B6E53D45C34}" srcOrd="0" destOrd="0" presId="urn:microsoft.com/office/officeart/2018/2/layout/IconVerticalSolidList"/>
    <dgm:cxn modelId="{20B2836A-5391-4FF8-9B75-7B9976B236A0}" type="presParOf" srcId="{FE15D337-900A-4A79-B756-924D8832DE7F}" destId="{FB243875-3E11-416C-A402-24691DC98F54}" srcOrd="1" destOrd="0" presId="urn:microsoft.com/office/officeart/2018/2/layout/IconVerticalSolidList"/>
    <dgm:cxn modelId="{2B580A72-A871-4461-8B67-894A9654DB88}" type="presParOf" srcId="{FE15D337-900A-4A79-B756-924D8832DE7F}" destId="{E1D7B8ED-F6A2-42D0-991E-FB826CE736B7}" srcOrd="2" destOrd="0" presId="urn:microsoft.com/office/officeart/2018/2/layout/IconVerticalSolidList"/>
    <dgm:cxn modelId="{39A2944D-15FB-4D7B-A5A5-F370884C270C}" type="presParOf" srcId="{FE15D337-900A-4A79-B756-924D8832DE7F}" destId="{1E7185D3-DA61-4513-811C-C0B91575E5AD}" srcOrd="3" destOrd="0" presId="urn:microsoft.com/office/officeart/2018/2/layout/IconVerticalSolidList"/>
    <dgm:cxn modelId="{0329D5B9-5D68-4215-9AEF-522B4902A059}" type="presParOf" srcId="{23A39A7A-3A14-41BB-9503-7DBE45D6C1CA}" destId="{74EAA1E5-BC68-41B9-9786-89AE6F01E82C}" srcOrd="1" destOrd="0" presId="urn:microsoft.com/office/officeart/2018/2/layout/IconVerticalSolidList"/>
    <dgm:cxn modelId="{1957B4B2-D27D-4591-BC2E-D543F891FFF3}" type="presParOf" srcId="{23A39A7A-3A14-41BB-9503-7DBE45D6C1CA}" destId="{4BEB054D-CB05-4A3E-88EA-15905E0C40DD}" srcOrd="2" destOrd="0" presId="urn:microsoft.com/office/officeart/2018/2/layout/IconVerticalSolidList"/>
    <dgm:cxn modelId="{58674B25-1D71-407C-8F78-AB52243CB107}" type="presParOf" srcId="{4BEB054D-CB05-4A3E-88EA-15905E0C40DD}" destId="{E4436C35-FAF6-4A44-8688-D31DAA135FC2}" srcOrd="0" destOrd="0" presId="urn:microsoft.com/office/officeart/2018/2/layout/IconVerticalSolidList"/>
    <dgm:cxn modelId="{7E01E79D-9783-4185-BD96-A49A0BC92CAA}" type="presParOf" srcId="{4BEB054D-CB05-4A3E-88EA-15905E0C40DD}" destId="{4CDE46D0-6419-4A3D-A327-1C8C8E2935D9}" srcOrd="1" destOrd="0" presId="urn:microsoft.com/office/officeart/2018/2/layout/IconVerticalSolidList"/>
    <dgm:cxn modelId="{CCAAFD94-38AA-4EB8-A666-377A36573291}" type="presParOf" srcId="{4BEB054D-CB05-4A3E-88EA-15905E0C40DD}" destId="{5FBBB5A3-44C8-44C8-B6F7-C09756138854}" srcOrd="2" destOrd="0" presId="urn:microsoft.com/office/officeart/2018/2/layout/IconVerticalSolidList"/>
    <dgm:cxn modelId="{D1308C3D-52CF-4E63-A5FE-0C813F8C7098}" type="presParOf" srcId="{4BEB054D-CB05-4A3E-88EA-15905E0C40DD}" destId="{2F347E43-7FFB-43F5-8780-1A2103CA6D55}" srcOrd="3" destOrd="0" presId="urn:microsoft.com/office/officeart/2018/2/layout/IconVerticalSolidList"/>
    <dgm:cxn modelId="{8D3F8BB9-1931-4B1A-96FE-10356591DD08}" type="presParOf" srcId="{23A39A7A-3A14-41BB-9503-7DBE45D6C1CA}" destId="{271A7349-C78F-4164-8856-C11084D15C59}" srcOrd="3" destOrd="0" presId="urn:microsoft.com/office/officeart/2018/2/layout/IconVerticalSolidList"/>
    <dgm:cxn modelId="{F167A8A0-E78C-4EDB-B7BB-926399FED515}" type="presParOf" srcId="{23A39A7A-3A14-41BB-9503-7DBE45D6C1CA}" destId="{AA2473EB-F45A-4B81-8DE8-59C2B3BF405D}" srcOrd="4" destOrd="0" presId="urn:microsoft.com/office/officeart/2018/2/layout/IconVerticalSolidList"/>
    <dgm:cxn modelId="{4EF8A383-D8E6-4392-B644-69AF984E0C3B}" type="presParOf" srcId="{AA2473EB-F45A-4B81-8DE8-59C2B3BF405D}" destId="{5838CD81-E02A-4D6A-BE84-B2611E69FAE7}" srcOrd="0" destOrd="0" presId="urn:microsoft.com/office/officeart/2018/2/layout/IconVerticalSolidList"/>
    <dgm:cxn modelId="{20B2AFA7-F81F-4F0E-ABE3-22D70DF8FB9E}" type="presParOf" srcId="{AA2473EB-F45A-4B81-8DE8-59C2B3BF405D}" destId="{79A741E5-6F0B-4928-B156-42ABE995BC3E}" srcOrd="1" destOrd="0" presId="urn:microsoft.com/office/officeart/2018/2/layout/IconVerticalSolidList"/>
    <dgm:cxn modelId="{7BE026D7-03F3-48C2-A773-675453577E4D}" type="presParOf" srcId="{AA2473EB-F45A-4B81-8DE8-59C2B3BF405D}" destId="{61921405-AA01-44EF-9935-43768A312C87}" srcOrd="2" destOrd="0" presId="urn:microsoft.com/office/officeart/2018/2/layout/IconVerticalSolidList"/>
    <dgm:cxn modelId="{4BCD3899-C840-4F3D-A4FC-E1E2E4F6A532}" type="presParOf" srcId="{AA2473EB-F45A-4B81-8DE8-59C2B3BF405D}" destId="{E8FDB09A-3BF5-4F45-B91F-9DEA440336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DE87C4-A548-4439-9B67-D0E6304B5D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C40E2A3-4C44-4C53-BE8B-37A7609999B9}">
      <dgm:prSet/>
      <dgm:spPr/>
      <dgm:t>
        <a:bodyPr/>
        <a:lstStyle/>
        <a:p>
          <a:pPr>
            <a:lnSpc>
              <a:spcPct val="100000"/>
            </a:lnSpc>
          </a:pPr>
          <a:r>
            <a:rPr lang="en-US" dirty="0"/>
            <a:t>Usability: This application will be designed for ease of use to accomplish desired tasks. Users will have access to support provided with the system.</a:t>
          </a:r>
        </a:p>
      </dgm:t>
    </dgm:pt>
    <dgm:pt modelId="{2331C072-E93D-474C-A44F-B909DD798A80}" type="parTrans" cxnId="{AC6CB101-6732-4DA7-9AC9-43BAB42D5326}">
      <dgm:prSet/>
      <dgm:spPr/>
      <dgm:t>
        <a:bodyPr/>
        <a:lstStyle/>
        <a:p>
          <a:endParaRPr lang="en-US"/>
        </a:p>
      </dgm:t>
    </dgm:pt>
    <dgm:pt modelId="{5D1C543E-8A3C-4506-8DAD-3FE3DCDD1C5B}" type="sibTrans" cxnId="{AC6CB101-6732-4DA7-9AC9-43BAB42D5326}">
      <dgm:prSet/>
      <dgm:spPr/>
      <dgm:t>
        <a:bodyPr/>
        <a:lstStyle/>
        <a:p>
          <a:endParaRPr lang="en-US"/>
        </a:p>
      </dgm:t>
    </dgm:pt>
    <dgm:pt modelId="{27CBE46E-1C2C-46B3-9F48-E1BDEA81CF46}">
      <dgm:prSet/>
      <dgm:spPr/>
      <dgm:t>
        <a:bodyPr/>
        <a:lstStyle/>
        <a:p>
          <a:pPr>
            <a:lnSpc>
              <a:spcPct val="100000"/>
            </a:lnSpc>
          </a:pPr>
          <a:r>
            <a:rPr lang="en-US" dirty="0"/>
            <a:t>Functionality: This application will work as intended. Appropriate responsibilities will be assigned to congruent architectural elements.</a:t>
          </a:r>
        </a:p>
      </dgm:t>
    </dgm:pt>
    <dgm:pt modelId="{0E4864A5-41BC-4A89-87B7-862FD047E755}" type="parTrans" cxnId="{59622688-A99A-418A-8F54-CAEA4746AFC9}">
      <dgm:prSet/>
      <dgm:spPr/>
      <dgm:t>
        <a:bodyPr/>
        <a:lstStyle/>
        <a:p>
          <a:endParaRPr lang="en-US"/>
        </a:p>
      </dgm:t>
    </dgm:pt>
    <dgm:pt modelId="{A8D43C8B-2DD6-432E-BB51-C83237986DD0}" type="sibTrans" cxnId="{59622688-A99A-418A-8F54-CAEA4746AFC9}">
      <dgm:prSet/>
      <dgm:spPr/>
      <dgm:t>
        <a:bodyPr/>
        <a:lstStyle/>
        <a:p>
          <a:endParaRPr lang="en-US"/>
        </a:p>
      </dgm:t>
    </dgm:pt>
    <dgm:pt modelId="{DC1617BF-81F9-4166-B9D7-E0ACFE5EB35B}">
      <dgm:prSet/>
      <dgm:spPr/>
      <dgm:t>
        <a:bodyPr/>
        <a:lstStyle/>
        <a:p>
          <a:pPr>
            <a:lnSpc>
              <a:spcPct val="100000"/>
            </a:lnSpc>
          </a:pPr>
          <a:r>
            <a:rPr lang="en-US"/>
            <a:t>Learnability: This application will have clear and concise user instructions and user manuals. Application will require minimal time and training for user’s use.</a:t>
          </a:r>
        </a:p>
      </dgm:t>
    </dgm:pt>
    <dgm:pt modelId="{E2BF010E-7942-47E3-AFCC-A37BC008B3C2}" type="parTrans" cxnId="{6EE8B03B-6B87-4D27-A2A0-5AE2C4B3904A}">
      <dgm:prSet/>
      <dgm:spPr/>
      <dgm:t>
        <a:bodyPr/>
        <a:lstStyle/>
        <a:p>
          <a:endParaRPr lang="en-US"/>
        </a:p>
      </dgm:t>
    </dgm:pt>
    <dgm:pt modelId="{A1B0AA24-6A32-4651-9934-72D8FA0FAFE8}" type="sibTrans" cxnId="{6EE8B03B-6B87-4D27-A2A0-5AE2C4B3904A}">
      <dgm:prSet/>
      <dgm:spPr/>
      <dgm:t>
        <a:bodyPr/>
        <a:lstStyle/>
        <a:p>
          <a:endParaRPr lang="en-US"/>
        </a:p>
      </dgm:t>
    </dgm:pt>
    <dgm:pt modelId="{D748DC0D-AA2A-4DDC-BADB-50C2F1AD8C48}" type="pres">
      <dgm:prSet presAssocID="{43DE87C4-A548-4439-9B67-D0E6304B5D57}" presName="root" presStyleCnt="0">
        <dgm:presLayoutVars>
          <dgm:dir/>
          <dgm:resizeHandles val="exact"/>
        </dgm:presLayoutVars>
      </dgm:prSet>
      <dgm:spPr/>
    </dgm:pt>
    <dgm:pt modelId="{F0B01A3D-02C2-4DB2-B133-381CD0B348A9}" type="pres">
      <dgm:prSet presAssocID="{5C40E2A3-4C44-4C53-BE8B-37A7609999B9}" presName="compNode" presStyleCnt="0"/>
      <dgm:spPr/>
    </dgm:pt>
    <dgm:pt modelId="{73A02314-CC6B-4389-BFE1-0CC7A8082B0F}" type="pres">
      <dgm:prSet presAssocID="{5C40E2A3-4C44-4C53-BE8B-37A7609999B9}" presName="bgRect" presStyleLbl="bgShp" presStyleIdx="0" presStyleCnt="3" custLinFactNeighborY="-120">
        <dgm:style>
          <a:lnRef idx="2">
            <a:schemeClr val="accent4">
              <a:shade val="50000"/>
            </a:schemeClr>
          </a:lnRef>
          <a:fillRef idx="1">
            <a:schemeClr val="accent4"/>
          </a:fillRef>
          <a:effectRef idx="0">
            <a:schemeClr val="accent4"/>
          </a:effectRef>
          <a:fontRef idx="minor">
            <a:schemeClr val="lt1"/>
          </a:fontRef>
        </dgm:style>
      </dgm:prSet>
      <dgm:spPr>
        <a:ln/>
      </dgm:spPr>
    </dgm:pt>
    <dgm:pt modelId="{F4CFEF39-D52C-4D05-9A1D-6023EAC8CFFF}" type="pres">
      <dgm:prSet presAssocID="{5C40E2A3-4C44-4C53-BE8B-37A7609999B9}" presName="iconRect" presStyleLbl="node1" presStyleIdx="0" presStyleCnt="3" custLinFactNeighborY="-2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of People"/>
        </a:ext>
      </dgm:extLst>
    </dgm:pt>
    <dgm:pt modelId="{59E562F1-6F36-416F-85B1-F8B29A25ECB6}" type="pres">
      <dgm:prSet presAssocID="{5C40E2A3-4C44-4C53-BE8B-37A7609999B9}" presName="spaceRect" presStyleCnt="0"/>
      <dgm:spPr/>
    </dgm:pt>
    <dgm:pt modelId="{5955EA37-CF70-4F8C-9AB4-AA34BF8BEAC3}" type="pres">
      <dgm:prSet presAssocID="{5C40E2A3-4C44-4C53-BE8B-37A7609999B9}" presName="parTx" presStyleLbl="revTx" presStyleIdx="0" presStyleCnt="3">
        <dgm:presLayoutVars>
          <dgm:chMax val="0"/>
          <dgm:chPref val="0"/>
        </dgm:presLayoutVars>
      </dgm:prSet>
      <dgm:spPr/>
    </dgm:pt>
    <dgm:pt modelId="{48662D1F-B360-4F04-94FF-E622042642F2}" type="pres">
      <dgm:prSet presAssocID="{5D1C543E-8A3C-4506-8DAD-3FE3DCDD1C5B}" presName="sibTrans" presStyleCnt="0"/>
      <dgm:spPr/>
    </dgm:pt>
    <dgm:pt modelId="{BFC8489E-43A1-48CB-AAC5-9DA697E644CC}" type="pres">
      <dgm:prSet presAssocID="{27CBE46E-1C2C-46B3-9F48-E1BDEA81CF46}" presName="compNode" presStyleCnt="0"/>
      <dgm:spPr/>
    </dgm:pt>
    <dgm:pt modelId="{452866BC-9D99-4EB7-9824-037BDACA15A3}" type="pres">
      <dgm:prSet presAssocID="{27CBE46E-1C2C-46B3-9F48-E1BDEA81CF46}" presName="bgRect" presStyleLbl="bgShp" presStyleIdx="1" presStyleCnt="3">
        <dgm:style>
          <a:lnRef idx="2">
            <a:schemeClr val="accent4">
              <a:shade val="50000"/>
            </a:schemeClr>
          </a:lnRef>
          <a:fillRef idx="1">
            <a:schemeClr val="accent4"/>
          </a:fillRef>
          <a:effectRef idx="0">
            <a:schemeClr val="accent4"/>
          </a:effectRef>
          <a:fontRef idx="minor">
            <a:schemeClr val="lt1"/>
          </a:fontRef>
        </dgm:style>
      </dgm:prSet>
      <dgm:spPr>
        <a:ln/>
      </dgm:spPr>
    </dgm:pt>
    <dgm:pt modelId="{53983FEC-F921-4E21-8FC9-07A6A5893923}" type="pres">
      <dgm:prSet presAssocID="{27CBE46E-1C2C-46B3-9F48-E1BDEA81CF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CE15C476-5F18-4ED5-9D2B-D55486292E01}" type="pres">
      <dgm:prSet presAssocID="{27CBE46E-1C2C-46B3-9F48-E1BDEA81CF46}" presName="spaceRect" presStyleCnt="0"/>
      <dgm:spPr/>
    </dgm:pt>
    <dgm:pt modelId="{D49DB92E-B05C-49B4-843D-9EE3869D4FF8}" type="pres">
      <dgm:prSet presAssocID="{27CBE46E-1C2C-46B3-9F48-E1BDEA81CF46}" presName="parTx" presStyleLbl="revTx" presStyleIdx="1" presStyleCnt="3">
        <dgm:presLayoutVars>
          <dgm:chMax val="0"/>
          <dgm:chPref val="0"/>
        </dgm:presLayoutVars>
      </dgm:prSet>
      <dgm:spPr/>
    </dgm:pt>
    <dgm:pt modelId="{A7D408D1-AF6A-41A1-A5CD-8022ABEA1D72}" type="pres">
      <dgm:prSet presAssocID="{A8D43C8B-2DD6-432E-BB51-C83237986DD0}" presName="sibTrans" presStyleCnt="0"/>
      <dgm:spPr/>
    </dgm:pt>
    <dgm:pt modelId="{A311F7F5-F853-4775-8A62-8E2D916ECB9B}" type="pres">
      <dgm:prSet presAssocID="{DC1617BF-81F9-4166-B9D7-E0ACFE5EB35B}" presName="compNode" presStyleCnt="0"/>
      <dgm:spPr/>
    </dgm:pt>
    <dgm:pt modelId="{07F68A9A-06E2-4E00-9C1C-C3B9D5A5B3B3}" type="pres">
      <dgm:prSet presAssocID="{DC1617BF-81F9-4166-B9D7-E0ACFE5EB35B}" presName="bgRect" presStyleLbl="bgShp" presStyleIdx="2" presStyleCnt="3" custLinFactNeighborY="-813">
        <dgm:style>
          <a:lnRef idx="2">
            <a:schemeClr val="accent4">
              <a:shade val="50000"/>
            </a:schemeClr>
          </a:lnRef>
          <a:fillRef idx="1">
            <a:schemeClr val="accent4"/>
          </a:fillRef>
          <a:effectRef idx="0">
            <a:schemeClr val="accent4"/>
          </a:effectRef>
          <a:fontRef idx="minor">
            <a:schemeClr val="lt1"/>
          </a:fontRef>
        </dgm:style>
      </dgm:prSet>
      <dgm:spPr>
        <a:ln/>
      </dgm:spPr>
    </dgm:pt>
    <dgm:pt modelId="{2E3C8A62-87C2-498C-852A-4D86C5447481}" type="pres">
      <dgm:prSet presAssocID="{DC1617BF-81F9-4166-B9D7-E0ACFE5EB3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A35864B1-C5BC-46D6-A989-4BEC732E6F95}" type="pres">
      <dgm:prSet presAssocID="{DC1617BF-81F9-4166-B9D7-E0ACFE5EB35B}" presName="spaceRect" presStyleCnt="0"/>
      <dgm:spPr/>
    </dgm:pt>
    <dgm:pt modelId="{62A5BA44-E666-4C4F-B798-4A92427F3F9B}" type="pres">
      <dgm:prSet presAssocID="{DC1617BF-81F9-4166-B9D7-E0ACFE5EB35B}" presName="parTx" presStyleLbl="revTx" presStyleIdx="2" presStyleCnt="3">
        <dgm:presLayoutVars>
          <dgm:chMax val="0"/>
          <dgm:chPref val="0"/>
        </dgm:presLayoutVars>
      </dgm:prSet>
      <dgm:spPr/>
    </dgm:pt>
  </dgm:ptLst>
  <dgm:cxnLst>
    <dgm:cxn modelId="{AC6CB101-6732-4DA7-9AC9-43BAB42D5326}" srcId="{43DE87C4-A548-4439-9B67-D0E6304B5D57}" destId="{5C40E2A3-4C44-4C53-BE8B-37A7609999B9}" srcOrd="0" destOrd="0" parTransId="{2331C072-E93D-474C-A44F-B909DD798A80}" sibTransId="{5D1C543E-8A3C-4506-8DAD-3FE3DCDD1C5B}"/>
    <dgm:cxn modelId="{6EE8B03B-6B87-4D27-A2A0-5AE2C4B3904A}" srcId="{43DE87C4-A548-4439-9B67-D0E6304B5D57}" destId="{DC1617BF-81F9-4166-B9D7-E0ACFE5EB35B}" srcOrd="2" destOrd="0" parTransId="{E2BF010E-7942-47E3-AFCC-A37BC008B3C2}" sibTransId="{A1B0AA24-6A32-4651-9934-72D8FA0FAFE8}"/>
    <dgm:cxn modelId="{40152460-D685-4B49-9103-CA216FE2D092}" type="presOf" srcId="{27CBE46E-1C2C-46B3-9F48-E1BDEA81CF46}" destId="{D49DB92E-B05C-49B4-843D-9EE3869D4FF8}" srcOrd="0" destOrd="0" presId="urn:microsoft.com/office/officeart/2018/2/layout/IconVerticalSolidList"/>
    <dgm:cxn modelId="{57EBF84F-F58A-4C7A-B9AE-57442186FFE4}" type="presOf" srcId="{43DE87C4-A548-4439-9B67-D0E6304B5D57}" destId="{D748DC0D-AA2A-4DDC-BADB-50C2F1AD8C48}" srcOrd="0" destOrd="0" presId="urn:microsoft.com/office/officeart/2018/2/layout/IconVerticalSolidList"/>
    <dgm:cxn modelId="{59622688-A99A-418A-8F54-CAEA4746AFC9}" srcId="{43DE87C4-A548-4439-9B67-D0E6304B5D57}" destId="{27CBE46E-1C2C-46B3-9F48-E1BDEA81CF46}" srcOrd="1" destOrd="0" parTransId="{0E4864A5-41BC-4A89-87B7-862FD047E755}" sibTransId="{A8D43C8B-2DD6-432E-BB51-C83237986DD0}"/>
    <dgm:cxn modelId="{355AADA6-FAE2-4162-9872-A68EE8E832C6}" type="presOf" srcId="{DC1617BF-81F9-4166-B9D7-E0ACFE5EB35B}" destId="{62A5BA44-E666-4C4F-B798-4A92427F3F9B}" srcOrd="0" destOrd="0" presId="urn:microsoft.com/office/officeart/2018/2/layout/IconVerticalSolidList"/>
    <dgm:cxn modelId="{83987ACE-F9AD-47FA-9E16-B835B756FA23}" type="presOf" srcId="{5C40E2A3-4C44-4C53-BE8B-37A7609999B9}" destId="{5955EA37-CF70-4F8C-9AB4-AA34BF8BEAC3}" srcOrd="0" destOrd="0" presId="urn:microsoft.com/office/officeart/2018/2/layout/IconVerticalSolidList"/>
    <dgm:cxn modelId="{19895234-95B2-4B37-98DC-67ADC1CDC674}" type="presParOf" srcId="{D748DC0D-AA2A-4DDC-BADB-50C2F1AD8C48}" destId="{F0B01A3D-02C2-4DB2-B133-381CD0B348A9}" srcOrd="0" destOrd="0" presId="urn:microsoft.com/office/officeart/2018/2/layout/IconVerticalSolidList"/>
    <dgm:cxn modelId="{C24F34D7-0D81-428A-BFAB-923928A6C1C2}" type="presParOf" srcId="{F0B01A3D-02C2-4DB2-B133-381CD0B348A9}" destId="{73A02314-CC6B-4389-BFE1-0CC7A8082B0F}" srcOrd="0" destOrd="0" presId="urn:microsoft.com/office/officeart/2018/2/layout/IconVerticalSolidList"/>
    <dgm:cxn modelId="{664EB354-933A-43C2-AD1A-76C20C1FC6AA}" type="presParOf" srcId="{F0B01A3D-02C2-4DB2-B133-381CD0B348A9}" destId="{F4CFEF39-D52C-4D05-9A1D-6023EAC8CFFF}" srcOrd="1" destOrd="0" presId="urn:microsoft.com/office/officeart/2018/2/layout/IconVerticalSolidList"/>
    <dgm:cxn modelId="{BFFAC826-62B7-4C32-B8C7-3DF489802322}" type="presParOf" srcId="{F0B01A3D-02C2-4DB2-B133-381CD0B348A9}" destId="{59E562F1-6F36-416F-85B1-F8B29A25ECB6}" srcOrd="2" destOrd="0" presId="urn:microsoft.com/office/officeart/2018/2/layout/IconVerticalSolidList"/>
    <dgm:cxn modelId="{C58293B2-6D17-4568-A6A8-A8E2DFC38B08}" type="presParOf" srcId="{F0B01A3D-02C2-4DB2-B133-381CD0B348A9}" destId="{5955EA37-CF70-4F8C-9AB4-AA34BF8BEAC3}" srcOrd="3" destOrd="0" presId="urn:microsoft.com/office/officeart/2018/2/layout/IconVerticalSolidList"/>
    <dgm:cxn modelId="{248FD67B-7B56-4536-B444-3283C74D95C5}" type="presParOf" srcId="{D748DC0D-AA2A-4DDC-BADB-50C2F1AD8C48}" destId="{48662D1F-B360-4F04-94FF-E622042642F2}" srcOrd="1" destOrd="0" presId="urn:microsoft.com/office/officeart/2018/2/layout/IconVerticalSolidList"/>
    <dgm:cxn modelId="{4E86AEC0-A97F-467F-8269-6F1C028E592F}" type="presParOf" srcId="{D748DC0D-AA2A-4DDC-BADB-50C2F1AD8C48}" destId="{BFC8489E-43A1-48CB-AAC5-9DA697E644CC}" srcOrd="2" destOrd="0" presId="urn:microsoft.com/office/officeart/2018/2/layout/IconVerticalSolidList"/>
    <dgm:cxn modelId="{249C2EA6-E5A2-45D0-940B-6C66873F1AA7}" type="presParOf" srcId="{BFC8489E-43A1-48CB-AAC5-9DA697E644CC}" destId="{452866BC-9D99-4EB7-9824-037BDACA15A3}" srcOrd="0" destOrd="0" presId="urn:microsoft.com/office/officeart/2018/2/layout/IconVerticalSolidList"/>
    <dgm:cxn modelId="{12417DAB-C44F-44FF-8926-1204172B93D0}" type="presParOf" srcId="{BFC8489E-43A1-48CB-AAC5-9DA697E644CC}" destId="{53983FEC-F921-4E21-8FC9-07A6A5893923}" srcOrd="1" destOrd="0" presId="urn:microsoft.com/office/officeart/2018/2/layout/IconVerticalSolidList"/>
    <dgm:cxn modelId="{DD6A60DB-4C8E-48FB-9206-347CA8DDFAFE}" type="presParOf" srcId="{BFC8489E-43A1-48CB-AAC5-9DA697E644CC}" destId="{CE15C476-5F18-4ED5-9D2B-D55486292E01}" srcOrd="2" destOrd="0" presId="urn:microsoft.com/office/officeart/2018/2/layout/IconVerticalSolidList"/>
    <dgm:cxn modelId="{D91BB9C5-B1BA-4650-806E-D1AA56534A6A}" type="presParOf" srcId="{BFC8489E-43A1-48CB-AAC5-9DA697E644CC}" destId="{D49DB92E-B05C-49B4-843D-9EE3869D4FF8}" srcOrd="3" destOrd="0" presId="urn:microsoft.com/office/officeart/2018/2/layout/IconVerticalSolidList"/>
    <dgm:cxn modelId="{85449A55-E560-4EEB-B9D0-A0C99059E5CE}" type="presParOf" srcId="{D748DC0D-AA2A-4DDC-BADB-50C2F1AD8C48}" destId="{A7D408D1-AF6A-41A1-A5CD-8022ABEA1D72}" srcOrd="3" destOrd="0" presId="urn:microsoft.com/office/officeart/2018/2/layout/IconVerticalSolidList"/>
    <dgm:cxn modelId="{0AAFC349-032C-496F-B49B-6363456E6E41}" type="presParOf" srcId="{D748DC0D-AA2A-4DDC-BADB-50C2F1AD8C48}" destId="{A311F7F5-F853-4775-8A62-8E2D916ECB9B}" srcOrd="4" destOrd="0" presId="urn:microsoft.com/office/officeart/2018/2/layout/IconVerticalSolidList"/>
    <dgm:cxn modelId="{42040344-8FD2-4814-B10A-5C07D8690A59}" type="presParOf" srcId="{A311F7F5-F853-4775-8A62-8E2D916ECB9B}" destId="{07F68A9A-06E2-4E00-9C1C-C3B9D5A5B3B3}" srcOrd="0" destOrd="0" presId="urn:microsoft.com/office/officeart/2018/2/layout/IconVerticalSolidList"/>
    <dgm:cxn modelId="{A38B1575-B7D4-4C8E-AA65-649D5217D3B8}" type="presParOf" srcId="{A311F7F5-F853-4775-8A62-8E2D916ECB9B}" destId="{2E3C8A62-87C2-498C-852A-4D86C5447481}" srcOrd="1" destOrd="0" presId="urn:microsoft.com/office/officeart/2018/2/layout/IconVerticalSolidList"/>
    <dgm:cxn modelId="{D5161FCD-EABA-4681-B8CE-0BE0E24A4D07}" type="presParOf" srcId="{A311F7F5-F853-4775-8A62-8E2D916ECB9B}" destId="{A35864B1-C5BC-46D6-A989-4BEC732E6F95}" srcOrd="2" destOrd="0" presId="urn:microsoft.com/office/officeart/2018/2/layout/IconVerticalSolidList"/>
    <dgm:cxn modelId="{06A8DA8A-742F-4FFE-97CF-6D89203372B0}" type="presParOf" srcId="{A311F7F5-F853-4775-8A62-8E2D916ECB9B}" destId="{62A5BA44-E666-4C4F-B798-4A92427F3F9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7DEEA7F-1378-4C24-8C0A-F96512899A94}" type="doc">
      <dgm:prSet loTypeId="urn:microsoft.com/office/officeart/2008/layout/LinedList" loCatId="list" qsTypeId="urn:microsoft.com/office/officeart/2005/8/quickstyle/simple4" qsCatId="simple" csTypeId="urn:microsoft.com/office/officeart/2005/8/colors/colorful5" csCatId="colorful" phldr="1"/>
      <dgm:spPr/>
      <dgm:t>
        <a:bodyPr/>
        <a:lstStyle/>
        <a:p>
          <a:endParaRPr lang="en-US"/>
        </a:p>
      </dgm:t>
    </dgm:pt>
    <dgm:pt modelId="{F3B91924-4111-450B-A579-749B92C944E6}">
      <dgm:prSet/>
      <dgm:spPr/>
      <dgm:t>
        <a:bodyPr/>
        <a:lstStyle/>
        <a:p>
          <a:r>
            <a:rPr lang="en-US" dirty="0"/>
            <a:t>File displays drop down list</a:t>
          </a:r>
        </a:p>
      </dgm:t>
    </dgm:pt>
    <dgm:pt modelId="{908390EF-7E32-4DDF-A556-1832A1D95FE8}" type="parTrans" cxnId="{F3BA2E9B-A913-4AE3-BBF5-BF01CE73FF81}">
      <dgm:prSet/>
      <dgm:spPr/>
      <dgm:t>
        <a:bodyPr/>
        <a:lstStyle/>
        <a:p>
          <a:endParaRPr lang="en-US"/>
        </a:p>
      </dgm:t>
    </dgm:pt>
    <dgm:pt modelId="{EAD918D9-D515-4F8B-A88C-7204D396955F}" type="sibTrans" cxnId="{F3BA2E9B-A913-4AE3-BBF5-BF01CE73FF81}">
      <dgm:prSet/>
      <dgm:spPr/>
      <dgm:t>
        <a:bodyPr/>
        <a:lstStyle/>
        <a:p>
          <a:endParaRPr lang="en-US"/>
        </a:p>
      </dgm:t>
    </dgm:pt>
    <dgm:pt modelId="{A3E06E46-0E3D-4C0E-AA41-00E7C9E1092A}">
      <dgm:prSet/>
      <dgm:spPr/>
      <dgm:t>
        <a:bodyPr/>
        <a:lstStyle/>
        <a:p>
          <a:r>
            <a:rPr lang="en-US"/>
            <a:t>Shortcuts displays drop down list</a:t>
          </a:r>
        </a:p>
      </dgm:t>
    </dgm:pt>
    <dgm:pt modelId="{D5D44D9E-B1A1-4BA2-8A8E-DCD4B100F07F}" type="parTrans" cxnId="{7EC0F143-F569-4BDD-8619-B1580EF0FC4D}">
      <dgm:prSet/>
      <dgm:spPr/>
      <dgm:t>
        <a:bodyPr/>
        <a:lstStyle/>
        <a:p>
          <a:endParaRPr lang="en-US"/>
        </a:p>
      </dgm:t>
    </dgm:pt>
    <dgm:pt modelId="{F9FB2AC6-C171-427A-8F48-0DF763FA6D86}" type="sibTrans" cxnId="{7EC0F143-F569-4BDD-8619-B1580EF0FC4D}">
      <dgm:prSet/>
      <dgm:spPr/>
      <dgm:t>
        <a:bodyPr/>
        <a:lstStyle/>
        <a:p>
          <a:endParaRPr lang="en-US"/>
        </a:p>
      </dgm:t>
    </dgm:pt>
    <dgm:pt modelId="{98A1ED13-F982-47B9-A7C2-E98D4B63976C}">
      <dgm:prSet/>
      <dgm:spPr/>
      <dgm:t>
        <a:bodyPr/>
        <a:lstStyle/>
        <a:p>
          <a:r>
            <a:rPr lang="en-US" dirty="0"/>
            <a:t>Help displays drop down list</a:t>
          </a:r>
        </a:p>
      </dgm:t>
    </dgm:pt>
    <dgm:pt modelId="{0CB1725E-3622-483D-A91E-F3C4AF1C5974}" type="parTrans" cxnId="{A1D630AF-A936-46CD-A554-20D60B5F7187}">
      <dgm:prSet/>
      <dgm:spPr/>
      <dgm:t>
        <a:bodyPr/>
        <a:lstStyle/>
        <a:p>
          <a:endParaRPr lang="en-US"/>
        </a:p>
      </dgm:t>
    </dgm:pt>
    <dgm:pt modelId="{CA06E966-FFB7-4FD8-9123-8E468130812B}" type="sibTrans" cxnId="{A1D630AF-A936-46CD-A554-20D60B5F7187}">
      <dgm:prSet/>
      <dgm:spPr/>
      <dgm:t>
        <a:bodyPr/>
        <a:lstStyle/>
        <a:p>
          <a:endParaRPr lang="en-US"/>
        </a:p>
      </dgm:t>
    </dgm:pt>
    <dgm:pt modelId="{E66BDF5B-417E-4384-9CEE-6C379967EDFA}">
      <dgm:prSet/>
      <dgm:spPr/>
      <dgm:t>
        <a:bodyPr/>
        <a:lstStyle/>
        <a:p>
          <a:r>
            <a:rPr lang="en-US"/>
            <a:t>“New File“ presents a blank document</a:t>
          </a:r>
        </a:p>
      </dgm:t>
    </dgm:pt>
    <dgm:pt modelId="{A009ECEF-25A4-48CB-8E01-558C400B4C92}" type="parTrans" cxnId="{643A0A13-5B50-4E77-B6EE-2CFCAFB5FC25}">
      <dgm:prSet/>
      <dgm:spPr/>
      <dgm:t>
        <a:bodyPr/>
        <a:lstStyle/>
        <a:p>
          <a:endParaRPr lang="en-US"/>
        </a:p>
      </dgm:t>
    </dgm:pt>
    <dgm:pt modelId="{E87CB79E-4A48-41B0-9A52-76FC11E77F7F}" type="sibTrans" cxnId="{643A0A13-5B50-4E77-B6EE-2CFCAFB5FC25}">
      <dgm:prSet/>
      <dgm:spPr/>
      <dgm:t>
        <a:bodyPr/>
        <a:lstStyle/>
        <a:p>
          <a:endParaRPr lang="en-US"/>
        </a:p>
      </dgm:t>
    </dgm:pt>
    <dgm:pt modelId="{1F018690-265C-45C2-8003-B0BEBD047DA5}">
      <dgm:prSet/>
      <dgm:spPr/>
      <dgm:t>
        <a:bodyPr/>
        <a:lstStyle/>
        <a:p>
          <a:r>
            <a:rPr lang="en-US" dirty="0"/>
            <a:t>“Open...“ displays window to open and then opens document – except word docs</a:t>
          </a:r>
        </a:p>
      </dgm:t>
    </dgm:pt>
    <dgm:pt modelId="{423810E5-4CD5-4C47-A7A2-A433C5891D36}" type="parTrans" cxnId="{FF4AF6EF-CBFB-45F4-98FC-4245C984C3DE}">
      <dgm:prSet/>
      <dgm:spPr/>
      <dgm:t>
        <a:bodyPr/>
        <a:lstStyle/>
        <a:p>
          <a:endParaRPr lang="en-US"/>
        </a:p>
      </dgm:t>
    </dgm:pt>
    <dgm:pt modelId="{D86FBCC4-27AC-4815-92EF-9BE986A63998}" type="sibTrans" cxnId="{FF4AF6EF-CBFB-45F4-98FC-4245C984C3DE}">
      <dgm:prSet/>
      <dgm:spPr/>
      <dgm:t>
        <a:bodyPr/>
        <a:lstStyle/>
        <a:p>
          <a:endParaRPr lang="en-US"/>
        </a:p>
      </dgm:t>
    </dgm:pt>
    <dgm:pt modelId="{B81CC89D-617A-4ADE-A4D2-1A373584D396}">
      <dgm:prSet/>
      <dgm:spPr/>
      <dgm:t>
        <a:bodyPr/>
        <a:lstStyle/>
        <a:p>
          <a:r>
            <a:rPr lang="en-US" dirty="0"/>
            <a:t>“Save“ saves document</a:t>
          </a:r>
        </a:p>
      </dgm:t>
    </dgm:pt>
    <dgm:pt modelId="{5C8A821A-B607-456C-9B0E-6DADF9F9AE73}" type="parTrans" cxnId="{A993095D-5719-4E60-8A3F-6B86C42D31FE}">
      <dgm:prSet/>
      <dgm:spPr/>
      <dgm:t>
        <a:bodyPr/>
        <a:lstStyle/>
        <a:p>
          <a:endParaRPr lang="en-US"/>
        </a:p>
      </dgm:t>
    </dgm:pt>
    <dgm:pt modelId="{34A036AF-62A8-4C77-BBCA-08855D5E3299}" type="sibTrans" cxnId="{A993095D-5719-4E60-8A3F-6B86C42D31FE}">
      <dgm:prSet/>
      <dgm:spPr/>
      <dgm:t>
        <a:bodyPr/>
        <a:lstStyle/>
        <a:p>
          <a:endParaRPr lang="en-US"/>
        </a:p>
      </dgm:t>
    </dgm:pt>
    <dgm:pt modelId="{942E1514-C4EE-4C07-B254-1FE9CBA82B68}">
      <dgm:prSet/>
      <dgm:spPr/>
      <dgm:t>
        <a:bodyPr/>
        <a:lstStyle/>
        <a:p>
          <a:r>
            <a:rPr lang="en-US" dirty="0"/>
            <a:t>“Save As“ displays window to save document and then saves document</a:t>
          </a:r>
        </a:p>
      </dgm:t>
    </dgm:pt>
    <dgm:pt modelId="{2C632BD7-AD02-42EA-8345-DF5DB92C4130}" type="parTrans" cxnId="{B047C6B5-7009-4A95-A775-27379A8DD831}">
      <dgm:prSet/>
      <dgm:spPr/>
      <dgm:t>
        <a:bodyPr/>
        <a:lstStyle/>
        <a:p>
          <a:endParaRPr lang="en-US"/>
        </a:p>
      </dgm:t>
    </dgm:pt>
    <dgm:pt modelId="{8D748E89-CF58-459D-9F56-8AD5F9CE9B0B}" type="sibTrans" cxnId="{B047C6B5-7009-4A95-A775-27379A8DD831}">
      <dgm:prSet/>
      <dgm:spPr/>
      <dgm:t>
        <a:bodyPr/>
        <a:lstStyle/>
        <a:p>
          <a:endParaRPr lang="en-US"/>
        </a:p>
      </dgm:t>
    </dgm:pt>
    <dgm:pt modelId="{3554044B-1680-4692-B193-2A04618BE6FE}">
      <dgm:prSet/>
      <dgm:spPr/>
      <dgm:t>
        <a:bodyPr/>
        <a:lstStyle/>
        <a:p>
          <a:r>
            <a:rPr lang="en-US" dirty="0"/>
            <a:t>“Exit” exits program</a:t>
          </a:r>
        </a:p>
      </dgm:t>
    </dgm:pt>
    <dgm:pt modelId="{5A7056C6-51A8-424F-99A0-7F57D09DE3F4}" type="parTrans" cxnId="{2A73C083-0BBA-4356-AC93-DCCA9584B368}">
      <dgm:prSet/>
      <dgm:spPr/>
      <dgm:t>
        <a:bodyPr/>
        <a:lstStyle/>
        <a:p>
          <a:endParaRPr lang="en-US"/>
        </a:p>
      </dgm:t>
    </dgm:pt>
    <dgm:pt modelId="{2B0CD2B6-5F39-4B47-B113-76F6C1672EC7}" type="sibTrans" cxnId="{2A73C083-0BBA-4356-AC93-DCCA9584B368}">
      <dgm:prSet/>
      <dgm:spPr/>
      <dgm:t>
        <a:bodyPr/>
        <a:lstStyle/>
        <a:p>
          <a:endParaRPr lang="en-US"/>
        </a:p>
      </dgm:t>
    </dgm:pt>
    <dgm:pt modelId="{75922036-FFB0-4105-8C14-0DBF2518CAA8}" type="pres">
      <dgm:prSet presAssocID="{67DEEA7F-1378-4C24-8C0A-F96512899A94}" presName="vert0" presStyleCnt="0">
        <dgm:presLayoutVars>
          <dgm:dir/>
          <dgm:animOne val="branch"/>
          <dgm:animLvl val="lvl"/>
        </dgm:presLayoutVars>
      </dgm:prSet>
      <dgm:spPr/>
    </dgm:pt>
    <dgm:pt modelId="{BA476F32-C285-4408-9BFC-02BE156457BE}" type="pres">
      <dgm:prSet presAssocID="{F3B91924-4111-450B-A579-749B92C944E6}" presName="thickLine" presStyleLbl="alignNode1" presStyleIdx="0" presStyleCnt="8"/>
      <dgm:spPr/>
    </dgm:pt>
    <dgm:pt modelId="{628EF00B-BAF3-4A1A-A6B6-C2D98CA7BD69}" type="pres">
      <dgm:prSet presAssocID="{F3B91924-4111-450B-A579-749B92C944E6}" presName="horz1" presStyleCnt="0"/>
      <dgm:spPr/>
    </dgm:pt>
    <dgm:pt modelId="{8127F6B6-D2B8-4CF6-91E0-289C7E2E6B2D}" type="pres">
      <dgm:prSet presAssocID="{F3B91924-4111-450B-A579-749B92C944E6}" presName="tx1" presStyleLbl="revTx" presStyleIdx="0" presStyleCnt="8"/>
      <dgm:spPr/>
    </dgm:pt>
    <dgm:pt modelId="{BDA533B2-3C5E-4D12-B765-1230B9CA31B6}" type="pres">
      <dgm:prSet presAssocID="{F3B91924-4111-450B-A579-749B92C944E6}" presName="vert1" presStyleCnt="0"/>
      <dgm:spPr/>
    </dgm:pt>
    <dgm:pt modelId="{A0F98C44-7B2F-4500-B811-86AB8BC68D51}" type="pres">
      <dgm:prSet presAssocID="{A3E06E46-0E3D-4C0E-AA41-00E7C9E1092A}" presName="thickLine" presStyleLbl="alignNode1" presStyleIdx="1" presStyleCnt="8"/>
      <dgm:spPr/>
    </dgm:pt>
    <dgm:pt modelId="{1F75FF74-D043-4005-BA4C-6D02A580141A}" type="pres">
      <dgm:prSet presAssocID="{A3E06E46-0E3D-4C0E-AA41-00E7C9E1092A}" presName="horz1" presStyleCnt="0"/>
      <dgm:spPr/>
    </dgm:pt>
    <dgm:pt modelId="{AFD3FB0D-CBCD-4AC4-91A2-553F56804281}" type="pres">
      <dgm:prSet presAssocID="{A3E06E46-0E3D-4C0E-AA41-00E7C9E1092A}" presName="tx1" presStyleLbl="revTx" presStyleIdx="1" presStyleCnt="8"/>
      <dgm:spPr/>
    </dgm:pt>
    <dgm:pt modelId="{FC0B1292-B68F-41E5-BA04-10A8A3527B99}" type="pres">
      <dgm:prSet presAssocID="{A3E06E46-0E3D-4C0E-AA41-00E7C9E1092A}" presName="vert1" presStyleCnt="0"/>
      <dgm:spPr/>
    </dgm:pt>
    <dgm:pt modelId="{B52A5550-2038-4DBE-A571-1AEA2125393F}" type="pres">
      <dgm:prSet presAssocID="{98A1ED13-F982-47B9-A7C2-E98D4B63976C}" presName="thickLine" presStyleLbl="alignNode1" presStyleIdx="2" presStyleCnt="8"/>
      <dgm:spPr/>
    </dgm:pt>
    <dgm:pt modelId="{16A8E92E-761E-4873-8317-45AEF67A210E}" type="pres">
      <dgm:prSet presAssocID="{98A1ED13-F982-47B9-A7C2-E98D4B63976C}" presName="horz1" presStyleCnt="0"/>
      <dgm:spPr/>
    </dgm:pt>
    <dgm:pt modelId="{086A04B3-5515-420F-8ABA-2B8B1CEC7640}" type="pres">
      <dgm:prSet presAssocID="{98A1ED13-F982-47B9-A7C2-E98D4B63976C}" presName="tx1" presStyleLbl="revTx" presStyleIdx="2" presStyleCnt="8"/>
      <dgm:spPr/>
    </dgm:pt>
    <dgm:pt modelId="{74C0FF5E-D859-4F8A-ACB7-CD11774EAC89}" type="pres">
      <dgm:prSet presAssocID="{98A1ED13-F982-47B9-A7C2-E98D4B63976C}" presName="vert1" presStyleCnt="0"/>
      <dgm:spPr/>
    </dgm:pt>
    <dgm:pt modelId="{6EF12EA6-A6C3-4322-9C3A-0DFA5FBF18F1}" type="pres">
      <dgm:prSet presAssocID="{E66BDF5B-417E-4384-9CEE-6C379967EDFA}" presName="thickLine" presStyleLbl="alignNode1" presStyleIdx="3" presStyleCnt="8"/>
      <dgm:spPr/>
    </dgm:pt>
    <dgm:pt modelId="{4EE59A18-FF70-400C-9EFA-0505BD48F675}" type="pres">
      <dgm:prSet presAssocID="{E66BDF5B-417E-4384-9CEE-6C379967EDFA}" presName="horz1" presStyleCnt="0"/>
      <dgm:spPr/>
    </dgm:pt>
    <dgm:pt modelId="{7A748DF9-87C4-490B-AFFE-7A03C72CE5B6}" type="pres">
      <dgm:prSet presAssocID="{E66BDF5B-417E-4384-9CEE-6C379967EDFA}" presName="tx1" presStyleLbl="revTx" presStyleIdx="3" presStyleCnt="8"/>
      <dgm:spPr/>
    </dgm:pt>
    <dgm:pt modelId="{CE8DA92E-079E-4E27-8DD1-70D6EE57DDE5}" type="pres">
      <dgm:prSet presAssocID="{E66BDF5B-417E-4384-9CEE-6C379967EDFA}" presName="vert1" presStyleCnt="0"/>
      <dgm:spPr/>
    </dgm:pt>
    <dgm:pt modelId="{61AF4C21-6148-458F-A17C-5193F5A9D695}" type="pres">
      <dgm:prSet presAssocID="{1F018690-265C-45C2-8003-B0BEBD047DA5}" presName="thickLine" presStyleLbl="alignNode1" presStyleIdx="4" presStyleCnt="8"/>
      <dgm:spPr/>
    </dgm:pt>
    <dgm:pt modelId="{5E1ABB9A-2256-402C-AB64-8FE8A6B22F29}" type="pres">
      <dgm:prSet presAssocID="{1F018690-265C-45C2-8003-B0BEBD047DA5}" presName="horz1" presStyleCnt="0"/>
      <dgm:spPr/>
    </dgm:pt>
    <dgm:pt modelId="{DAAFCE39-7EB7-4EE6-A569-A33E0C7F09FE}" type="pres">
      <dgm:prSet presAssocID="{1F018690-265C-45C2-8003-B0BEBD047DA5}" presName="tx1" presStyleLbl="revTx" presStyleIdx="4" presStyleCnt="8"/>
      <dgm:spPr/>
    </dgm:pt>
    <dgm:pt modelId="{CC93C873-13E7-4F33-BDD3-A056551DCB61}" type="pres">
      <dgm:prSet presAssocID="{1F018690-265C-45C2-8003-B0BEBD047DA5}" presName="vert1" presStyleCnt="0"/>
      <dgm:spPr/>
    </dgm:pt>
    <dgm:pt modelId="{F04E9D5B-44E8-4A11-A45E-A511DE9CC4D7}" type="pres">
      <dgm:prSet presAssocID="{B81CC89D-617A-4ADE-A4D2-1A373584D396}" presName="thickLine" presStyleLbl="alignNode1" presStyleIdx="5" presStyleCnt="8"/>
      <dgm:spPr/>
    </dgm:pt>
    <dgm:pt modelId="{52D2E06B-DD2A-46C3-AC85-9968CBFC4EE8}" type="pres">
      <dgm:prSet presAssocID="{B81CC89D-617A-4ADE-A4D2-1A373584D396}" presName="horz1" presStyleCnt="0"/>
      <dgm:spPr/>
    </dgm:pt>
    <dgm:pt modelId="{4EA52A26-6ABB-4314-886A-A6E25646AB6E}" type="pres">
      <dgm:prSet presAssocID="{B81CC89D-617A-4ADE-A4D2-1A373584D396}" presName="tx1" presStyleLbl="revTx" presStyleIdx="5" presStyleCnt="8"/>
      <dgm:spPr/>
    </dgm:pt>
    <dgm:pt modelId="{3E00C492-5308-4EFB-BF7E-046551EEE608}" type="pres">
      <dgm:prSet presAssocID="{B81CC89D-617A-4ADE-A4D2-1A373584D396}" presName="vert1" presStyleCnt="0"/>
      <dgm:spPr/>
    </dgm:pt>
    <dgm:pt modelId="{0A3EFB3E-9D7B-4A17-8502-76652399F03A}" type="pres">
      <dgm:prSet presAssocID="{942E1514-C4EE-4C07-B254-1FE9CBA82B68}" presName="thickLine" presStyleLbl="alignNode1" presStyleIdx="6" presStyleCnt="8"/>
      <dgm:spPr/>
    </dgm:pt>
    <dgm:pt modelId="{6CBB59C2-5C59-40A4-8E3B-5D4A769E0ADC}" type="pres">
      <dgm:prSet presAssocID="{942E1514-C4EE-4C07-B254-1FE9CBA82B68}" presName="horz1" presStyleCnt="0"/>
      <dgm:spPr/>
    </dgm:pt>
    <dgm:pt modelId="{2B6CA322-156B-42B4-B5C0-E6FCBB0C4A83}" type="pres">
      <dgm:prSet presAssocID="{942E1514-C4EE-4C07-B254-1FE9CBA82B68}" presName="tx1" presStyleLbl="revTx" presStyleIdx="6" presStyleCnt="8"/>
      <dgm:spPr/>
    </dgm:pt>
    <dgm:pt modelId="{97C23B9A-FC44-4A20-A189-7C04726E69FA}" type="pres">
      <dgm:prSet presAssocID="{942E1514-C4EE-4C07-B254-1FE9CBA82B68}" presName="vert1" presStyleCnt="0"/>
      <dgm:spPr/>
    </dgm:pt>
    <dgm:pt modelId="{F95BE570-8BDD-4641-853E-B078EE50011B}" type="pres">
      <dgm:prSet presAssocID="{3554044B-1680-4692-B193-2A04618BE6FE}" presName="thickLine" presStyleLbl="alignNode1" presStyleIdx="7" presStyleCnt="8"/>
      <dgm:spPr/>
    </dgm:pt>
    <dgm:pt modelId="{D581C486-696B-470F-8A16-797FE2D1D04B}" type="pres">
      <dgm:prSet presAssocID="{3554044B-1680-4692-B193-2A04618BE6FE}" presName="horz1" presStyleCnt="0"/>
      <dgm:spPr/>
    </dgm:pt>
    <dgm:pt modelId="{F399B33D-5686-47B0-B8E9-328807E34FBB}" type="pres">
      <dgm:prSet presAssocID="{3554044B-1680-4692-B193-2A04618BE6FE}" presName="tx1" presStyleLbl="revTx" presStyleIdx="7" presStyleCnt="8"/>
      <dgm:spPr/>
    </dgm:pt>
    <dgm:pt modelId="{F5F23A3D-24B5-48E5-A837-16ECC4FCC167}" type="pres">
      <dgm:prSet presAssocID="{3554044B-1680-4692-B193-2A04618BE6FE}" presName="vert1" presStyleCnt="0"/>
      <dgm:spPr/>
    </dgm:pt>
  </dgm:ptLst>
  <dgm:cxnLst>
    <dgm:cxn modelId="{4D42990F-310E-4061-BB14-B7EE1BE53B18}" type="presOf" srcId="{E66BDF5B-417E-4384-9CEE-6C379967EDFA}" destId="{7A748DF9-87C4-490B-AFFE-7A03C72CE5B6}" srcOrd="0" destOrd="0" presId="urn:microsoft.com/office/officeart/2008/layout/LinedList"/>
    <dgm:cxn modelId="{643A0A13-5B50-4E77-B6EE-2CFCAFB5FC25}" srcId="{67DEEA7F-1378-4C24-8C0A-F96512899A94}" destId="{E66BDF5B-417E-4384-9CEE-6C379967EDFA}" srcOrd="3" destOrd="0" parTransId="{A009ECEF-25A4-48CB-8E01-558C400B4C92}" sibTransId="{E87CB79E-4A48-41B0-9A52-76FC11E77F7F}"/>
    <dgm:cxn modelId="{A993095D-5719-4E60-8A3F-6B86C42D31FE}" srcId="{67DEEA7F-1378-4C24-8C0A-F96512899A94}" destId="{B81CC89D-617A-4ADE-A4D2-1A373584D396}" srcOrd="5" destOrd="0" parTransId="{5C8A821A-B607-456C-9B0E-6DADF9F9AE73}" sibTransId="{34A036AF-62A8-4C77-BBCA-08855D5E3299}"/>
    <dgm:cxn modelId="{7EC0F143-F569-4BDD-8619-B1580EF0FC4D}" srcId="{67DEEA7F-1378-4C24-8C0A-F96512899A94}" destId="{A3E06E46-0E3D-4C0E-AA41-00E7C9E1092A}" srcOrd="1" destOrd="0" parTransId="{D5D44D9E-B1A1-4BA2-8A8E-DCD4B100F07F}" sibTransId="{F9FB2AC6-C171-427A-8F48-0DF763FA6D86}"/>
    <dgm:cxn modelId="{19F35666-897A-4A6A-A454-DD5F5A2035FF}" type="presOf" srcId="{98A1ED13-F982-47B9-A7C2-E98D4B63976C}" destId="{086A04B3-5515-420F-8ABA-2B8B1CEC7640}" srcOrd="0" destOrd="0" presId="urn:microsoft.com/office/officeart/2008/layout/LinedList"/>
    <dgm:cxn modelId="{40087B6E-7F34-473D-B627-7D946D0CA840}" type="presOf" srcId="{B81CC89D-617A-4ADE-A4D2-1A373584D396}" destId="{4EA52A26-6ABB-4314-886A-A6E25646AB6E}" srcOrd="0" destOrd="0" presId="urn:microsoft.com/office/officeart/2008/layout/LinedList"/>
    <dgm:cxn modelId="{6F18776F-4ADB-46CF-87CF-E4B90CF129C7}" type="presOf" srcId="{3554044B-1680-4692-B193-2A04618BE6FE}" destId="{F399B33D-5686-47B0-B8E9-328807E34FBB}" srcOrd="0" destOrd="0" presId="urn:microsoft.com/office/officeart/2008/layout/LinedList"/>
    <dgm:cxn modelId="{2A73C083-0BBA-4356-AC93-DCCA9584B368}" srcId="{67DEEA7F-1378-4C24-8C0A-F96512899A94}" destId="{3554044B-1680-4692-B193-2A04618BE6FE}" srcOrd="7" destOrd="0" parTransId="{5A7056C6-51A8-424F-99A0-7F57D09DE3F4}" sibTransId="{2B0CD2B6-5F39-4B47-B113-76F6C1672EC7}"/>
    <dgm:cxn modelId="{F3BA2E9B-A913-4AE3-BBF5-BF01CE73FF81}" srcId="{67DEEA7F-1378-4C24-8C0A-F96512899A94}" destId="{F3B91924-4111-450B-A579-749B92C944E6}" srcOrd="0" destOrd="0" parTransId="{908390EF-7E32-4DDF-A556-1832A1D95FE8}" sibTransId="{EAD918D9-D515-4F8B-A88C-7204D396955F}"/>
    <dgm:cxn modelId="{A1D630AF-A936-46CD-A554-20D60B5F7187}" srcId="{67DEEA7F-1378-4C24-8C0A-F96512899A94}" destId="{98A1ED13-F982-47B9-A7C2-E98D4B63976C}" srcOrd="2" destOrd="0" parTransId="{0CB1725E-3622-483D-A91E-F3C4AF1C5974}" sibTransId="{CA06E966-FFB7-4FD8-9123-8E468130812B}"/>
    <dgm:cxn modelId="{B047C6B5-7009-4A95-A775-27379A8DD831}" srcId="{67DEEA7F-1378-4C24-8C0A-F96512899A94}" destId="{942E1514-C4EE-4C07-B254-1FE9CBA82B68}" srcOrd="6" destOrd="0" parTransId="{2C632BD7-AD02-42EA-8345-DF5DB92C4130}" sibTransId="{8D748E89-CF58-459D-9F56-8AD5F9CE9B0B}"/>
    <dgm:cxn modelId="{3E31A6B8-CB1C-4B9E-8135-53567FE970B1}" type="presOf" srcId="{F3B91924-4111-450B-A579-749B92C944E6}" destId="{8127F6B6-D2B8-4CF6-91E0-289C7E2E6B2D}" srcOrd="0" destOrd="0" presId="urn:microsoft.com/office/officeart/2008/layout/LinedList"/>
    <dgm:cxn modelId="{A878D4C7-5228-4601-B656-FAB415D81A9B}" type="presOf" srcId="{1F018690-265C-45C2-8003-B0BEBD047DA5}" destId="{DAAFCE39-7EB7-4EE6-A569-A33E0C7F09FE}" srcOrd="0" destOrd="0" presId="urn:microsoft.com/office/officeart/2008/layout/LinedList"/>
    <dgm:cxn modelId="{17CFBEC9-4C3C-4ABF-9D16-4CF7DA92BE2F}" type="presOf" srcId="{67DEEA7F-1378-4C24-8C0A-F96512899A94}" destId="{75922036-FFB0-4105-8C14-0DBF2518CAA8}" srcOrd="0" destOrd="0" presId="urn:microsoft.com/office/officeart/2008/layout/LinedList"/>
    <dgm:cxn modelId="{2A3A32DE-8A56-4FE2-A565-BAA3E68EC32C}" type="presOf" srcId="{A3E06E46-0E3D-4C0E-AA41-00E7C9E1092A}" destId="{AFD3FB0D-CBCD-4AC4-91A2-553F56804281}" srcOrd="0" destOrd="0" presId="urn:microsoft.com/office/officeart/2008/layout/LinedList"/>
    <dgm:cxn modelId="{FF4AF6EF-CBFB-45F4-98FC-4245C984C3DE}" srcId="{67DEEA7F-1378-4C24-8C0A-F96512899A94}" destId="{1F018690-265C-45C2-8003-B0BEBD047DA5}" srcOrd="4" destOrd="0" parTransId="{423810E5-4CD5-4C47-A7A2-A433C5891D36}" sibTransId="{D86FBCC4-27AC-4815-92EF-9BE986A63998}"/>
    <dgm:cxn modelId="{98CA2AFB-5D89-454A-BDD5-99A9FA104625}" type="presOf" srcId="{942E1514-C4EE-4C07-B254-1FE9CBA82B68}" destId="{2B6CA322-156B-42B4-B5C0-E6FCBB0C4A83}" srcOrd="0" destOrd="0" presId="urn:microsoft.com/office/officeart/2008/layout/LinedList"/>
    <dgm:cxn modelId="{7A0689CC-52AA-486A-AF73-95AC0A35CAA3}" type="presParOf" srcId="{75922036-FFB0-4105-8C14-0DBF2518CAA8}" destId="{BA476F32-C285-4408-9BFC-02BE156457BE}" srcOrd="0" destOrd="0" presId="urn:microsoft.com/office/officeart/2008/layout/LinedList"/>
    <dgm:cxn modelId="{FCD2DE22-1B2B-4A5E-B8A7-056DB85DD98D}" type="presParOf" srcId="{75922036-FFB0-4105-8C14-0DBF2518CAA8}" destId="{628EF00B-BAF3-4A1A-A6B6-C2D98CA7BD69}" srcOrd="1" destOrd="0" presId="urn:microsoft.com/office/officeart/2008/layout/LinedList"/>
    <dgm:cxn modelId="{DD43FA3C-3B73-4FDA-870B-8AA3E2F4B0CF}" type="presParOf" srcId="{628EF00B-BAF3-4A1A-A6B6-C2D98CA7BD69}" destId="{8127F6B6-D2B8-4CF6-91E0-289C7E2E6B2D}" srcOrd="0" destOrd="0" presId="urn:microsoft.com/office/officeart/2008/layout/LinedList"/>
    <dgm:cxn modelId="{E1C55B2E-7C6D-49B2-8707-D16BD7DC8890}" type="presParOf" srcId="{628EF00B-BAF3-4A1A-A6B6-C2D98CA7BD69}" destId="{BDA533B2-3C5E-4D12-B765-1230B9CA31B6}" srcOrd="1" destOrd="0" presId="urn:microsoft.com/office/officeart/2008/layout/LinedList"/>
    <dgm:cxn modelId="{A4508EBA-9CCB-49BB-B004-5EA9B02BB567}" type="presParOf" srcId="{75922036-FFB0-4105-8C14-0DBF2518CAA8}" destId="{A0F98C44-7B2F-4500-B811-86AB8BC68D51}" srcOrd="2" destOrd="0" presId="urn:microsoft.com/office/officeart/2008/layout/LinedList"/>
    <dgm:cxn modelId="{CD0D7C98-2962-41BF-A38B-B5395D88B4F4}" type="presParOf" srcId="{75922036-FFB0-4105-8C14-0DBF2518CAA8}" destId="{1F75FF74-D043-4005-BA4C-6D02A580141A}" srcOrd="3" destOrd="0" presId="urn:microsoft.com/office/officeart/2008/layout/LinedList"/>
    <dgm:cxn modelId="{1E9E4B17-220F-45DA-AC1B-217D3DF85F1A}" type="presParOf" srcId="{1F75FF74-D043-4005-BA4C-6D02A580141A}" destId="{AFD3FB0D-CBCD-4AC4-91A2-553F56804281}" srcOrd="0" destOrd="0" presId="urn:microsoft.com/office/officeart/2008/layout/LinedList"/>
    <dgm:cxn modelId="{2153D017-973B-47FB-A9FF-C29588FF7B57}" type="presParOf" srcId="{1F75FF74-D043-4005-BA4C-6D02A580141A}" destId="{FC0B1292-B68F-41E5-BA04-10A8A3527B99}" srcOrd="1" destOrd="0" presId="urn:microsoft.com/office/officeart/2008/layout/LinedList"/>
    <dgm:cxn modelId="{33C2BB86-F5DD-48CE-9648-89BB0A819221}" type="presParOf" srcId="{75922036-FFB0-4105-8C14-0DBF2518CAA8}" destId="{B52A5550-2038-4DBE-A571-1AEA2125393F}" srcOrd="4" destOrd="0" presId="urn:microsoft.com/office/officeart/2008/layout/LinedList"/>
    <dgm:cxn modelId="{335832B1-49D9-4262-B854-96D1F03F0895}" type="presParOf" srcId="{75922036-FFB0-4105-8C14-0DBF2518CAA8}" destId="{16A8E92E-761E-4873-8317-45AEF67A210E}" srcOrd="5" destOrd="0" presId="urn:microsoft.com/office/officeart/2008/layout/LinedList"/>
    <dgm:cxn modelId="{A669462C-7CAE-46A9-BE43-C4D80242CFAD}" type="presParOf" srcId="{16A8E92E-761E-4873-8317-45AEF67A210E}" destId="{086A04B3-5515-420F-8ABA-2B8B1CEC7640}" srcOrd="0" destOrd="0" presId="urn:microsoft.com/office/officeart/2008/layout/LinedList"/>
    <dgm:cxn modelId="{C566AD29-0096-47C3-BF5B-C86E679A2FEF}" type="presParOf" srcId="{16A8E92E-761E-4873-8317-45AEF67A210E}" destId="{74C0FF5E-D859-4F8A-ACB7-CD11774EAC89}" srcOrd="1" destOrd="0" presId="urn:microsoft.com/office/officeart/2008/layout/LinedList"/>
    <dgm:cxn modelId="{1F22ACF1-D3CF-48A5-868E-6A6F0D73D061}" type="presParOf" srcId="{75922036-FFB0-4105-8C14-0DBF2518CAA8}" destId="{6EF12EA6-A6C3-4322-9C3A-0DFA5FBF18F1}" srcOrd="6" destOrd="0" presId="urn:microsoft.com/office/officeart/2008/layout/LinedList"/>
    <dgm:cxn modelId="{100A9045-C59A-4BFA-A88E-0AEFE3464D8B}" type="presParOf" srcId="{75922036-FFB0-4105-8C14-0DBF2518CAA8}" destId="{4EE59A18-FF70-400C-9EFA-0505BD48F675}" srcOrd="7" destOrd="0" presId="urn:microsoft.com/office/officeart/2008/layout/LinedList"/>
    <dgm:cxn modelId="{78989B65-CA3D-4185-A50C-2F62EA51CF90}" type="presParOf" srcId="{4EE59A18-FF70-400C-9EFA-0505BD48F675}" destId="{7A748DF9-87C4-490B-AFFE-7A03C72CE5B6}" srcOrd="0" destOrd="0" presId="urn:microsoft.com/office/officeart/2008/layout/LinedList"/>
    <dgm:cxn modelId="{9F43F2C2-8C4B-4045-874A-86B6861C1F35}" type="presParOf" srcId="{4EE59A18-FF70-400C-9EFA-0505BD48F675}" destId="{CE8DA92E-079E-4E27-8DD1-70D6EE57DDE5}" srcOrd="1" destOrd="0" presId="urn:microsoft.com/office/officeart/2008/layout/LinedList"/>
    <dgm:cxn modelId="{25EBECE5-EEEA-4EE3-BD84-64C57A04D165}" type="presParOf" srcId="{75922036-FFB0-4105-8C14-0DBF2518CAA8}" destId="{61AF4C21-6148-458F-A17C-5193F5A9D695}" srcOrd="8" destOrd="0" presId="urn:microsoft.com/office/officeart/2008/layout/LinedList"/>
    <dgm:cxn modelId="{203E959B-729D-444E-AD27-BAE701BE95E2}" type="presParOf" srcId="{75922036-FFB0-4105-8C14-0DBF2518CAA8}" destId="{5E1ABB9A-2256-402C-AB64-8FE8A6B22F29}" srcOrd="9" destOrd="0" presId="urn:microsoft.com/office/officeart/2008/layout/LinedList"/>
    <dgm:cxn modelId="{7195C989-3C36-4BF6-8A23-F7644FE12C30}" type="presParOf" srcId="{5E1ABB9A-2256-402C-AB64-8FE8A6B22F29}" destId="{DAAFCE39-7EB7-4EE6-A569-A33E0C7F09FE}" srcOrd="0" destOrd="0" presId="urn:microsoft.com/office/officeart/2008/layout/LinedList"/>
    <dgm:cxn modelId="{C388FA21-07A2-47B0-A50F-2C8CB3690EEF}" type="presParOf" srcId="{5E1ABB9A-2256-402C-AB64-8FE8A6B22F29}" destId="{CC93C873-13E7-4F33-BDD3-A056551DCB61}" srcOrd="1" destOrd="0" presId="urn:microsoft.com/office/officeart/2008/layout/LinedList"/>
    <dgm:cxn modelId="{76713579-350F-42E3-A7C7-9452DC1FAFE9}" type="presParOf" srcId="{75922036-FFB0-4105-8C14-0DBF2518CAA8}" destId="{F04E9D5B-44E8-4A11-A45E-A511DE9CC4D7}" srcOrd="10" destOrd="0" presId="urn:microsoft.com/office/officeart/2008/layout/LinedList"/>
    <dgm:cxn modelId="{016E35B8-4F50-446F-8A1E-03C9ECA3F91B}" type="presParOf" srcId="{75922036-FFB0-4105-8C14-0DBF2518CAA8}" destId="{52D2E06B-DD2A-46C3-AC85-9968CBFC4EE8}" srcOrd="11" destOrd="0" presId="urn:microsoft.com/office/officeart/2008/layout/LinedList"/>
    <dgm:cxn modelId="{1447A3CE-6099-4CA8-B615-E63097157CC3}" type="presParOf" srcId="{52D2E06B-DD2A-46C3-AC85-9968CBFC4EE8}" destId="{4EA52A26-6ABB-4314-886A-A6E25646AB6E}" srcOrd="0" destOrd="0" presId="urn:microsoft.com/office/officeart/2008/layout/LinedList"/>
    <dgm:cxn modelId="{BBDBA9F4-C237-4074-A95E-FCECE54ADAF9}" type="presParOf" srcId="{52D2E06B-DD2A-46C3-AC85-9968CBFC4EE8}" destId="{3E00C492-5308-4EFB-BF7E-046551EEE608}" srcOrd="1" destOrd="0" presId="urn:microsoft.com/office/officeart/2008/layout/LinedList"/>
    <dgm:cxn modelId="{A2675B7F-DCA6-4D3C-99AE-5D0CF1871C9E}" type="presParOf" srcId="{75922036-FFB0-4105-8C14-0DBF2518CAA8}" destId="{0A3EFB3E-9D7B-4A17-8502-76652399F03A}" srcOrd="12" destOrd="0" presId="urn:microsoft.com/office/officeart/2008/layout/LinedList"/>
    <dgm:cxn modelId="{0410B0AB-6FF2-4DDE-89FE-B2846332E749}" type="presParOf" srcId="{75922036-FFB0-4105-8C14-0DBF2518CAA8}" destId="{6CBB59C2-5C59-40A4-8E3B-5D4A769E0ADC}" srcOrd="13" destOrd="0" presId="urn:microsoft.com/office/officeart/2008/layout/LinedList"/>
    <dgm:cxn modelId="{0F67AF78-4E13-48E8-AAF2-B5EF562A6CA8}" type="presParOf" srcId="{6CBB59C2-5C59-40A4-8E3B-5D4A769E0ADC}" destId="{2B6CA322-156B-42B4-B5C0-E6FCBB0C4A83}" srcOrd="0" destOrd="0" presId="urn:microsoft.com/office/officeart/2008/layout/LinedList"/>
    <dgm:cxn modelId="{8C776197-5BA0-475A-9FAF-6BD7161BC4D3}" type="presParOf" srcId="{6CBB59C2-5C59-40A4-8E3B-5D4A769E0ADC}" destId="{97C23B9A-FC44-4A20-A189-7C04726E69FA}" srcOrd="1" destOrd="0" presId="urn:microsoft.com/office/officeart/2008/layout/LinedList"/>
    <dgm:cxn modelId="{B72CE715-A804-4846-90FA-AB3F1BE4F312}" type="presParOf" srcId="{75922036-FFB0-4105-8C14-0DBF2518CAA8}" destId="{F95BE570-8BDD-4641-853E-B078EE50011B}" srcOrd="14" destOrd="0" presId="urn:microsoft.com/office/officeart/2008/layout/LinedList"/>
    <dgm:cxn modelId="{89924A51-B0EB-4B48-A88F-1C214B8DEA1A}" type="presParOf" srcId="{75922036-FFB0-4105-8C14-0DBF2518CAA8}" destId="{D581C486-696B-470F-8A16-797FE2D1D04B}" srcOrd="15" destOrd="0" presId="urn:microsoft.com/office/officeart/2008/layout/LinedList"/>
    <dgm:cxn modelId="{7750B892-75C2-4409-9095-AB37E08DD14B}" type="presParOf" srcId="{D581C486-696B-470F-8A16-797FE2D1D04B}" destId="{F399B33D-5686-47B0-B8E9-328807E34FBB}" srcOrd="0" destOrd="0" presId="urn:microsoft.com/office/officeart/2008/layout/LinedList"/>
    <dgm:cxn modelId="{D4F45AE6-53B9-4B84-AC8C-27B8128B030D}" type="presParOf" srcId="{D581C486-696B-470F-8A16-797FE2D1D04B}" destId="{F5F23A3D-24B5-48E5-A837-16ECC4FCC16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FF726A-C6B8-4D8F-B1A8-AB5E04B7595E}">
      <dsp:nvSpPr>
        <dsp:cNvPr id="0" name=""/>
        <dsp:cNvSpPr/>
      </dsp:nvSpPr>
      <dsp:spPr>
        <a:xfrm>
          <a:off x="0" y="19029"/>
          <a:ext cx="6096000" cy="1675905"/>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Hardware: PC</a:t>
          </a:r>
        </a:p>
      </dsp:txBody>
      <dsp:txXfrm>
        <a:off x="81811" y="100840"/>
        <a:ext cx="5932378" cy="1512283"/>
      </dsp:txXfrm>
    </dsp:sp>
    <dsp:sp modelId="{B2169615-4296-4632-8CE9-B06DBDB8A743}">
      <dsp:nvSpPr>
        <dsp:cNvPr id="0" name=""/>
        <dsp:cNvSpPr/>
      </dsp:nvSpPr>
      <dsp:spPr>
        <a:xfrm>
          <a:off x="0" y="1826687"/>
          <a:ext cx="6096000" cy="1675905"/>
        </a:xfrm>
        <a:prstGeom prst="roundRect">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Operating System: Windows, macOS, and Linux</a:t>
          </a:r>
        </a:p>
      </dsp:txBody>
      <dsp:txXfrm>
        <a:off x="81811" y="1908498"/>
        <a:ext cx="5932378" cy="1512283"/>
      </dsp:txXfrm>
    </dsp:sp>
    <dsp:sp modelId="{8D5258A4-F0DD-4666-96D0-3DCDF1C5C709}">
      <dsp:nvSpPr>
        <dsp:cNvPr id="0" name=""/>
        <dsp:cNvSpPr/>
      </dsp:nvSpPr>
      <dsp:spPr>
        <a:xfrm>
          <a:off x="0" y="3588992"/>
          <a:ext cx="6096000" cy="1675905"/>
        </a:xfrm>
        <a:prstGeom prst="round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6350" cap="flat" cmpd="sng" algn="ctr">
          <a:solidFill>
            <a:schemeClr val="accent1"/>
          </a:solidFill>
          <a:prstDash val="solid"/>
          <a:miter lim="800000"/>
        </a:ln>
        <a:effectLst/>
      </dsp:spPr>
      <dsp:style>
        <a:lnRef idx="1">
          <a:schemeClr val="accent1"/>
        </a:lnRef>
        <a:fillRef idx="3">
          <a:schemeClr val="accent1"/>
        </a:fillRef>
        <a:effectRef idx="2">
          <a:schemeClr val="accent1"/>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Versions: Windows 7 and newer, Mac OS X 10.11 or higher, Linux: RHEL 6/7</a:t>
          </a:r>
        </a:p>
      </dsp:txBody>
      <dsp:txXfrm>
        <a:off x="81811" y="3670803"/>
        <a:ext cx="5932378" cy="1512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5C50-A31F-44AC-A825-F2CF9AC6374C}">
      <dsp:nvSpPr>
        <dsp:cNvPr id="0" name=""/>
        <dsp:cNvSpPr/>
      </dsp:nvSpPr>
      <dsp:spPr>
        <a:xfrm>
          <a:off x="113437" y="1434651"/>
          <a:ext cx="777000" cy="777000"/>
        </a:xfrm>
        <a:prstGeom prst="ellipse">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E069B57A-0ABE-49C0-8CDE-9BDC71DBF556}">
      <dsp:nvSpPr>
        <dsp:cNvPr id="0" name=""/>
        <dsp:cNvSpPr/>
      </dsp:nvSpPr>
      <dsp:spPr>
        <a:xfrm>
          <a:off x="276607" y="1597821"/>
          <a:ext cx="450660" cy="450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A3A933-47A1-4A23-9D5E-18EA12003E66}">
      <dsp:nvSpPr>
        <dsp:cNvPr id="0" name=""/>
        <dsp:cNvSpPr/>
      </dsp:nvSpPr>
      <dsp:spPr>
        <a:xfrm>
          <a:off x="1056937" y="1434651"/>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Hardware Constraints: Minimum 1GB Ram</a:t>
          </a:r>
        </a:p>
      </dsp:txBody>
      <dsp:txXfrm>
        <a:off x="1056937" y="1434651"/>
        <a:ext cx="1831499" cy="777000"/>
      </dsp:txXfrm>
    </dsp:sp>
    <dsp:sp modelId="{472CBE87-ED95-4E0E-B302-E3C24C90E4D4}">
      <dsp:nvSpPr>
        <dsp:cNvPr id="0" name=""/>
        <dsp:cNvSpPr/>
      </dsp:nvSpPr>
      <dsp:spPr>
        <a:xfrm>
          <a:off x="3207562" y="1434651"/>
          <a:ext cx="777000" cy="777000"/>
        </a:xfrm>
        <a:prstGeom prst="ellipse">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79B333B7-486F-4C18-ACFC-F0DC9C3DDF93}">
      <dsp:nvSpPr>
        <dsp:cNvPr id="0" name=""/>
        <dsp:cNvSpPr/>
      </dsp:nvSpPr>
      <dsp:spPr>
        <a:xfrm>
          <a:off x="3370732" y="1597821"/>
          <a:ext cx="450660" cy="450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8D61E8-9CBC-45FA-87C2-4ECCBDF068B4}">
      <dsp:nvSpPr>
        <dsp:cNvPr id="0" name=""/>
        <dsp:cNvSpPr/>
      </dsp:nvSpPr>
      <dsp:spPr>
        <a:xfrm>
          <a:off x="4151062" y="1434651"/>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Device Constraints: Designed only for PC</a:t>
          </a:r>
        </a:p>
      </dsp:txBody>
      <dsp:txXfrm>
        <a:off x="4151062" y="1434651"/>
        <a:ext cx="1831499" cy="777000"/>
      </dsp:txXfrm>
    </dsp:sp>
    <dsp:sp modelId="{7C3972D4-1472-423F-A640-F2116868FE84}">
      <dsp:nvSpPr>
        <dsp:cNvPr id="0" name=""/>
        <dsp:cNvSpPr/>
      </dsp:nvSpPr>
      <dsp:spPr>
        <a:xfrm>
          <a:off x="113437" y="3117628"/>
          <a:ext cx="777000" cy="777000"/>
        </a:xfrm>
        <a:prstGeom prst="ellipse">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6CE8B3E5-16C0-46EA-A692-F0C22473F37B}">
      <dsp:nvSpPr>
        <dsp:cNvPr id="0" name=""/>
        <dsp:cNvSpPr/>
      </dsp:nvSpPr>
      <dsp:spPr>
        <a:xfrm>
          <a:off x="276607" y="3280798"/>
          <a:ext cx="450660" cy="450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DA695-0FD3-4329-9182-41706A0FC4F1}">
      <dsp:nvSpPr>
        <dsp:cNvPr id="0" name=""/>
        <dsp:cNvSpPr/>
      </dsp:nvSpPr>
      <dsp:spPr>
        <a:xfrm>
          <a:off x="1056937" y="3117628"/>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Language Constraints: Only in Python</a:t>
          </a:r>
        </a:p>
      </dsp:txBody>
      <dsp:txXfrm>
        <a:off x="1056937" y="3117628"/>
        <a:ext cx="1831499" cy="777000"/>
      </dsp:txXfrm>
    </dsp:sp>
    <dsp:sp modelId="{757D1B0B-D513-4F19-89E4-2B11AD6D1B04}">
      <dsp:nvSpPr>
        <dsp:cNvPr id="0" name=""/>
        <dsp:cNvSpPr/>
      </dsp:nvSpPr>
      <dsp:spPr>
        <a:xfrm>
          <a:off x="3207562" y="3117628"/>
          <a:ext cx="777000" cy="777000"/>
        </a:xfrm>
        <a:prstGeom prst="ellipse">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sp>
    <dsp:sp modelId="{D8F2F940-EF7B-47E6-82B4-778D36EB58E1}">
      <dsp:nvSpPr>
        <dsp:cNvPr id="0" name=""/>
        <dsp:cNvSpPr/>
      </dsp:nvSpPr>
      <dsp:spPr>
        <a:xfrm>
          <a:off x="3370732" y="3280798"/>
          <a:ext cx="450660" cy="450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85EBAC-FEAA-454D-AC0C-D0322EAE87C2}">
      <dsp:nvSpPr>
        <dsp:cNvPr id="0" name=""/>
        <dsp:cNvSpPr/>
      </dsp:nvSpPr>
      <dsp:spPr>
        <a:xfrm>
          <a:off x="4151062" y="3117628"/>
          <a:ext cx="1831499" cy="77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Time Constraints: Three months</a:t>
          </a:r>
        </a:p>
      </dsp:txBody>
      <dsp:txXfrm>
        <a:off x="4151062" y="3117628"/>
        <a:ext cx="1831499" cy="777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5BAB5E-B04F-4E29-8A3B-4B6E53D45C34}">
      <dsp:nvSpPr>
        <dsp:cNvPr id="0" name=""/>
        <dsp:cNvSpPr/>
      </dsp:nvSpPr>
      <dsp:spPr>
        <a:xfrm>
          <a:off x="0" y="652"/>
          <a:ext cx="6858000" cy="1526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243875-3E11-416C-A402-24691DC98F54}">
      <dsp:nvSpPr>
        <dsp:cNvPr id="0" name=""/>
        <dsp:cNvSpPr/>
      </dsp:nvSpPr>
      <dsp:spPr>
        <a:xfrm>
          <a:off x="419779" y="342259"/>
          <a:ext cx="839491" cy="839491"/>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7185D3-DA61-4513-811C-C0B91575E5AD}">
      <dsp:nvSpPr>
        <dsp:cNvPr id="0" name=""/>
        <dsp:cNvSpPr/>
      </dsp:nvSpPr>
      <dsp:spPr>
        <a:xfrm>
          <a:off x="1762933" y="652"/>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844550">
            <a:lnSpc>
              <a:spcPct val="100000"/>
            </a:lnSpc>
            <a:spcBef>
              <a:spcPct val="0"/>
            </a:spcBef>
            <a:spcAft>
              <a:spcPct val="35000"/>
            </a:spcAft>
            <a:buNone/>
          </a:pPr>
          <a:r>
            <a:rPr lang="en-US" sz="1900" kern="1200"/>
            <a:t>Users' fundamental keystrokes, such as symbols, alpha letters, and numerals, will be accepted by our text editor. </a:t>
          </a:r>
        </a:p>
      </dsp:txBody>
      <dsp:txXfrm>
        <a:off x="1762933" y="652"/>
        <a:ext cx="5095066" cy="1526348"/>
      </dsp:txXfrm>
    </dsp:sp>
    <dsp:sp modelId="{E4436C35-FAF6-4A44-8688-D31DAA135FC2}">
      <dsp:nvSpPr>
        <dsp:cNvPr id="0" name=""/>
        <dsp:cNvSpPr/>
      </dsp:nvSpPr>
      <dsp:spPr>
        <a:xfrm>
          <a:off x="0" y="1903826"/>
          <a:ext cx="6858000" cy="1526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DE46D0-6419-4A3D-A327-1C8C8E2935D9}">
      <dsp:nvSpPr>
        <dsp:cNvPr id="0" name=""/>
        <dsp:cNvSpPr/>
      </dsp:nvSpPr>
      <dsp:spPr>
        <a:xfrm>
          <a:off x="461720" y="2252017"/>
          <a:ext cx="839491" cy="839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347E43-7FFB-43F5-8780-1A2103CA6D55}">
      <dsp:nvSpPr>
        <dsp:cNvPr id="0" name=""/>
        <dsp:cNvSpPr/>
      </dsp:nvSpPr>
      <dsp:spPr>
        <a:xfrm>
          <a:off x="1762933" y="1908588"/>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844550">
            <a:lnSpc>
              <a:spcPct val="100000"/>
            </a:lnSpc>
            <a:spcBef>
              <a:spcPct val="0"/>
            </a:spcBef>
            <a:spcAft>
              <a:spcPct val="35000"/>
            </a:spcAft>
            <a:buNone/>
          </a:pPr>
          <a:r>
            <a:rPr lang="en-US" sz="1900" kern="1200" dirty="0"/>
            <a:t>Users will also be able to open and edit text files. </a:t>
          </a:r>
        </a:p>
      </dsp:txBody>
      <dsp:txXfrm>
        <a:off x="1762933" y="1908588"/>
        <a:ext cx="5095066" cy="1526348"/>
      </dsp:txXfrm>
    </dsp:sp>
    <dsp:sp modelId="{5838CD81-E02A-4D6A-BE84-B2611E69FAE7}">
      <dsp:nvSpPr>
        <dsp:cNvPr id="0" name=""/>
        <dsp:cNvSpPr/>
      </dsp:nvSpPr>
      <dsp:spPr>
        <a:xfrm>
          <a:off x="0" y="3816524"/>
          <a:ext cx="6858000" cy="152634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A741E5-6F0B-4928-B156-42ABE995BC3E}">
      <dsp:nvSpPr>
        <dsp:cNvPr id="0" name=""/>
        <dsp:cNvSpPr/>
      </dsp:nvSpPr>
      <dsp:spPr>
        <a:xfrm>
          <a:off x="461720" y="4159953"/>
          <a:ext cx="839491" cy="839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FDB09A-3BF5-4F45-B91F-9DEA4403368E}">
      <dsp:nvSpPr>
        <dsp:cNvPr id="0" name=""/>
        <dsp:cNvSpPr/>
      </dsp:nvSpPr>
      <dsp:spPr>
        <a:xfrm>
          <a:off x="1762933" y="3816524"/>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844550">
            <a:lnSpc>
              <a:spcPct val="100000"/>
            </a:lnSpc>
            <a:spcBef>
              <a:spcPct val="0"/>
            </a:spcBef>
            <a:spcAft>
              <a:spcPct val="35000"/>
            </a:spcAft>
            <a:buNone/>
          </a:pPr>
          <a:r>
            <a:rPr lang="en-US" sz="1900" kern="1200" dirty="0"/>
            <a:t>Users can save their files to make their modifications permanent.</a:t>
          </a:r>
        </a:p>
      </dsp:txBody>
      <dsp:txXfrm>
        <a:off x="1762933" y="3816524"/>
        <a:ext cx="5095066" cy="15263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02314-CC6B-4389-BFE1-0CC7A8082B0F}">
      <dsp:nvSpPr>
        <dsp:cNvPr id="0" name=""/>
        <dsp:cNvSpPr/>
      </dsp:nvSpPr>
      <dsp:spPr>
        <a:xfrm>
          <a:off x="0" y="0"/>
          <a:ext cx="6858000" cy="1526348"/>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F4CFEF39-D52C-4D05-9A1D-6023EAC8CFFF}">
      <dsp:nvSpPr>
        <dsp:cNvPr id="0" name=""/>
        <dsp:cNvSpPr/>
      </dsp:nvSpPr>
      <dsp:spPr>
        <a:xfrm>
          <a:off x="461720" y="342259"/>
          <a:ext cx="839491" cy="8394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55EA37-CF70-4F8C-9AB4-AA34BF8BEAC3}">
      <dsp:nvSpPr>
        <dsp:cNvPr id="0" name=""/>
        <dsp:cNvSpPr/>
      </dsp:nvSpPr>
      <dsp:spPr>
        <a:xfrm>
          <a:off x="1762933" y="652"/>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755650">
            <a:lnSpc>
              <a:spcPct val="100000"/>
            </a:lnSpc>
            <a:spcBef>
              <a:spcPct val="0"/>
            </a:spcBef>
            <a:spcAft>
              <a:spcPct val="35000"/>
            </a:spcAft>
            <a:buNone/>
          </a:pPr>
          <a:r>
            <a:rPr lang="en-US" sz="1700" kern="1200" dirty="0"/>
            <a:t>Usability: This application will be designed for ease of use to accomplish desired tasks. Users will have access to support provided with the system.</a:t>
          </a:r>
        </a:p>
      </dsp:txBody>
      <dsp:txXfrm>
        <a:off x="1762933" y="652"/>
        <a:ext cx="5095066" cy="1526348"/>
      </dsp:txXfrm>
    </dsp:sp>
    <dsp:sp modelId="{452866BC-9D99-4EB7-9824-037BDACA15A3}">
      <dsp:nvSpPr>
        <dsp:cNvPr id="0" name=""/>
        <dsp:cNvSpPr/>
      </dsp:nvSpPr>
      <dsp:spPr>
        <a:xfrm>
          <a:off x="0" y="1908588"/>
          <a:ext cx="6858000" cy="1526348"/>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53983FEC-F921-4E21-8FC9-07A6A5893923}">
      <dsp:nvSpPr>
        <dsp:cNvPr id="0" name=""/>
        <dsp:cNvSpPr/>
      </dsp:nvSpPr>
      <dsp:spPr>
        <a:xfrm>
          <a:off x="461720" y="2252017"/>
          <a:ext cx="839491" cy="8394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9DB92E-B05C-49B4-843D-9EE3869D4FF8}">
      <dsp:nvSpPr>
        <dsp:cNvPr id="0" name=""/>
        <dsp:cNvSpPr/>
      </dsp:nvSpPr>
      <dsp:spPr>
        <a:xfrm>
          <a:off x="1762933" y="1908588"/>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755650">
            <a:lnSpc>
              <a:spcPct val="100000"/>
            </a:lnSpc>
            <a:spcBef>
              <a:spcPct val="0"/>
            </a:spcBef>
            <a:spcAft>
              <a:spcPct val="35000"/>
            </a:spcAft>
            <a:buNone/>
          </a:pPr>
          <a:r>
            <a:rPr lang="en-US" sz="1700" kern="1200" dirty="0"/>
            <a:t>Functionality: This application will work as intended. Appropriate responsibilities will be assigned to congruent architectural elements.</a:t>
          </a:r>
        </a:p>
      </dsp:txBody>
      <dsp:txXfrm>
        <a:off x="1762933" y="1908588"/>
        <a:ext cx="5095066" cy="1526348"/>
      </dsp:txXfrm>
    </dsp:sp>
    <dsp:sp modelId="{07F68A9A-06E2-4E00-9C1C-C3B9D5A5B3B3}">
      <dsp:nvSpPr>
        <dsp:cNvPr id="0" name=""/>
        <dsp:cNvSpPr/>
      </dsp:nvSpPr>
      <dsp:spPr>
        <a:xfrm>
          <a:off x="0" y="3804115"/>
          <a:ext cx="6858000" cy="1526348"/>
        </a:xfrm>
        <a:prstGeom prst="roundRect">
          <a:avLst>
            <a:gd name="adj" fmla="val 10000"/>
          </a:avLst>
        </a:prstGeom>
        <a:solidFill>
          <a:schemeClr val="accent4"/>
        </a:solidFill>
        <a:ln w="12700" cap="flat" cmpd="sng" algn="ctr">
          <a:solidFill>
            <a:schemeClr val="accent4">
              <a:shade val="50000"/>
            </a:schemeClr>
          </a:solidFill>
          <a:prstDash val="solid"/>
          <a:miter lim="800000"/>
        </a:ln>
        <a:effectLst/>
      </dsp:spPr>
      <dsp:style>
        <a:lnRef idx="2">
          <a:schemeClr val="accent4">
            <a:shade val="50000"/>
          </a:schemeClr>
        </a:lnRef>
        <a:fillRef idx="1">
          <a:schemeClr val="accent4"/>
        </a:fillRef>
        <a:effectRef idx="0">
          <a:schemeClr val="accent4"/>
        </a:effectRef>
        <a:fontRef idx="minor">
          <a:schemeClr val="lt1"/>
        </a:fontRef>
      </dsp:style>
    </dsp:sp>
    <dsp:sp modelId="{2E3C8A62-87C2-498C-852A-4D86C5447481}">
      <dsp:nvSpPr>
        <dsp:cNvPr id="0" name=""/>
        <dsp:cNvSpPr/>
      </dsp:nvSpPr>
      <dsp:spPr>
        <a:xfrm>
          <a:off x="461720" y="4159953"/>
          <a:ext cx="839491" cy="8394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A5BA44-E666-4C4F-B798-4A92427F3F9B}">
      <dsp:nvSpPr>
        <dsp:cNvPr id="0" name=""/>
        <dsp:cNvSpPr/>
      </dsp:nvSpPr>
      <dsp:spPr>
        <a:xfrm>
          <a:off x="1762933" y="3816524"/>
          <a:ext cx="5095066" cy="15263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539" tIns="161539" rIns="161539" bIns="161539" numCol="1" spcCol="1270" anchor="ctr" anchorCtr="0">
          <a:noAutofit/>
        </a:bodyPr>
        <a:lstStyle/>
        <a:p>
          <a:pPr marL="0" lvl="0" indent="0" algn="l" defTabSz="755650">
            <a:lnSpc>
              <a:spcPct val="100000"/>
            </a:lnSpc>
            <a:spcBef>
              <a:spcPct val="0"/>
            </a:spcBef>
            <a:spcAft>
              <a:spcPct val="35000"/>
            </a:spcAft>
            <a:buNone/>
          </a:pPr>
          <a:r>
            <a:rPr lang="en-US" sz="1700" kern="1200"/>
            <a:t>Learnability: This application will have clear and concise user instructions and user manuals. Application will require minimal time and training for user’s use.</a:t>
          </a:r>
        </a:p>
      </dsp:txBody>
      <dsp:txXfrm>
        <a:off x="1762933" y="3816524"/>
        <a:ext cx="5095066" cy="15263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476F32-C285-4408-9BFC-02BE156457BE}">
      <dsp:nvSpPr>
        <dsp:cNvPr id="0" name=""/>
        <dsp:cNvSpPr/>
      </dsp:nvSpPr>
      <dsp:spPr>
        <a:xfrm>
          <a:off x="0" y="0"/>
          <a:ext cx="5972175" cy="0"/>
        </a:xfrm>
        <a:prstGeom prst="lin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127F6B6-D2B8-4CF6-91E0-289C7E2E6B2D}">
      <dsp:nvSpPr>
        <dsp:cNvPr id="0" name=""/>
        <dsp:cNvSpPr/>
      </dsp:nvSpPr>
      <dsp:spPr>
        <a:xfrm>
          <a:off x="0" y="0"/>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File displays drop down list</a:t>
          </a:r>
        </a:p>
      </dsp:txBody>
      <dsp:txXfrm>
        <a:off x="0" y="0"/>
        <a:ext cx="5972175" cy="576659"/>
      </dsp:txXfrm>
    </dsp:sp>
    <dsp:sp modelId="{A0F98C44-7B2F-4500-B811-86AB8BC68D51}">
      <dsp:nvSpPr>
        <dsp:cNvPr id="0" name=""/>
        <dsp:cNvSpPr/>
      </dsp:nvSpPr>
      <dsp:spPr>
        <a:xfrm>
          <a:off x="0" y="576659"/>
          <a:ext cx="5972175" cy="0"/>
        </a:xfrm>
        <a:prstGeom prst="line">
          <a:avLst/>
        </a:prstGeom>
        <a:gradFill rotWithShape="0">
          <a:gsLst>
            <a:gs pos="0">
              <a:schemeClr val="accent5">
                <a:hueOff val="-561"/>
                <a:satOff val="13"/>
                <a:lumOff val="-4622"/>
                <a:alphaOff val="0"/>
                <a:satMod val="103000"/>
                <a:lumMod val="102000"/>
                <a:tint val="94000"/>
              </a:schemeClr>
            </a:gs>
            <a:gs pos="50000">
              <a:schemeClr val="accent5">
                <a:hueOff val="-561"/>
                <a:satOff val="13"/>
                <a:lumOff val="-4622"/>
                <a:alphaOff val="0"/>
                <a:satMod val="110000"/>
                <a:lumMod val="100000"/>
                <a:shade val="100000"/>
              </a:schemeClr>
            </a:gs>
            <a:gs pos="100000">
              <a:schemeClr val="accent5">
                <a:hueOff val="-561"/>
                <a:satOff val="13"/>
                <a:lumOff val="-4622"/>
                <a:alphaOff val="0"/>
                <a:lumMod val="99000"/>
                <a:satMod val="120000"/>
                <a:shade val="78000"/>
              </a:schemeClr>
            </a:gs>
          </a:gsLst>
          <a:lin ang="5400000" scaled="0"/>
        </a:gradFill>
        <a:ln w="6350" cap="flat" cmpd="sng" algn="ctr">
          <a:solidFill>
            <a:schemeClr val="accent5">
              <a:hueOff val="-561"/>
              <a:satOff val="13"/>
              <a:lumOff val="-462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FD3FB0D-CBCD-4AC4-91A2-553F56804281}">
      <dsp:nvSpPr>
        <dsp:cNvPr id="0" name=""/>
        <dsp:cNvSpPr/>
      </dsp:nvSpPr>
      <dsp:spPr>
        <a:xfrm>
          <a:off x="0" y="576659"/>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Shortcuts displays drop down list</a:t>
          </a:r>
        </a:p>
      </dsp:txBody>
      <dsp:txXfrm>
        <a:off x="0" y="576659"/>
        <a:ext cx="5972175" cy="576659"/>
      </dsp:txXfrm>
    </dsp:sp>
    <dsp:sp modelId="{B52A5550-2038-4DBE-A571-1AEA2125393F}">
      <dsp:nvSpPr>
        <dsp:cNvPr id="0" name=""/>
        <dsp:cNvSpPr/>
      </dsp:nvSpPr>
      <dsp:spPr>
        <a:xfrm>
          <a:off x="0" y="1153319"/>
          <a:ext cx="5972175" cy="0"/>
        </a:xfrm>
        <a:prstGeom prst="line">
          <a:avLst/>
        </a:prstGeom>
        <a:gradFill rotWithShape="0">
          <a:gsLst>
            <a:gs pos="0">
              <a:schemeClr val="accent5">
                <a:hueOff val="-1122"/>
                <a:satOff val="27"/>
                <a:lumOff val="-9243"/>
                <a:alphaOff val="0"/>
                <a:satMod val="103000"/>
                <a:lumMod val="102000"/>
                <a:tint val="94000"/>
              </a:schemeClr>
            </a:gs>
            <a:gs pos="50000">
              <a:schemeClr val="accent5">
                <a:hueOff val="-1122"/>
                <a:satOff val="27"/>
                <a:lumOff val="-9243"/>
                <a:alphaOff val="0"/>
                <a:satMod val="110000"/>
                <a:lumMod val="100000"/>
                <a:shade val="100000"/>
              </a:schemeClr>
            </a:gs>
            <a:gs pos="100000">
              <a:schemeClr val="accent5">
                <a:hueOff val="-1122"/>
                <a:satOff val="27"/>
                <a:lumOff val="-9243"/>
                <a:alphaOff val="0"/>
                <a:lumMod val="99000"/>
                <a:satMod val="120000"/>
                <a:shade val="78000"/>
              </a:schemeClr>
            </a:gs>
          </a:gsLst>
          <a:lin ang="5400000" scaled="0"/>
        </a:gradFill>
        <a:ln w="6350" cap="flat" cmpd="sng" algn="ctr">
          <a:solidFill>
            <a:schemeClr val="accent5">
              <a:hueOff val="-1122"/>
              <a:satOff val="27"/>
              <a:lumOff val="-924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6A04B3-5515-420F-8ABA-2B8B1CEC7640}">
      <dsp:nvSpPr>
        <dsp:cNvPr id="0" name=""/>
        <dsp:cNvSpPr/>
      </dsp:nvSpPr>
      <dsp:spPr>
        <a:xfrm>
          <a:off x="0" y="1153319"/>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Help displays drop down list</a:t>
          </a:r>
        </a:p>
      </dsp:txBody>
      <dsp:txXfrm>
        <a:off x="0" y="1153319"/>
        <a:ext cx="5972175" cy="576659"/>
      </dsp:txXfrm>
    </dsp:sp>
    <dsp:sp modelId="{6EF12EA6-A6C3-4322-9C3A-0DFA5FBF18F1}">
      <dsp:nvSpPr>
        <dsp:cNvPr id="0" name=""/>
        <dsp:cNvSpPr/>
      </dsp:nvSpPr>
      <dsp:spPr>
        <a:xfrm>
          <a:off x="0" y="1729978"/>
          <a:ext cx="5972175" cy="0"/>
        </a:xfrm>
        <a:prstGeom prst="line">
          <a:avLst/>
        </a:prstGeom>
        <a:gradFill rotWithShape="0">
          <a:gsLst>
            <a:gs pos="0">
              <a:schemeClr val="accent5">
                <a:hueOff val="-1683"/>
                <a:satOff val="40"/>
                <a:lumOff val="-13865"/>
                <a:alphaOff val="0"/>
                <a:satMod val="103000"/>
                <a:lumMod val="102000"/>
                <a:tint val="94000"/>
              </a:schemeClr>
            </a:gs>
            <a:gs pos="50000">
              <a:schemeClr val="accent5">
                <a:hueOff val="-1683"/>
                <a:satOff val="40"/>
                <a:lumOff val="-13865"/>
                <a:alphaOff val="0"/>
                <a:satMod val="110000"/>
                <a:lumMod val="100000"/>
                <a:shade val="100000"/>
              </a:schemeClr>
            </a:gs>
            <a:gs pos="100000">
              <a:schemeClr val="accent5">
                <a:hueOff val="-1683"/>
                <a:satOff val="40"/>
                <a:lumOff val="-13865"/>
                <a:alphaOff val="0"/>
                <a:lumMod val="99000"/>
                <a:satMod val="120000"/>
                <a:shade val="78000"/>
              </a:schemeClr>
            </a:gs>
          </a:gsLst>
          <a:lin ang="5400000" scaled="0"/>
        </a:gradFill>
        <a:ln w="6350" cap="flat" cmpd="sng" algn="ctr">
          <a:solidFill>
            <a:schemeClr val="accent5">
              <a:hueOff val="-1683"/>
              <a:satOff val="40"/>
              <a:lumOff val="-1386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7A748DF9-87C4-490B-AFFE-7A03C72CE5B6}">
      <dsp:nvSpPr>
        <dsp:cNvPr id="0" name=""/>
        <dsp:cNvSpPr/>
      </dsp:nvSpPr>
      <dsp:spPr>
        <a:xfrm>
          <a:off x="0" y="1729978"/>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a:t>“New File“ presents a blank document</a:t>
          </a:r>
        </a:p>
      </dsp:txBody>
      <dsp:txXfrm>
        <a:off x="0" y="1729978"/>
        <a:ext cx="5972175" cy="576659"/>
      </dsp:txXfrm>
    </dsp:sp>
    <dsp:sp modelId="{61AF4C21-6148-458F-A17C-5193F5A9D695}">
      <dsp:nvSpPr>
        <dsp:cNvPr id="0" name=""/>
        <dsp:cNvSpPr/>
      </dsp:nvSpPr>
      <dsp:spPr>
        <a:xfrm>
          <a:off x="0" y="2306638"/>
          <a:ext cx="5972175" cy="0"/>
        </a:xfrm>
        <a:prstGeom prst="line">
          <a:avLst/>
        </a:prstGeom>
        <a:gradFill rotWithShape="0">
          <a:gsLst>
            <a:gs pos="0">
              <a:schemeClr val="accent5">
                <a:hueOff val="-2244"/>
                <a:satOff val="53"/>
                <a:lumOff val="-18487"/>
                <a:alphaOff val="0"/>
                <a:satMod val="103000"/>
                <a:lumMod val="102000"/>
                <a:tint val="94000"/>
              </a:schemeClr>
            </a:gs>
            <a:gs pos="50000">
              <a:schemeClr val="accent5">
                <a:hueOff val="-2244"/>
                <a:satOff val="53"/>
                <a:lumOff val="-18487"/>
                <a:alphaOff val="0"/>
                <a:satMod val="110000"/>
                <a:lumMod val="100000"/>
                <a:shade val="100000"/>
              </a:schemeClr>
            </a:gs>
            <a:gs pos="100000">
              <a:schemeClr val="accent5">
                <a:hueOff val="-2244"/>
                <a:satOff val="53"/>
                <a:lumOff val="-18487"/>
                <a:alphaOff val="0"/>
                <a:lumMod val="99000"/>
                <a:satMod val="120000"/>
                <a:shade val="78000"/>
              </a:schemeClr>
            </a:gs>
          </a:gsLst>
          <a:lin ang="5400000" scaled="0"/>
        </a:gradFill>
        <a:ln w="6350" cap="flat" cmpd="sng" algn="ctr">
          <a:solidFill>
            <a:schemeClr val="accent5">
              <a:hueOff val="-2244"/>
              <a:satOff val="53"/>
              <a:lumOff val="-1848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AAFCE39-7EB7-4EE6-A569-A33E0C7F09FE}">
      <dsp:nvSpPr>
        <dsp:cNvPr id="0" name=""/>
        <dsp:cNvSpPr/>
      </dsp:nvSpPr>
      <dsp:spPr>
        <a:xfrm>
          <a:off x="0" y="2306638"/>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“Open...“ displays window to open and then opens document – except word docs</a:t>
          </a:r>
        </a:p>
      </dsp:txBody>
      <dsp:txXfrm>
        <a:off x="0" y="2306638"/>
        <a:ext cx="5972175" cy="576659"/>
      </dsp:txXfrm>
    </dsp:sp>
    <dsp:sp modelId="{F04E9D5B-44E8-4A11-A45E-A511DE9CC4D7}">
      <dsp:nvSpPr>
        <dsp:cNvPr id="0" name=""/>
        <dsp:cNvSpPr/>
      </dsp:nvSpPr>
      <dsp:spPr>
        <a:xfrm>
          <a:off x="0" y="2883297"/>
          <a:ext cx="5972175" cy="0"/>
        </a:xfrm>
        <a:prstGeom prst="line">
          <a:avLst/>
        </a:prstGeom>
        <a:gradFill rotWithShape="0">
          <a:gsLst>
            <a:gs pos="0">
              <a:schemeClr val="accent5">
                <a:hueOff val="-2805"/>
                <a:satOff val="66"/>
                <a:lumOff val="-23109"/>
                <a:alphaOff val="0"/>
                <a:satMod val="103000"/>
                <a:lumMod val="102000"/>
                <a:tint val="94000"/>
              </a:schemeClr>
            </a:gs>
            <a:gs pos="50000">
              <a:schemeClr val="accent5">
                <a:hueOff val="-2805"/>
                <a:satOff val="66"/>
                <a:lumOff val="-23109"/>
                <a:alphaOff val="0"/>
                <a:satMod val="110000"/>
                <a:lumMod val="100000"/>
                <a:shade val="100000"/>
              </a:schemeClr>
            </a:gs>
            <a:gs pos="100000">
              <a:schemeClr val="accent5">
                <a:hueOff val="-2805"/>
                <a:satOff val="66"/>
                <a:lumOff val="-23109"/>
                <a:alphaOff val="0"/>
                <a:lumMod val="99000"/>
                <a:satMod val="120000"/>
                <a:shade val="78000"/>
              </a:schemeClr>
            </a:gs>
          </a:gsLst>
          <a:lin ang="5400000" scaled="0"/>
        </a:gradFill>
        <a:ln w="6350" cap="flat" cmpd="sng" algn="ctr">
          <a:solidFill>
            <a:schemeClr val="accent5">
              <a:hueOff val="-2805"/>
              <a:satOff val="66"/>
              <a:lumOff val="-231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EA52A26-6ABB-4314-886A-A6E25646AB6E}">
      <dsp:nvSpPr>
        <dsp:cNvPr id="0" name=""/>
        <dsp:cNvSpPr/>
      </dsp:nvSpPr>
      <dsp:spPr>
        <a:xfrm>
          <a:off x="0" y="2883297"/>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“Save“ saves document</a:t>
          </a:r>
        </a:p>
      </dsp:txBody>
      <dsp:txXfrm>
        <a:off x="0" y="2883297"/>
        <a:ext cx="5972175" cy="576659"/>
      </dsp:txXfrm>
    </dsp:sp>
    <dsp:sp modelId="{0A3EFB3E-9D7B-4A17-8502-76652399F03A}">
      <dsp:nvSpPr>
        <dsp:cNvPr id="0" name=""/>
        <dsp:cNvSpPr/>
      </dsp:nvSpPr>
      <dsp:spPr>
        <a:xfrm>
          <a:off x="0" y="3459957"/>
          <a:ext cx="5972175" cy="0"/>
        </a:xfrm>
        <a:prstGeom prst="line">
          <a:avLst/>
        </a:prstGeom>
        <a:gradFill rotWithShape="0">
          <a:gsLst>
            <a:gs pos="0">
              <a:schemeClr val="accent5">
                <a:hueOff val="-3366"/>
                <a:satOff val="80"/>
                <a:lumOff val="-27730"/>
                <a:alphaOff val="0"/>
                <a:satMod val="103000"/>
                <a:lumMod val="102000"/>
                <a:tint val="94000"/>
              </a:schemeClr>
            </a:gs>
            <a:gs pos="50000">
              <a:schemeClr val="accent5">
                <a:hueOff val="-3366"/>
                <a:satOff val="80"/>
                <a:lumOff val="-27730"/>
                <a:alphaOff val="0"/>
                <a:satMod val="110000"/>
                <a:lumMod val="100000"/>
                <a:shade val="100000"/>
              </a:schemeClr>
            </a:gs>
            <a:gs pos="100000">
              <a:schemeClr val="accent5">
                <a:hueOff val="-3366"/>
                <a:satOff val="80"/>
                <a:lumOff val="-27730"/>
                <a:alphaOff val="0"/>
                <a:lumMod val="99000"/>
                <a:satMod val="120000"/>
                <a:shade val="78000"/>
              </a:schemeClr>
            </a:gs>
          </a:gsLst>
          <a:lin ang="5400000" scaled="0"/>
        </a:gradFill>
        <a:ln w="6350" cap="flat" cmpd="sng" algn="ctr">
          <a:solidFill>
            <a:schemeClr val="accent5">
              <a:hueOff val="-3366"/>
              <a:satOff val="80"/>
              <a:lumOff val="-2773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B6CA322-156B-42B4-B5C0-E6FCBB0C4A83}">
      <dsp:nvSpPr>
        <dsp:cNvPr id="0" name=""/>
        <dsp:cNvSpPr/>
      </dsp:nvSpPr>
      <dsp:spPr>
        <a:xfrm>
          <a:off x="0" y="3459957"/>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“Save As“ displays window to save document and then saves document</a:t>
          </a:r>
        </a:p>
      </dsp:txBody>
      <dsp:txXfrm>
        <a:off x="0" y="3459957"/>
        <a:ext cx="5972175" cy="576659"/>
      </dsp:txXfrm>
    </dsp:sp>
    <dsp:sp modelId="{F95BE570-8BDD-4641-853E-B078EE50011B}">
      <dsp:nvSpPr>
        <dsp:cNvPr id="0" name=""/>
        <dsp:cNvSpPr/>
      </dsp:nvSpPr>
      <dsp:spPr>
        <a:xfrm>
          <a:off x="0" y="4036616"/>
          <a:ext cx="5972175" cy="0"/>
        </a:xfrm>
        <a:prstGeom prst="line">
          <a:avLst/>
        </a:prstGeom>
        <a:gradFill rotWithShape="0">
          <a:gsLst>
            <a:gs pos="0">
              <a:schemeClr val="accent5">
                <a:hueOff val="-3927"/>
                <a:satOff val="93"/>
                <a:lumOff val="-32352"/>
                <a:alphaOff val="0"/>
                <a:satMod val="103000"/>
                <a:lumMod val="102000"/>
                <a:tint val="94000"/>
              </a:schemeClr>
            </a:gs>
            <a:gs pos="50000">
              <a:schemeClr val="accent5">
                <a:hueOff val="-3927"/>
                <a:satOff val="93"/>
                <a:lumOff val="-32352"/>
                <a:alphaOff val="0"/>
                <a:satMod val="110000"/>
                <a:lumMod val="100000"/>
                <a:shade val="100000"/>
              </a:schemeClr>
            </a:gs>
            <a:gs pos="100000">
              <a:schemeClr val="accent5">
                <a:hueOff val="-3927"/>
                <a:satOff val="93"/>
                <a:lumOff val="-32352"/>
                <a:alphaOff val="0"/>
                <a:lumMod val="99000"/>
                <a:satMod val="120000"/>
                <a:shade val="78000"/>
              </a:schemeClr>
            </a:gs>
          </a:gsLst>
          <a:lin ang="5400000" scaled="0"/>
        </a:gradFill>
        <a:ln w="6350" cap="flat" cmpd="sng" algn="ctr">
          <a:solidFill>
            <a:schemeClr val="accent5">
              <a:hueOff val="-3927"/>
              <a:satOff val="93"/>
              <a:lumOff val="-3235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399B33D-5686-47B0-B8E9-328807E34FBB}">
      <dsp:nvSpPr>
        <dsp:cNvPr id="0" name=""/>
        <dsp:cNvSpPr/>
      </dsp:nvSpPr>
      <dsp:spPr>
        <a:xfrm>
          <a:off x="0" y="4036616"/>
          <a:ext cx="5972175" cy="57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kern="1200" dirty="0"/>
            <a:t>“Exit” exits program</a:t>
          </a:r>
        </a:p>
      </dsp:txBody>
      <dsp:txXfrm>
        <a:off x="0" y="4036616"/>
        <a:ext cx="5972175" cy="57665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D7D85-FD75-49D7-B0E7-840D58B470CD}" type="datetimeFigureOut">
              <a:t>5/8/2022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CA13A-62EE-40A0-AB59-86C659823CCA}" type="slidenum">
              <a:t>‹#›</a:t>
            </a:fld>
            <a:endParaRPr lang="en-US"/>
          </a:p>
        </p:txBody>
      </p:sp>
    </p:spTree>
    <p:extLst>
      <p:ext uri="{BB962C8B-B14F-4D97-AF65-F5344CB8AC3E}">
        <p14:creationId xmlns:p14="http://schemas.microsoft.com/office/powerpoint/2010/main" val="10503133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Talk about product functionality </a:t>
            </a:r>
          </a:p>
        </p:txBody>
      </p:sp>
      <p:sp>
        <p:nvSpPr>
          <p:cNvPr id="4" name="Slide Number Placeholder 3"/>
          <p:cNvSpPr>
            <a:spLocks noGrp="1"/>
          </p:cNvSpPr>
          <p:nvPr>
            <p:ph type="sldNum" sz="quarter" idx="5"/>
          </p:nvPr>
        </p:nvSpPr>
        <p:spPr/>
        <p:txBody>
          <a:bodyPr/>
          <a:lstStyle/>
          <a:p>
            <a:fld id="{076CA13A-62EE-40A0-AB59-86C659823CCA}" type="slidenum">
              <a:t>3</a:t>
            </a:fld>
            <a:endParaRPr lang="en-US"/>
          </a:p>
        </p:txBody>
      </p:sp>
    </p:spTree>
    <p:extLst>
      <p:ext uri="{BB962C8B-B14F-4D97-AF65-F5344CB8AC3E}">
        <p14:creationId xmlns:p14="http://schemas.microsoft.com/office/powerpoint/2010/main" val="2214892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These are just the most important </a:t>
            </a:r>
          </a:p>
        </p:txBody>
      </p:sp>
      <p:sp>
        <p:nvSpPr>
          <p:cNvPr id="4" name="Slide Number Placeholder 3"/>
          <p:cNvSpPr>
            <a:spLocks noGrp="1"/>
          </p:cNvSpPr>
          <p:nvPr>
            <p:ph type="sldNum" sz="quarter" idx="5"/>
          </p:nvPr>
        </p:nvSpPr>
        <p:spPr/>
        <p:txBody>
          <a:bodyPr/>
          <a:lstStyle/>
          <a:p>
            <a:fld id="{076CA13A-62EE-40A0-AB59-86C659823CCA}" type="slidenum">
              <a:rPr lang="en-US"/>
              <a:t>8</a:t>
            </a:fld>
            <a:endParaRPr lang="en-US"/>
          </a:p>
        </p:txBody>
      </p:sp>
    </p:spTree>
    <p:extLst>
      <p:ext uri="{BB962C8B-B14F-4D97-AF65-F5344CB8AC3E}">
        <p14:creationId xmlns:p14="http://schemas.microsoft.com/office/powerpoint/2010/main" val="243380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5/8/2022</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264733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9421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74844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84636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445017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82676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25049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89618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1887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7161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5/8/2022</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395291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5/8/2022</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1435647396"/>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8"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8">
            <a:extLst>
              <a:ext uri="{FF2B5EF4-FFF2-40B4-BE49-F238E27FC236}">
                <a16:creationId xmlns:a16="http://schemas.microsoft.com/office/drawing/2014/main" id="{9B37791B-B040-4694-BFDC-8DD132D86E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1999" y="1163595"/>
            <a:ext cx="6029325" cy="2855956"/>
          </a:xfrm>
        </p:spPr>
        <p:txBody>
          <a:bodyPr>
            <a:normAutofit/>
          </a:bodyPr>
          <a:lstStyle/>
          <a:p>
            <a:pPr algn="l"/>
            <a:r>
              <a:rPr lang="en-US" dirty="0"/>
              <a:t>JET TEXT EDITOR</a:t>
            </a:r>
          </a:p>
        </p:txBody>
      </p:sp>
      <p:sp>
        <p:nvSpPr>
          <p:cNvPr id="3" name="Subtitle 2"/>
          <p:cNvSpPr>
            <a:spLocks noGrp="1"/>
          </p:cNvSpPr>
          <p:nvPr>
            <p:ph type="subTitle" idx="1"/>
          </p:nvPr>
        </p:nvSpPr>
        <p:spPr>
          <a:xfrm>
            <a:off x="266700" y="4200525"/>
            <a:ext cx="7353298" cy="1595437"/>
          </a:xfrm>
        </p:spPr>
        <p:txBody>
          <a:bodyPr vert="horz" lIns="91440" tIns="91440" rIns="91440" bIns="91440" rtlCol="0">
            <a:normAutofit/>
          </a:bodyPr>
          <a:lstStyle/>
          <a:p>
            <a:pPr algn="l"/>
            <a:r>
              <a:rPr lang="en-US" sz="2000" dirty="0">
                <a:ea typeface="+mn-lt"/>
                <a:cs typeface="+mn-lt"/>
              </a:rPr>
              <a:t>Created by Jerrica Deloatch Taysha Bender Ethan Jalca</a:t>
            </a:r>
            <a:endParaRPr lang="en-US" sz="2000" dirty="0"/>
          </a:p>
        </p:txBody>
      </p:sp>
      <p:pic>
        <p:nvPicPr>
          <p:cNvPr id="48" name="Picture 3" descr="Typebar ready to print a question mark">
            <a:extLst>
              <a:ext uri="{FF2B5EF4-FFF2-40B4-BE49-F238E27FC236}">
                <a16:creationId xmlns:a16="http://schemas.microsoft.com/office/drawing/2014/main" id="{8F90F9DB-F956-43D3-9658-48AE801E270A}"/>
              </a:ext>
            </a:extLst>
          </p:cNvPr>
          <p:cNvPicPr>
            <a:picLocks noChangeAspect="1"/>
          </p:cNvPicPr>
          <p:nvPr/>
        </p:nvPicPr>
        <p:blipFill rotWithShape="1">
          <a:blip r:embed="rId2"/>
          <a:srcRect l="24637" r="31200" b="-4"/>
          <a:stretch/>
        </p:blipFill>
        <p:spPr>
          <a:xfrm>
            <a:off x="7648048" y="-1"/>
            <a:ext cx="4543953" cy="6858002"/>
          </a:xfrm>
          <a:custGeom>
            <a:avLst/>
            <a:gdLst/>
            <a:ahLst/>
            <a:cxnLst/>
            <a:rect l="l" t="t" r="r" b="b"/>
            <a:pathLst>
              <a:path w="4543953" h="6858002">
                <a:moveTo>
                  <a:pt x="248638" y="6438981"/>
                </a:moveTo>
                <a:cubicBezTo>
                  <a:pt x="258140" y="6444077"/>
                  <a:pt x="265617" y="6451650"/>
                  <a:pt x="268569" y="6463841"/>
                </a:cubicBezTo>
                <a:lnTo>
                  <a:pt x="268572" y="6463849"/>
                </a:lnTo>
                <a:lnTo>
                  <a:pt x="279556" y="6508052"/>
                </a:lnTo>
                <a:lnTo>
                  <a:pt x="282367" y="6513012"/>
                </a:lnTo>
                <a:lnTo>
                  <a:pt x="284834" y="6521804"/>
                </a:lnTo>
                <a:lnTo>
                  <a:pt x="301172" y="6546195"/>
                </a:lnTo>
                <a:lnTo>
                  <a:pt x="301172" y="6546194"/>
                </a:lnTo>
                <a:lnTo>
                  <a:pt x="282367" y="6513012"/>
                </a:lnTo>
                <a:lnTo>
                  <a:pt x="268572" y="6463849"/>
                </a:lnTo>
                <a:lnTo>
                  <a:pt x="268569" y="6463840"/>
                </a:lnTo>
                <a:close/>
                <a:moveTo>
                  <a:pt x="332842" y="2836172"/>
                </a:moveTo>
                <a:lnTo>
                  <a:pt x="332842" y="2836173"/>
                </a:lnTo>
                <a:cubicBezTo>
                  <a:pt x="336914" y="2839983"/>
                  <a:pt x="340200" y="2844317"/>
                  <a:pt x="341533" y="2848794"/>
                </a:cubicBezTo>
                <a:cubicBezTo>
                  <a:pt x="348200" y="2870416"/>
                  <a:pt x="356392" y="2892181"/>
                  <a:pt x="361441" y="2914328"/>
                </a:cubicBezTo>
                <a:lnTo>
                  <a:pt x="366072" y="2947863"/>
                </a:lnTo>
                <a:lnTo>
                  <a:pt x="362488" y="2982148"/>
                </a:lnTo>
                <a:cubicBezTo>
                  <a:pt x="354392" y="3014153"/>
                  <a:pt x="350582" y="3045777"/>
                  <a:pt x="350796" y="3077401"/>
                </a:cubicBezTo>
                <a:lnTo>
                  <a:pt x="350796" y="3077402"/>
                </a:lnTo>
                <a:lnTo>
                  <a:pt x="350796" y="3077402"/>
                </a:lnTo>
                <a:cubicBezTo>
                  <a:pt x="351010" y="3109026"/>
                  <a:pt x="355249" y="3140650"/>
                  <a:pt x="363250" y="3172655"/>
                </a:cubicBezTo>
                <a:cubicBezTo>
                  <a:pt x="389159" y="3276481"/>
                  <a:pt x="416591" y="3380306"/>
                  <a:pt x="410877" y="3489468"/>
                </a:cubicBezTo>
                <a:cubicBezTo>
                  <a:pt x="409925" y="3507564"/>
                  <a:pt x="421546" y="3529091"/>
                  <a:pt x="432976" y="3544714"/>
                </a:cubicBezTo>
                <a:cubicBezTo>
                  <a:pt x="438406" y="3552191"/>
                  <a:pt x="442585" y="3557716"/>
                  <a:pt x="445520" y="3562321"/>
                </a:cubicBezTo>
                <a:lnTo>
                  <a:pt x="450598" y="3574408"/>
                </a:lnTo>
                <a:lnTo>
                  <a:pt x="448246" y="3587174"/>
                </a:lnTo>
                <a:cubicBezTo>
                  <a:pt x="446228" y="3592232"/>
                  <a:pt x="442978" y="3598435"/>
                  <a:pt x="438500" y="3606817"/>
                </a:cubicBezTo>
                <a:cubicBezTo>
                  <a:pt x="434118" y="3614819"/>
                  <a:pt x="431452" y="3624725"/>
                  <a:pt x="424974" y="3630632"/>
                </a:cubicBezTo>
                <a:cubicBezTo>
                  <a:pt x="408496" y="3645682"/>
                  <a:pt x="402257" y="3662494"/>
                  <a:pt x="400733" y="3680163"/>
                </a:cubicBezTo>
                <a:lnTo>
                  <a:pt x="400733" y="3680164"/>
                </a:lnTo>
                <a:lnTo>
                  <a:pt x="400733" y="3680164"/>
                </a:lnTo>
                <a:lnTo>
                  <a:pt x="404781" y="3734838"/>
                </a:lnTo>
                <a:lnTo>
                  <a:pt x="404399" y="3754652"/>
                </a:lnTo>
                <a:cubicBezTo>
                  <a:pt x="398399" y="3767130"/>
                  <a:pt x="396447" y="3778655"/>
                  <a:pt x="398042" y="3789776"/>
                </a:cubicBezTo>
                <a:lnTo>
                  <a:pt x="398042" y="3789776"/>
                </a:lnTo>
                <a:lnTo>
                  <a:pt x="398042" y="3789777"/>
                </a:lnTo>
                <a:cubicBezTo>
                  <a:pt x="399638" y="3800897"/>
                  <a:pt x="404781" y="3811614"/>
                  <a:pt x="412973" y="3822473"/>
                </a:cubicBezTo>
                <a:lnTo>
                  <a:pt x="427308" y="3852620"/>
                </a:lnTo>
                <a:lnTo>
                  <a:pt x="426528" y="3868764"/>
                </a:lnTo>
                <a:cubicBezTo>
                  <a:pt x="425070" y="3874229"/>
                  <a:pt x="422307" y="3879766"/>
                  <a:pt x="417925" y="3885338"/>
                </a:cubicBezTo>
                <a:cubicBezTo>
                  <a:pt x="398494" y="3910104"/>
                  <a:pt x="388302" y="3935727"/>
                  <a:pt x="386040" y="3962159"/>
                </a:cubicBezTo>
                <a:lnTo>
                  <a:pt x="386040" y="3962160"/>
                </a:lnTo>
                <a:lnTo>
                  <a:pt x="386040" y="3962160"/>
                </a:lnTo>
                <a:cubicBezTo>
                  <a:pt x="383778" y="3988593"/>
                  <a:pt x="389446" y="4015835"/>
                  <a:pt x="401733" y="4043840"/>
                </a:cubicBezTo>
                <a:lnTo>
                  <a:pt x="416855" y="4103826"/>
                </a:lnTo>
                <a:lnTo>
                  <a:pt x="414887" y="4134256"/>
                </a:lnTo>
                <a:cubicBezTo>
                  <a:pt x="413045" y="4144498"/>
                  <a:pt x="409973" y="4154857"/>
                  <a:pt x="405543" y="4165383"/>
                </a:cubicBezTo>
                <a:cubicBezTo>
                  <a:pt x="402114" y="4173480"/>
                  <a:pt x="401543" y="4182767"/>
                  <a:pt x="401638" y="4192387"/>
                </a:cubicBezTo>
                <a:lnTo>
                  <a:pt x="401638" y="4192388"/>
                </a:lnTo>
                <a:lnTo>
                  <a:pt x="401638" y="4192388"/>
                </a:lnTo>
                <a:lnTo>
                  <a:pt x="401733" y="4221391"/>
                </a:lnTo>
                <a:lnTo>
                  <a:pt x="396017" y="4253014"/>
                </a:lnTo>
                <a:cubicBezTo>
                  <a:pt x="383824" y="4277401"/>
                  <a:pt x="368204" y="4300070"/>
                  <a:pt x="356201" y="4324645"/>
                </a:cubicBezTo>
                <a:cubicBezTo>
                  <a:pt x="350487" y="4336457"/>
                  <a:pt x="347439" y="4350554"/>
                  <a:pt x="347247" y="4363890"/>
                </a:cubicBezTo>
                <a:lnTo>
                  <a:pt x="347247" y="4363891"/>
                </a:lnTo>
                <a:lnTo>
                  <a:pt x="347247" y="4363891"/>
                </a:lnTo>
                <a:cubicBezTo>
                  <a:pt x="346295" y="4403326"/>
                  <a:pt x="346295" y="4442762"/>
                  <a:pt x="348009" y="4482005"/>
                </a:cubicBezTo>
                <a:cubicBezTo>
                  <a:pt x="350677" y="4546777"/>
                  <a:pt x="351249" y="4612501"/>
                  <a:pt x="408019" y="4659175"/>
                </a:cubicBezTo>
                <a:cubicBezTo>
                  <a:pt x="412591" y="4662987"/>
                  <a:pt x="415259" y="4671177"/>
                  <a:pt x="416021" y="4677656"/>
                </a:cubicBezTo>
                <a:cubicBezTo>
                  <a:pt x="419640" y="4707565"/>
                  <a:pt x="420022" y="4738236"/>
                  <a:pt x="425928" y="4767765"/>
                </a:cubicBezTo>
                <a:lnTo>
                  <a:pt x="427237" y="4800483"/>
                </a:lnTo>
                <a:lnTo>
                  <a:pt x="412401" y="4828916"/>
                </a:lnTo>
                <a:cubicBezTo>
                  <a:pt x="395828" y="4846490"/>
                  <a:pt x="384397" y="4866958"/>
                  <a:pt x="382691" y="4889275"/>
                </a:cubicBezTo>
                <a:lnTo>
                  <a:pt x="382691" y="4889275"/>
                </a:lnTo>
                <a:lnTo>
                  <a:pt x="382691" y="4889276"/>
                </a:lnTo>
                <a:cubicBezTo>
                  <a:pt x="382122" y="4896714"/>
                  <a:pt x="382634" y="4904358"/>
                  <a:pt x="384396" y="4912169"/>
                </a:cubicBezTo>
                <a:lnTo>
                  <a:pt x="385799" y="4933805"/>
                </a:lnTo>
                <a:lnTo>
                  <a:pt x="381039" y="4952673"/>
                </a:lnTo>
                <a:cubicBezTo>
                  <a:pt x="376253" y="4964604"/>
                  <a:pt x="368680" y="4975511"/>
                  <a:pt x="360964" y="4987037"/>
                </a:cubicBezTo>
                <a:cubicBezTo>
                  <a:pt x="349725" y="5003801"/>
                  <a:pt x="335627" y="5022852"/>
                  <a:pt x="334485" y="5041521"/>
                </a:cubicBezTo>
                <a:cubicBezTo>
                  <a:pt x="332628" y="5073241"/>
                  <a:pt x="310088" y="5101639"/>
                  <a:pt x="308337" y="5133224"/>
                </a:cubicBezTo>
                <a:lnTo>
                  <a:pt x="308337" y="5133225"/>
                </a:lnTo>
                <a:lnTo>
                  <a:pt x="308337" y="5133225"/>
                </a:lnTo>
                <a:lnTo>
                  <a:pt x="315052" y="5166114"/>
                </a:lnTo>
                <a:lnTo>
                  <a:pt x="314362" y="5172090"/>
                </a:lnTo>
                <a:cubicBezTo>
                  <a:pt x="313481" y="5174400"/>
                  <a:pt x="312290" y="5176876"/>
                  <a:pt x="311814" y="5179067"/>
                </a:cubicBezTo>
                <a:lnTo>
                  <a:pt x="311814" y="5179068"/>
                </a:lnTo>
                <a:lnTo>
                  <a:pt x="311814" y="5179068"/>
                </a:lnTo>
                <a:cubicBezTo>
                  <a:pt x="304574" y="5214122"/>
                  <a:pt x="311624" y="5247079"/>
                  <a:pt x="335437" y="5272797"/>
                </a:cubicBezTo>
                <a:cubicBezTo>
                  <a:pt x="350964" y="5289657"/>
                  <a:pt x="359489" y="5307422"/>
                  <a:pt x="362870" y="5326163"/>
                </a:cubicBezTo>
                <a:lnTo>
                  <a:pt x="364317" y="5355014"/>
                </a:lnTo>
                <a:lnTo>
                  <a:pt x="359440" y="5385384"/>
                </a:lnTo>
                <a:cubicBezTo>
                  <a:pt x="356201" y="5398721"/>
                  <a:pt x="353915" y="5412057"/>
                  <a:pt x="351249" y="5425582"/>
                </a:cubicBezTo>
                <a:cubicBezTo>
                  <a:pt x="347439" y="5443870"/>
                  <a:pt x="343437" y="5462351"/>
                  <a:pt x="339627" y="5480637"/>
                </a:cubicBezTo>
                <a:cubicBezTo>
                  <a:pt x="337722" y="5489497"/>
                  <a:pt x="335151" y="5498832"/>
                  <a:pt x="335103" y="5507667"/>
                </a:cubicBezTo>
                <a:lnTo>
                  <a:pt x="335103" y="5507668"/>
                </a:lnTo>
                <a:lnTo>
                  <a:pt x="335103" y="5507668"/>
                </a:lnTo>
                <a:cubicBezTo>
                  <a:pt x="335056" y="5516503"/>
                  <a:pt x="337532" y="5524837"/>
                  <a:pt x="345723" y="5531694"/>
                </a:cubicBezTo>
                <a:lnTo>
                  <a:pt x="355869" y="5547578"/>
                </a:lnTo>
                <a:lnTo>
                  <a:pt x="346295" y="5562746"/>
                </a:lnTo>
                <a:cubicBezTo>
                  <a:pt x="303622" y="5600467"/>
                  <a:pt x="276951" y="5646189"/>
                  <a:pt x="275047" y="5704483"/>
                </a:cubicBezTo>
                <a:cubicBezTo>
                  <a:pt x="274665" y="5716485"/>
                  <a:pt x="271999" y="5728678"/>
                  <a:pt x="269141" y="5740488"/>
                </a:cubicBezTo>
                <a:cubicBezTo>
                  <a:pt x="267426" y="5747728"/>
                  <a:pt x="265520" y="5756493"/>
                  <a:pt x="260376" y="5760873"/>
                </a:cubicBezTo>
                <a:cubicBezTo>
                  <a:pt x="221133" y="5794974"/>
                  <a:pt x="193890" y="5837457"/>
                  <a:pt x="171981" y="5883751"/>
                </a:cubicBezTo>
                <a:cubicBezTo>
                  <a:pt x="164171" y="5900323"/>
                  <a:pt x="156361" y="5918042"/>
                  <a:pt x="154075" y="5935949"/>
                </a:cubicBezTo>
                <a:lnTo>
                  <a:pt x="154075" y="5935950"/>
                </a:lnTo>
                <a:lnTo>
                  <a:pt x="154075" y="5935950"/>
                </a:lnTo>
                <a:cubicBezTo>
                  <a:pt x="151789" y="5954618"/>
                  <a:pt x="155599" y="5974241"/>
                  <a:pt x="157695" y="5993292"/>
                </a:cubicBezTo>
                <a:cubicBezTo>
                  <a:pt x="158837" y="6004532"/>
                  <a:pt x="158647" y="6017486"/>
                  <a:pt x="164171" y="6026441"/>
                </a:cubicBezTo>
                <a:cubicBezTo>
                  <a:pt x="181508" y="6054826"/>
                  <a:pt x="200176" y="6082259"/>
                  <a:pt x="220371" y="6108739"/>
                </a:cubicBezTo>
                <a:lnTo>
                  <a:pt x="234064" y="6133315"/>
                </a:lnTo>
                <a:lnTo>
                  <a:pt x="230364" y="6143190"/>
                </a:lnTo>
                <a:cubicBezTo>
                  <a:pt x="227813" y="6146732"/>
                  <a:pt x="223895" y="6150697"/>
                  <a:pt x="218465" y="6155602"/>
                </a:cubicBezTo>
                <a:cubicBezTo>
                  <a:pt x="196176" y="6175797"/>
                  <a:pt x="184556" y="6200944"/>
                  <a:pt x="179794" y="6228756"/>
                </a:cubicBezTo>
                <a:cubicBezTo>
                  <a:pt x="172363" y="6272764"/>
                  <a:pt x="166077" y="6317151"/>
                  <a:pt x="162457" y="6361539"/>
                </a:cubicBezTo>
                <a:lnTo>
                  <a:pt x="162457" y="6361540"/>
                </a:lnTo>
                <a:lnTo>
                  <a:pt x="162457" y="6361540"/>
                </a:lnTo>
                <a:lnTo>
                  <a:pt x="162684" y="6365557"/>
                </a:lnTo>
                <a:lnTo>
                  <a:pt x="163946" y="6387910"/>
                </a:lnTo>
                <a:lnTo>
                  <a:pt x="166047" y="6392243"/>
                </a:lnTo>
                <a:lnTo>
                  <a:pt x="173364" y="6407333"/>
                </a:lnTo>
                <a:lnTo>
                  <a:pt x="173364" y="6407332"/>
                </a:lnTo>
                <a:lnTo>
                  <a:pt x="166047" y="6392243"/>
                </a:lnTo>
                <a:lnTo>
                  <a:pt x="163946" y="6387910"/>
                </a:lnTo>
                <a:lnTo>
                  <a:pt x="162684" y="6365557"/>
                </a:lnTo>
                <a:lnTo>
                  <a:pt x="162457" y="6361540"/>
                </a:lnTo>
                <a:lnTo>
                  <a:pt x="179794" y="6228757"/>
                </a:lnTo>
                <a:cubicBezTo>
                  <a:pt x="184556" y="6200945"/>
                  <a:pt x="196176" y="6175798"/>
                  <a:pt x="218465" y="6155603"/>
                </a:cubicBezTo>
                <a:cubicBezTo>
                  <a:pt x="229325" y="6145793"/>
                  <a:pt x="234135" y="6139745"/>
                  <a:pt x="234064" y="6133315"/>
                </a:cubicBezTo>
                <a:lnTo>
                  <a:pt x="234064" y="6133315"/>
                </a:lnTo>
                <a:lnTo>
                  <a:pt x="234064" y="6133314"/>
                </a:lnTo>
                <a:cubicBezTo>
                  <a:pt x="233993" y="6126884"/>
                  <a:pt x="229039" y="6120074"/>
                  <a:pt x="220371" y="6108738"/>
                </a:cubicBezTo>
                <a:cubicBezTo>
                  <a:pt x="200176" y="6082258"/>
                  <a:pt x="181508" y="6054825"/>
                  <a:pt x="164171" y="6026440"/>
                </a:cubicBezTo>
                <a:cubicBezTo>
                  <a:pt x="158647" y="6017485"/>
                  <a:pt x="158837" y="6004531"/>
                  <a:pt x="157695" y="5993291"/>
                </a:cubicBezTo>
                <a:cubicBezTo>
                  <a:pt x="156647" y="5983766"/>
                  <a:pt x="155171" y="5974097"/>
                  <a:pt x="154242" y="5964477"/>
                </a:cubicBezTo>
                <a:lnTo>
                  <a:pt x="154075" y="5935950"/>
                </a:lnTo>
                <a:lnTo>
                  <a:pt x="160957" y="5909351"/>
                </a:lnTo>
                <a:cubicBezTo>
                  <a:pt x="164171" y="5900611"/>
                  <a:pt x="168076" y="5892038"/>
                  <a:pt x="171981" y="5883752"/>
                </a:cubicBezTo>
                <a:cubicBezTo>
                  <a:pt x="193890" y="5837458"/>
                  <a:pt x="221133" y="5794975"/>
                  <a:pt x="260376" y="5760874"/>
                </a:cubicBezTo>
                <a:cubicBezTo>
                  <a:pt x="265520" y="5756494"/>
                  <a:pt x="267426" y="5747729"/>
                  <a:pt x="269141" y="5740489"/>
                </a:cubicBezTo>
                <a:cubicBezTo>
                  <a:pt x="271999" y="5728679"/>
                  <a:pt x="274665" y="5716486"/>
                  <a:pt x="275047" y="5704484"/>
                </a:cubicBezTo>
                <a:cubicBezTo>
                  <a:pt x="276951" y="5646190"/>
                  <a:pt x="303622" y="5600468"/>
                  <a:pt x="346295" y="5562747"/>
                </a:cubicBezTo>
                <a:cubicBezTo>
                  <a:pt x="352392" y="5557318"/>
                  <a:pt x="355774" y="5552508"/>
                  <a:pt x="355869" y="5547579"/>
                </a:cubicBezTo>
                <a:lnTo>
                  <a:pt x="355869" y="5547578"/>
                </a:lnTo>
                <a:lnTo>
                  <a:pt x="355869" y="5547578"/>
                </a:lnTo>
                <a:cubicBezTo>
                  <a:pt x="355964" y="5542649"/>
                  <a:pt x="352773" y="5537600"/>
                  <a:pt x="345723" y="5531693"/>
                </a:cubicBezTo>
                <a:cubicBezTo>
                  <a:pt x="341628" y="5528265"/>
                  <a:pt x="338961" y="5524467"/>
                  <a:pt x="337324" y="5520422"/>
                </a:cubicBezTo>
                <a:lnTo>
                  <a:pt x="335103" y="5507668"/>
                </a:lnTo>
                <a:lnTo>
                  <a:pt x="339627" y="5480638"/>
                </a:lnTo>
                <a:cubicBezTo>
                  <a:pt x="343437" y="5462352"/>
                  <a:pt x="347439" y="5443871"/>
                  <a:pt x="351249" y="5425583"/>
                </a:cubicBezTo>
                <a:cubicBezTo>
                  <a:pt x="353915" y="5412058"/>
                  <a:pt x="356201" y="5398722"/>
                  <a:pt x="359440" y="5385385"/>
                </a:cubicBezTo>
                <a:cubicBezTo>
                  <a:pt x="361965" y="5375003"/>
                  <a:pt x="363668" y="5364883"/>
                  <a:pt x="364317" y="5355015"/>
                </a:cubicBezTo>
                <a:lnTo>
                  <a:pt x="364317" y="5355014"/>
                </a:lnTo>
                <a:lnTo>
                  <a:pt x="364317" y="5355014"/>
                </a:lnTo>
                <a:cubicBezTo>
                  <a:pt x="366264" y="5325412"/>
                  <a:pt x="358727" y="5298086"/>
                  <a:pt x="335437" y="5272796"/>
                </a:cubicBezTo>
                <a:cubicBezTo>
                  <a:pt x="323531" y="5259937"/>
                  <a:pt x="315815" y="5245269"/>
                  <a:pt x="311981" y="5229433"/>
                </a:cubicBezTo>
                <a:lnTo>
                  <a:pt x="311814" y="5179068"/>
                </a:lnTo>
                <a:lnTo>
                  <a:pt x="314362" y="5172091"/>
                </a:lnTo>
                <a:cubicBezTo>
                  <a:pt x="315243" y="5169781"/>
                  <a:pt x="315814" y="5167638"/>
                  <a:pt x="315052" y="5166114"/>
                </a:cubicBezTo>
                <a:lnTo>
                  <a:pt x="315052" y="5166114"/>
                </a:lnTo>
                <a:lnTo>
                  <a:pt x="315052" y="5166113"/>
                </a:lnTo>
                <a:lnTo>
                  <a:pt x="308337" y="5133225"/>
                </a:lnTo>
                <a:lnTo>
                  <a:pt x="315482" y="5102461"/>
                </a:lnTo>
                <a:cubicBezTo>
                  <a:pt x="322817" y="5082339"/>
                  <a:pt x="333247" y="5062669"/>
                  <a:pt x="334485" y="5041522"/>
                </a:cubicBezTo>
                <a:cubicBezTo>
                  <a:pt x="335627" y="5022853"/>
                  <a:pt x="349725" y="5003802"/>
                  <a:pt x="360964" y="4987038"/>
                </a:cubicBezTo>
                <a:cubicBezTo>
                  <a:pt x="372538" y="4969748"/>
                  <a:pt x="383790" y="4953853"/>
                  <a:pt x="385799" y="4933805"/>
                </a:cubicBezTo>
                <a:lnTo>
                  <a:pt x="385799" y="4933805"/>
                </a:lnTo>
                <a:lnTo>
                  <a:pt x="385799" y="4933805"/>
                </a:lnTo>
                <a:cubicBezTo>
                  <a:pt x="386468" y="4927122"/>
                  <a:pt x="386111" y="4919979"/>
                  <a:pt x="384396" y="4912168"/>
                </a:cubicBezTo>
                <a:lnTo>
                  <a:pt x="382691" y="4889275"/>
                </a:lnTo>
                <a:lnTo>
                  <a:pt x="387469" y="4867614"/>
                </a:lnTo>
                <a:cubicBezTo>
                  <a:pt x="392589" y="4853636"/>
                  <a:pt x="401352" y="4840633"/>
                  <a:pt x="412401" y="4828917"/>
                </a:cubicBezTo>
                <a:cubicBezTo>
                  <a:pt x="420784" y="4819964"/>
                  <a:pt x="425356" y="4810581"/>
                  <a:pt x="427237" y="4800484"/>
                </a:cubicBezTo>
                <a:lnTo>
                  <a:pt x="427237" y="4800483"/>
                </a:lnTo>
                <a:lnTo>
                  <a:pt x="427237" y="4800483"/>
                </a:lnTo>
                <a:cubicBezTo>
                  <a:pt x="429119" y="4790386"/>
                  <a:pt x="428309" y="4779575"/>
                  <a:pt x="425928" y="4767764"/>
                </a:cubicBezTo>
                <a:cubicBezTo>
                  <a:pt x="420022" y="4738235"/>
                  <a:pt x="419640" y="4707564"/>
                  <a:pt x="416021" y="4677655"/>
                </a:cubicBezTo>
                <a:cubicBezTo>
                  <a:pt x="415259" y="4671176"/>
                  <a:pt x="412591" y="4662986"/>
                  <a:pt x="408019" y="4659174"/>
                </a:cubicBezTo>
                <a:cubicBezTo>
                  <a:pt x="351249" y="4612500"/>
                  <a:pt x="350677" y="4546776"/>
                  <a:pt x="348009" y="4482004"/>
                </a:cubicBezTo>
                <a:lnTo>
                  <a:pt x="347247" y="4363891"/>
                </a:lnTo>
                <a:lnTo>
                  <a:pt x="356201" y="4324646"/>
                </a:lnTo>
                <a:cubicBezTo>
                  <a:pt x="368204" y="4300071"/>
                  <a:pt x="383824" y="4277402"/>
                  <a:pt x="396017" y="4253015"/>
                </a:cubicBezTo>
                <a:cubicBezTo>
                  <a:pt x="400781" y="4243873"/>
                  <a:pt x="400971" y="4232061"/>
                  <a:pt x="401733" y="4221392"/>
                </a:cubicBezTo>
                <a:lnTo>
                  <a:pt x="401733" y="4221391"/>
                </a:lnTo>
                <a:lnTo>
                  <a:pt x="401733" y="4221391"/>
                </a:lnTo>
                <a:lnTo>
                  <a:pt x="401638" y="4192388"/>
                </a:lnTo>
                <a:lnTo>
                  <a:pt x="405543" y="4165384"/>
                </a:lnTo>
                <a:cubicBezTo>
                  <a:pt x="414402" y="4144333"/>
                  <a:pt x="417831" y="4123948"/>
                  <a:pt x="416855" y="4103826"/>
                </a:cubicBezTo>
                <a:lnTo>
                  <a:pt x="416855" y="4103826"/>
                </a:lnTo>
                <a:lnTo>
                  <a:pt x="416855" y="4103825"/>
                </a:lnTo>
                <a:cubicBezTo>
                  <a:pt x="415879" y="4083702"/>
                  <a:pt x="410497" y="4063842"/>
                  <a:pt x="401733" y="4043839"/>
                </a:cubicBezTo>
                <a:cubicBezTo>
                  <a:pt x="395590" y="4029837"/>
                  <a:pt x="391101" y="4016025"/>
                  <a:pt x="388431" y="4002410"/>
                </a:cubicBezTo>
                <a:lnTo>
                  <a:pt x="386040" y="3962160"/>
                </a:lnTo>
                <a:lnTo>
                  <a:pt x="395544" y="3923125"/>
                </a:lnTo>
                <a:cubicBezTo>
                  <a:pt x="400804" y="3910319"/>
                  <a:pt x="408210" y="3897722"/>
                  <a:pt x="417925" y="3885339"/>
                </a:cubicBezTo>
                <a:cubicBezTo>
                  <a:pt x="426689" y="3874195"/>
                  <a:pt x="428975" y="3863193"/>
                  <a:pt x="427308" y="3852620"/>
                </a:cubicBezTo>
                <a:lnTo>
                  <a:pt x="427308" y="3852620"/>
                </a:lnTo>
                <a:lnTo>
                  <a:pt x="427308" y="3852619"/>
                </a:lnTo>
                <a:cubicBezTo>
                  <a:pt x="425642" y="3842046"/>
                  <a:pt x="420022" y="3831902"/>
                  <a:pt x="412973" y="3822472"/>
                </a:cubicBezTo>
                <a:lnTo>
                  <a:pt x="398042" y="3789776"/>
                </a:lnTo>
                <a:lnTo>
                  <a:pt x="404399" y="3754653"/>
                </a:lnTo>
                <a:cubicBezTo>
                  <a:pt x="407067" y="3749126"/>
                  <a:pt x="405733" y="3741316"/>
                  <a:pt x="404781" y="3734838"/>
                </a:cubicBezTo>
                <a:lnTo>
                  <a:pt x="404781" y="3734838"/>
                </a:lnTo>
                <a:lnTo>
                  <a:pt x="404781" y="3734837"/>
                </a:lnTo>
                <a:lnTo>
                  <a:pt x="400733" y="3680164"/>
                </a:lnTo>
                <a:lnTo>
                  <a:pt x="407246" y="3654416"/>
                </a:lnTo>
                <a:cubicBezTo>
                  <a:pt x="411056" y="3646123"/>
                  <a:pt x="416735" y="3638158"/>
                  <a:pt x="424974" y="3630633"/>
                </a:cubicBezTo>
                <a:cubicBezTo>
                  <a:pt x="431452" y="3624726"/>
                  <a:pt x="434118" y="3614820"/>
                  <a:pt x="438500" y="3606818"/>
                </a:cubicBezTo>
                <a:cubicBezTo>
                  <a:pt x="447455" y="3590054"/>
                  <a:pt x="451503" y="3582005"/>
                  <a:pt x="450598" y="3574409"/>
                </a:cubicBezTo>
                <a:lnTo>
                  <a:pt x="450598" y="3574408"/>
                </a:lnTo>
                <a:lnTo>
                  <a:pt x="450598" y="3574408"/>
                </a:lnTo>
                <a:cubicBezTo>
                  <a:pt x="449693" y="3566811"/>
                  <a:pt x="443835" y="3559668"/>
                  <a:pt x="432976" y="3544713"/>
                </a:cubicBezTo>
                <a:cubicBezTo>
                  <a:pt x="421546" y="3529090"/>
                  <a:pt x="409925" y="3507563"/>
                  <a:pt x="410877" y="3489467"/>
                </a:cubicBezTo>
                <a:cubicBezTo>
                  <a:pt x="416591" y="3380305"/>
                  <a:pt x="389159" y="3276480"/>
                  <a:pt x="363250" y="3172654"/>
                </a:cubicBezTo>
                <a:lnTo>
                  <a:pt x="350796" y="3077402"/>
                </a:lnTo>
                <a:lnTo>
                  <a:pt x="362488" y="2982149"/>
                </a:lnTo>
                <a:cubicBezTo>
                  <a:pt x="365441" y="2970576"/>
                  <a:pt x="366442" y="2959157"/>
                  <a:pt x="366072" y="2947863"/>
                </a:cubicBezTo>
                <a:lnTo>
                  <a:pt x="366072" y="2947863"/>
                </a:lnTo>
                <a:lnTo>
                  <a:pt x="366072" y="2947862"/>
                </a:lnTo>
                <a:cubicBezTo>
                  <a:pt x="364965" y="2913982"/>
                  <a:pt x="351534" y="2881226"/>
                  <a:pt x="341533" y="2848793"/>
                </a:cubicBezTo>
                <a:close/>
                <a:moveTo>
                  <a:pt x="817328" y="1508458"/>
                </a:moveTo>
                <a:lnTo>
                  <a:pt x="845421" y="1596213"/>
                </a:lnTo>
                <a:cubicBezTo>
                  <a:pt x="847898" y="1604978"/>
                  <a:pt x="846373" y="1615836"/>
                  <a:pt x="843517" y="1624980"/>
                </a:cubicBezTo>
                <a:cubicBezTo>
                  <a:pt x="833801" y="1656223"/>
                  <a:pt x="809415" y="1676036"/>
                  <a:pt x="786935" y="1697753"/>
                </a:cubicBezTo>
                <a:cubicBezTo>
                  <a:pt x="777029" y="1707279"/>
                  <a:pt x="769981" y="1720423"/>
                  <a:pt x="764267" y="1733188"/>
                </a:cubicBezTo>
                <a:cubicBezTo>
                  <a:pt x="749595" y="1766335"/>
                  <a:pt x="736452" y="1800246"/>
                  <a:pt x="722546" y="1833775"/>
                </a:cubicBezTo>
                <a:cubicBezTo>
                  <a:pt x="721212" y="1837013"/>
                  <a:pt x="717783" y="1839679"/>
                  <a:pt x="714925" y="1842158"/>
                </a:cubicBezTo>
                <a:cubicBezTo>
                  <a:pt x="684824" y="1866922"/>
                  <a:pt x="654535" y="1891497"/>
                  <a:pt x="624434" y="1916454"/>
                </a:cubicBezTo>
                <a:cubicBezTo>
                  <a:pt x="618720" y="1921216"/>
                  <a:pt x="614528" y="1928076"/>
                  <a:pt x="609004" y="1933219"/>
                </a:cubicBezTo>
                <a:cubicBezTo>
                  <a:pt x="601384" y="1940459"/>
                  <a:pt x="594143" y="1949603"/>
                  <a:pt x="584999" y="1953413"/>
                </a:cubicBezTo>
                <a:cubicBezTo>
                  <a:pt x="556234" y="1965224"/>
                  <a:pt x="543850" y="1987894"/>
                  <a:pt x="538516" y="2016469"/>
                </a:cubicBezTo>
                <a:cubicBezTo>
                  <a:pt x="533563" y="2042570"/>
                  <a:pt x="529371" y="2068669"/>
                  <a:pt x="523657" y="2094578"/>
                </a:cubicBezTo>
                <a:cubicBezTo>
                  <a:pt x="516799" y="2126201"/>
                  <a:pt x="509369" y="2157636"/>
                  <a:pt x="500986" y="2188879"/>
                </a:cubicBezTo>
                <a:cubicBezTo>
                  <a:pt x="497366" y="2202404"/>
                  <a:pt x="493176" y="2216692"/>
                  <a:pt x="485746" y="2228314"/>
                </a:cubicBezTo>
                <a:cubicBezTo>
                  <a:pt x="465171" y="2260890"/>
                  <a:pt x="451265" y="2295753"/>
                  <a:pt x="456789" y="2334044"/>
                </a:cubicBezTo>
                <a:cubicBezTo>
                  <a:pt x="461171" y="2364715"/>
                  <a:pt x="449931" y="2390434"/>
                  <a:pt x="432404" y="2409485"/>
                </a:cubicBezTo>
                <a:cubicBezTo>
                  <a:pt x="416497" y="2426822"/>
                  <a:pt x="410353" y="2444777"/>
                  <a:pt x="409472" y="2463017"/>
                </a:cubicBezTo>
                <a:lnTo>
                  <a:pt x="409472" y="2463018"/>
                </a:lnTo>
                <a:lnTo>
                  <a:pt x="409472" y="2463018"/>
                </a:lnTo>
                <a:cubicBezTo>
                  <a:pt x="408591" y="2481259"/>
                  <a:pt x="412972" y="2499786"/>
                  <a:pt x="418115" y="2518265"/>
                </a:cubicBezTo>
                <a:lnTo>
                  <a:pt x="421759" y="2545007"/>
                </a:lnTo>
                <a:lnTo>
                  <a:pt x="417545" y="2571034"/>
                </a:lnTo>
                <a:cubicBezTo>
                  <a:pt x="405543" y="2612945"/>
                  <a:pt x="372966" y="2640950"/>
                  <a:pt x="344391" y="2668001"/>
                </a:cubicBezTo>
                <a:cubicBezTo>
                  <a:pt x="320006" y="2691054"/>
                  <a:pt x="306290" y="2716963"/>
                  <a:pt x="296001" y="2745348"/>
                </a:cubicBezTo>
                <a:lnTo>
                  <a:pt x="296001" y="2745352"/>
                </a:lnTo>
                <a:lnTo>
                  <a:pt x="289670" y="2770758"/>
                </a:lnTo>
                <a:lnTo>
                  <a:pt x="290080" y="2778006"/>
                </a:lnTo>
                <a:lnTo>
                  <a:pt x="289301" y="2782305"/>
                </a:lnTo>
                <a:lnTo>
                  <a:pt x="290501" y="2785440"/>
                </a:lnTo>
                <a:lnTo>
                  <a:pt x="290929" y="2793023"/>
                </a:lnTo>
                <a:lnTo>
                  <a:pt x="300579" y="2811780"/>
                </a:lnTo>
                <a:lnTo>
                  <a:pt x="300582" y="2811787"/>
                </a:lnTo>
                <a:lnTo>
                  <a:pt x="300583" y="2811787"/>
                </a:lnTo>
                <a:lnTo>
                  <a:pt x="300579" y="2811780"/>
                </a:lnTo>
                <a:lnTo>
                  <a:pt x="290501" y="2785440"/>
                </a:lnTo>
                <a:lnTo>
                  <a:pt x="290080" y="2778006"/>
                </a:lnTo>
                <a:lnTo>
                  <a:pt x="296001" y="2745352"/>
                </a:lnTo>
                <a:lnTo>
                  <a:pt x="296001" y="2745349"/>
                </a:lnTo>
                <a:cubicBezTo>
                  <a:pt x="306290" y="2716964"/>
                  <a:pt x="320006" y="2691055"/>
                  <a:pt x="344391" y="2668002"/>
                </a:cubicBezTo>
                <a:cubicBezTo>
                  <a:pt x="372966" y="2640951"/>
                  <a:pt x="405543" y="2612946"/>
                  <a:pt x="417545" y="2571035"/>
                </a:cubicBezTo>
                <a:cubicBezTo>
                  <a:pt x="420117" y="2561986"/>
                  <a:pt x="421593" y="2553556"/>
                  <a:pt x="421760" y="2545007"/>
                </a:cubicBezTo>
                <a:lnTo>
                  <a:pt x="421759" y="2545007"/>
                </a:lnTo>
                <a:lnTo>
                  <a:pt x="421760" y="2545006"/>
                </a:lnTo>
                <a:cubicBezTo>
                  <a:pt x="421926" y="2536457"/>
                  <a:pt x="420783" y="2527790"/>
                  <a:pt x="418115" y="2518264"/>
                </a:cubicBezTo>
                <a:cubicBezTo>
                  <a:pt x="415544" y="2509025"/>
                  <a:pt x="413163" y="2499773"/>
                  <a:pt x="411535" y="2490551"/>
                </a:cubicBezTo>
                <a:lnTo>
                  <a:pt x="409472" y="2463018"/>
                </a:lnTo>
                <a:lnTo>
                  <a:pt x="415303" y="2435913"/>
                </a:lnTo>
                <a:cubicBezTo>
                  <a:pt x="418938" y="2426977"/>
                  <a:pt x="424451" y="2418154"/>
                  <a:pt x="432404" y="2409486"/>
                </a:cubicBezTo>
                <a:cubicBezTo>
                  <a:pt x="449931" y="2390435"/>
                  <a:pt x="461171" y="2364716"/>
                  <a:pt x="456789" y="2334045"/>
                </a:cubicBezTo>
                <a:cubicBezTo>
                  <a:pt x="451265" y="2295754"/>
                  <a:pt x="465171" y="2260891"/>
                  <a:pt x="485746" y="2228315"/>
                </a:cubicBezTo>
                <a:cubicBezTo>
                  <a:pt x="493176" y="2216693"/>
                  <a:pt x="497366" y="2202405"/>
                  <a:pt x="500986" y="2188880"/>
                </a:cubicBezTo>
                <a:cubicBezTo>
                  <a:pt x="509369" y="2157637"/>
                  <a:pt x="516799" y="2126202"/>
                  <a:pt x="523657" y="2094579"/>
                </a:cubicBezTo>
                <a:cubicBezTo>
                  <a:pt x="529371" y="2068670"/>
                  <a:pt x="533563" y="2042571"/>
                  <a:pt x="538516" y="2016470"/>
                </a:cubicBezTo>
                <a:cubicBezTo>
                  <a:pt x="543850" y="1987895"/>
                  <a:pt x="556234" y="1965225"/>
                  <a:pt x="584999" y="1953414"/>
                </a:cubicBezTo>
                <a:cubicBezTo>
                  <a:pt x="594143" y="1949604"/>
                  <a:pt x="601384" y="1940460"/>
                  <a:pt x="609004" y="1933220"/>
                </a:cubicBezTo>
                <a:cubicBezTo>
                  <a:pt x="614528" y="1928077"/>
                  <a:pt x="618720" y="1921217"/>
                  <a:pt x="624434" y="1916455"/>
                </a:cubicBezTo>
                <a:cubicBezTo>
                  <a:pt x="654535" y="1891498"/>
                  <a:pt x="684824" y="1866923"/>
                  <a:pt x="714925" y="1842159"/>
                </a:cubicBezTo>
                <a:cubicBezTo>
                  <a:pt x="717783" y="1839680"/>
                  <a:pt x="721212" y="1837014"/>
                  <a:pt x="722546" y="1833776"/>
                </a:cubicBezTo>
                <a:cubicBezTo>
                  <a:pt x="736452" y="1800247"/>
                  <a:pt x="749596" y="1766336"/>
                  <a:pt x="764267" y="1733189"/>
                </a:cubicBezTo>
                <a:cubicBezTo>
                  <a:pt x="769981" y="1720424"/>
                  <a:pt x="777029" y="1707280"/>
                  <a:pt x="786936" y="1697754"/>
                </a:cubicBezTo>
                <a:cubicBezTo>
                  <a:pt x="809416" y="1676037"/>
                  <a:pt x="833801" y="1656224"/>
                  <a:pt x="843517" y="1624981"/>
                </a:cubicBezTo>
                <a:cubicBezTo>
                  <a:pt x="846374" y="1615837"/>
                  <a:pt x="847899" y="1604979"/>
                  <a:pt x="845422" y="1596214"/>
                </a:cubicBezTo>
                <a:close/>
                <a:moveTo>
                  <a:pt x="792926" y="1453958"/>
                </a:moveTo>
                <a:lnTo>
                  <a:pt x="798723" y="1459073"/>
                </a:lnTo>
                <a:lnTo>
                  <a:pt x="807941" y="1481572"/>
                </a:lnTo>
                <a:lnTo>
                  <a:pt x="798724" y="1459074"/>
                </a:lnTo>
                <a:lnTo>
                  <a:pt x="798723" y="1459073"/>
                </a:lnTo>
                <a:lnTo>
                  <a:pt x="798723" y="1459073"/>
                </a:lnTo>
                <a:close/>
                <a:moveTo>
                  <a:pt x="779530" y="1268758"/>
                </a:moveTo>
                <a:lnTo>
                  <a:pt x="774363" y="1286069"/>
                </a:lnTo>
                <a:cubicBezTo>
                  <a:pt x="759789" y="1306930"/>
                  <a:pt x="753550" y="1328552"/>
                  <a:pt x="752025" y="1350627"/>
                </a:cubicBezTo>
                <a:lnTo>
                  <a:pt x="757620" y="1413840"/>
                </a:lnTo>
                <a:lnTo>
                  <a:pt x="752026" y="1350628"/>
                </a:lnTo>
                <a:cubicBezTo>
                  <a:pt x="753550" y="1328553"/>
                  <a:pt x="759790" y="1306930"/>
                  <a:pt x="774363" y="1286070"/>
                </a:cubicBezTo>
                <a:cubicBezTo>
                  <a:pt x="777506" y="1281689"/>
                  <a:pt x="779078" y="1275402"/>
                  <a:pt x="779530" y="1268758"/>
                </a:cubicBezTo>
                <a:close/>
                <a:moveTo>
                  <a:pt x="837801" y="773035"/>
                </a:moveTo>
                <a:lnTo>
                  <a:pt x="829801" y="854379"/>
                </a:lnTo>
                <a:cubicBezTo>
                  <a:pt x="827515" y="878956"/>
                  <a:pt x="826753" y="903722"/>
                  <a:pt x="798747" y="915343"/>
                </a:cubicBezTo>
                <a:cubicBezTo>
                  <a:pt x="794365" y="917059"/>
                  <a:pt x="791127" y="922773"/>
                  <a:pt x="788269" y="927155"/>
                </a:cubicBezTo>
                <a:cubicBezTo>
                  <a:pt x="744261" y="994785"/>
                  <a:pt x="745405" y="1030980"/>
                  <a:pt x="791889" y="1097087"/>
                </a:cubicBezTo>
                <a:cubicBezTo>
                  <a:pt x="796651" y="1103945"/>
                  <a:pt x="800081" y="1118613"/>
                  <a:pt x="796271" y="1123185"/>
                </a:cubicBezTo>
                <a:cubicBezTo>
                  <a:pt x="780459" y="1142617"/>
                  <a:pt x="773411" y="1162954"/>
                  <a:pt x="771553" y="1184029"/>
                </a:cubicBezTo>
                <a:cubicBezTo>
                  <a:pt x="773411" y="1162954"/>
                  <a:pt x="780460" y="1142618"/>
                  <a:pt x="796272" y="1123186"/>
                </a:cubicBezTo>
                <a:cubicBezTo>
                  <a:pt x="800082" y="1118614"/>
                  <a:pt x="796652" y="1103946"/>
                  <a:pt x="791890" y="1097088"/>
                </a:cubicBezTo>
                <a:cubicBezTo>
                  <a:pt x="745406" y="1030981"/>
                  <a:pt x="744262" y="994786"/>
                  <a:pt x="788270" y="927156"/>
                </a:cubicBezTo>
                <a:cubicBezTo>
                  <a:pt x="791128" y="922774"/>
                  <a:pt x="794366" y="917060"/>
                  <a:pt x="798748" y="915344"/>
                </a:cubicBezTo>
                <a:cubicBezTo>
                  <a:pt x="826753" y="903723"/>
                  <a:pt x="827515" y="878957"/>
                  <a:pt x="829801" y="854380"/>
                </a:cubicBezTo>
                <a:cubicBezTo>
                  <a:pt x="832277" y="827330"/>
                  <a:pt x="835515" y="800277"/>
                  <a:pt x="837801" y="773036"/>
                </a:cubicBezTo>
                <a:close/>
                <a:moveTo>
                  <a:pt x="782400" y="517851"/>
                </a:moveTo>
                <a:lnTo>
                  <a:pt x="791317" y="556047"/>
                </a:lnTo>
                <a:cubicBezTo>
                  <a:pt x="793413" y="564048"/>
                  <a:pt x="798937" y="572622"/>
                  <a:pt x="797795" y="580050"/>
                </a:cubicBezTo>
                <a:cubicBezTo>
                  <a:pt x="794461" y="601578"/>
                  <a:pt x="796890" y="622201"/>
                  <a:pt x="801176" y="642537"/>
                </a:cubicBezTo>
                <a:lnTo>
                  <a:pt x="813700" y="694928"/>
                </a:lnTo>
                <a:lnTo>
                  <a:pt x="801177" y="642538"/>
                </a:lnTo>
                <a:cubicBezTo>
                  <a:pt x="796891" y="622201"/>
                  <a:pt x="794462" y="601579"/>
                  <a:pt x="797796" y="580051"/>
                </a:cubicBezTo>
                <a:cubicBezTo>
                  <a:pt x="798938" y="572623"/>
                  <a:pt x="793414" y="564049"/>
                  <a:pt x="791318" y="556048"/>
                </a:cubicBezTo>
                <a:close/>
                <a:moveTo>
                  <a:pt x="769105" y="298169"/>
                </a:moveTo>
                <a:lnTo>
                  <a:pt x="783887" y="313533"/>
                </a:lnTo>
                <a:lnTo>
                  <a:pt x="786245" y="324058"/>
                </a:lnTo>
                <a:cubicBezTo>
                  <a:pt x="786031" y="328964"/>
                  <a:pt x="785126" y="334584"/>
                  <a:pt x="784459" y="338870"/>
                </a:cubicBezTo>
                <a:cubicBezTo>
                  <a:pt x="781601" y="357921"/>
                  <a:pt x="774363" y="376781"/>
                  <a:pt x="774553" y="395640"/>
                </a:cubicBezTo>
                <a:lnTo>
                  <a:pt x="778363" y="367328"/>
                </a:lnTo>
                <a:cubicBezTo>
                  <a:pt x="780506" y="357874"/>
                  <a:pt x="783031" y="348396"/>
                  <a:pt x="784460" y="338871"/>
                </a:cubicBezTo>
                <a:cubicBezTo>
                  <a:pt x="785794" y="330299"/>
                  <a:pt x="788080" y="316390"/>
                  <a:pt x="783888" y="313534"/>
                </a:cubicBezTo>
                <a:lnTo>
                  <a:pt x="783887" y="313533"/>
                </a:lnTo>
                <a:lnTo>
                  <a:pt x="783887" y="313533"/>
                </a:lnTo>
                <a:close/>
                <a:moveTo>
                  <a:pt x="761560" y="281568"/>
                </a:moveTo>
                <a:lnTo>
                  <a:pt x="766454" y="295415"/>
                </a:lnTo>
                <a:lnTo>
                  <a:pt x="766455" y="295415"/>
                </a:lnTo>
                <a:close/>
                <a:moveTo>
                  <a:pt x="774880" y="24486"/>
                </a:moveTo>
                <a:lnTo>
                  <a:pt x="777142" y="74129"/>
                </a:lnTo>
                <a:cubicBezTo>
                  <a:pt x="775758" y="100174"/>
                  <a:pt x="771253" y="125876"/>
                  <a:pt x="767023" y="151569"/>
                </a:cubicBezTo>
                <a:lnTo>
                  <a:pt x="766824" y="153388"/>
                </a:lnTo>
                <a:lnTo>
                  <a:pt x="763010" y="177271"/>
                </a:lnTo>
                <a:lnTo>
                  <a:pt x="758551" y="228944"/>
                </a:lnTo>
                <a:lnTo>
                  <a:pt x="758551" y="228948"/>
                </a:lnTo>
                <a:lnTo>
                  <a:pt x="758551" y="228949"/>
                </a:lnTo>
                <a:lnTo>
                  <a:pt x="758551" y="228944"/>
                </a:lnTo>
                <a:lnTo>
                  <a:pt x="766824" y="153388"/>
                </a:lnTo>
                <a:lnTo>
                  <a:pt x="771220" y="125861"/>
                </a:lnTo>
                <a:cubicBezTo>
                  <a:pt x="773910" y="108703"/>
                  <a:pt x="776220" y="91492"/>
                  <a:pt x="777143" y="74129"/>
                </a:cubicBezTo>
                <a:close/>
                <a:moveTo>
                  <a:pt x="313353" y="0"/>
                </a:moveTo>
                <a:lnTo>
                  <a:pt x="777461" y="0"/>
                </a:lnTo>
                <a:lnTo>
                  <a:pt x="774743" y="21486"/>
                </a:lnTo>
                <a:lnTo>
                  <a:pt x="777461" y="1"/>
                </a:lnTo>
                <a:lnTo>
                  <a:pt x="4543953" y="2"/>
                </a:lnTo>
                <a:lnTo>
                  <a:pt x="4543953" y="6858002"/>
                </a:lnTo>
                <a:lnTo>
                  <a:pt x="284400" y="6858002"/>
                </a:lnTo>
                <a:lnTo>
                  <a:pt x="284400" y="6858001"/>
                </a:lnTo>
                <a:lnTo>
                  <a:pt x="284400" y="6858001"/>
                </a:lnTo>
                <a:lnTo>
                  <a:pt x="278237" y="6812064"/>
                </a:lnTo>
                <a:lnTo>
                  <a:pt x="283011" y="6776800"/>
                </a:lnTo>
                <a:cubicBezTo>
                  <a:pt x="286107" y="6765164"/>
                  <a:pt x="290857" y="6753698"/>
                  <a:pt x="297715" y="6742553"/>
                </a:cubicBezTo>
                <a:cubicBezTo>
                  <a:pt x="306003" y="6729219"/>
                  <a:pt x="311147" y="6716169"/>
                  <a:pt x="311551" y="6702977"/>
                </a:cubicBezTo>
                <a:lnTo>
                  <a:pt x="311551" y="6702976"/>
                </a:lnTo>
                <a:lnTo>
                  <a:pt x="311551" y="6702976"/>
                </a:lnTo>
                <a:cubicBezTo>
                  <a:pt x="311956" y="6689783"/>
                  <a:pt x="307622" y="6676448"/>
                  <a:pt x="296953" y="6662541"/>
                </a:cubicBezTo>
                <a:cubicBezTo>
                  <a:pt x="293286" y="6657825"/>
                  <a:pt x="290989" y="6651967"/>
                  <a:pt x="289870" y="6645552"/>
                </a:cubicBezTo>
                <a:lnTo>
                  <a:pt x="289858" y="6625225"/>
                </a:lnTo>
                <a:lnTo>
                  <a:pt x="306480" y="6588626"/>
                </a:lnTo>
                <a:cubicBezTo>
                  <a:pt x="312576" y="6582147"/>
                  <a:pt x="318672" y="6575479"/>
                  <a:pt x="328959" y="6564621"/>
                </a:cubicBezTo>
                <a:lnTo>
                  <a:pt x="328959" y="6564620"/>
                </a:lnTo>
                <a:lnTo>
                  <a:pt x="306480" y="6588625"/>
                </a:lnTo>
                <a:cubicBezTo>
                  <a:pt x="298003" y="6597578"/>
                  <a:pt x="291954" y="6611342"/>
                  <a:pt x="289858" y="6625224"/>
                </a:cubicBezTo>
                <a:lnTo>
                  <a:pt x="289858" y="6625225"/>
                </a:lnTo>
                <a:lnTo>
                  <a:pt x="289858" y="6625225"/>
                </a:lnTo>
                <a:cubicBezTo>
                  <a:pt x="287762" y="6639108"/>
                  <a:pt x="289619" y="6653111"/>
                  <a:pt x="296953" y="6662542"/>
                </a:cubicBezTo>
                <a:cubicBezTo>
                  <a:pt x="302288" y="6669496"/>
                  <a:pt x="306038" y="6676306"/>
                  <a:pt x="308405" y="6683027"/>
                </a:cubicBezTo>
                <a:lnTo>
                  <a:pt x="311551" y="6702976"/>
                </a:lnTo>
                <a:lnTo>
                  <a:pt x="297715" y="6742552"/>
                </a:lnTo>
                <a:cubicBezTo>
                  <a:pt x="283999" y="6764841"/>
                  <a:pt x="278713" y="6788417"/>
                  <a:pt x="278237" y="6812063"/>
                </a:cubicBezTo>
                <a:lnTo>
                  <a:pt x="278237" y="6812064"/>
                </a:lnTo>
                <a:lnTo>
                  <a:pt x="278237" y="6812064"/>
                </a:lnTo>
                <a:lnTo>
                  <a:pt x="284400" y="6858001"/>
                </a:lnTo>
                <a:lnTo>
                  <a:pt x="112147" y="6858001"/>
                </a:lnTo>
                <a:lnTo>
                  <a:pt x="102447" y="6815516"/>
                </a:lnTo>
                <a:cubicBezTo>
                  <a:pt x="96923" y="6793035"/>
                  <a:pt x="87016" y="6771319"/>
                  <a:pt x="83396" y="6748458"/>
                </a:cubicBezTo>
                <a:cubicBezTo>
                  <a:pt x="74824" y="6694164"/>
                  <a:pt x="68728" y="6639488"/>
                  <a:pt x="61870" y="6584812"/>
                </a:cubicBezTo>
                <a:cubicBezTo>
                  <a:pt x="54821" y="6528424"/>
                  <a:pt x="47391" y="6472225"/>
                  <a:pt x="41105" y="6415833"/>
                </a:cubicBezTo>
                <a:cubicBezTo>
                  <a:pt x="37865" y="6384972"/>
                  <a:pt x="37295" y="6353919"/>
                  <a:pt x="34247" y="6323058"/>
                </a:cubicBezTo>
                <a:cubicBezTo>
                  <a:pt x="31579" y="6296005"/>
                  <a:pt x="26626" y="6269144"/>
                  <a:pt x="23386" y="6242093"/>
                </a:cubicBezTo>
                <a:cubicBezTo>
                  <a:pt x="20720" y="6218660"/>
                  <a:pt x="19196" y="6195037"/>
                  <a:pt x="16528" y="6171605"/>
                </a:cubicBezTo>
                <a:cubicBezTo>
                  <a:pt x="12148" y="6134075"/>
                  <a:pt x="7194" y="6096736"/>
                  <a:pt x="2622" y="6059397"/>
                </a:cubicBezTo>
                <a:lnTo>
                  <a:pt x="0" y="6041769"/>
                </a:lnTo>
                <a:lnTo>
                  <a:pt x="0" y="6000937"/>
                </a:lnTo>
                <a:lnTo>
                  <a:pt x="3670" y="5957595"/>
                </a:lnTo>
                <a:lnTo>
                  <a:pt x="0" y="5912511"/>
                </a:lnTo>
                <a:lnTo>
                  <a:pt x="0" y="5886401"/>
                </a:lnTo>
                <a:lnTo>
                  <a:pt x="1098" y="5864318"/>
                </a:lnTo>
                <a:cubicBezTo>
                  <a:pt x="7576" y="5839361"/>
                  <a:pt x="16720" y="5815169"/>
                  <a:pt x="24720" y="5790592"/>
                </a:cubicBezTo>
                <a:cubicBezTo>
                  <a:pt x="25672" y="5787924"/>
                  <a:pt x="25864" y="5784686"/>
                  <a:pt x="26434" y="5781830"/>
                </a:cubicBezTo>
                <a:cubicBezTo>
                  <a:pt x="29675" y="5765635"/>
                  <a:pt x="32913" y="5749634"/>
                  <a:pt x="35771" y="5733440"/>
                </a:cubicBezTo>
                <a:cubicBezTo>
                  <a:pt x="37295" y="5724678"/>
                  <a:pt x="37485" y="5715723"/>
                  <a:pt x="38819" y="5706959"/>
                </a:cubicBezTo>
                <a:cubicBezTo>
                  <a:pt x="44153" y="5673050"/>
                  <a:pt x="35199" y="5635711"/>
                  <a:pt x="58250" y="5606372"/>
                </a:cubicBezTo>
                <a:cubicBezTo>
                  <a:pt x="73110" y="5587321"/>
                  <a:pt x="69680" y="5568842"/>
                  <a:pt x="67394" y="5548460"/>
                </a:cubicBezTo>
                <a:cubicBezTo>
                  <a:pt x="65680" y="5533027"/>
                  <a:pt x="66252" y="5517215"/>
                  <a:pt x="66060" y="5501594"/>
                </a:cubicBezTo>
                <a:cubicBezTo>
                  <a:pt x="65490" y="5474161"/>
                  <a:pt x="65298" y="5446728"/>
                  <a:pt x="64346" y="5419295"/>
                </a:cubicBezTo>
                <a:cubicBezTo>
                  <a:pt x="63966" y="5410531"/>
                  <a:pt x="59202" y="5401579"/>
                  <a:pt x="59964" y="5393005"/>
                </a:cubicBezTo>
                <a:cubicBezTo>
                  <a:pt x="63584" y="5353379"/>
                  <a:pt x="69300" y="5313754"/>
                  <a:pt x="72538" y="5274129"/>
                </a:cubicBezTo>
                <a:cubicBezTo>
                  <a:pt x="74442" y="5251650"/>
                  <a:pt x="70824" y="5228597"/>
                  <a:pt x="73490" y="5206308"/>
                </a:cubicBezTo>
                <a:cubicBezTo>
                  <a:pt x="76538" y="5180591"/>
                  <a:pt x="84348" y="5155445"/>
                  <a:pt x="89113" y="5129916"/>
                </a:cubicBezTo>
                <a:cubicBezTo>
                  <a:pt x="90445" y="5122867"/>
                  <a:pt x="88731" y="5115057"/>
                  <a:pt x="88351" y="5107627"/>
                </a:cubicBezTo>
                <a:cubicBezTo>
                  <a:pt x="87968" y="5099245"/>
                  <a:pt x="87206" y="5091052"/>
                  <a:pt x="87016" y="5082670"/>
                </a:cubicBezTo>
                <a:cubicBezTo>
                  <a:pt x="86634" y="5057141"/>
                  <a:pt x="87206" y="5031614"/>
                  <a:pt x="85872" y="5006086"/>
                </a:cubicBezTo>
                <a:cubicBezTo>
                  <a:pt x="85110" y="4990465"/>
                  <a:pt x="77300" y="4974082"/>
                  <a:pt x="80158" y="4959602"/>
                </a:cubicBezTo>
                <a:cubicBezTo>
                  <a:pt x="85682" y="4930075"/>
                  <a:pt x="73300" y="4900546"/>
                  <a:pt x="83586" y="4871019"/>
                </a:cubicBezTo>
                <a:cubicBezTo>
                  <a:pt x="86634" y="4861873"/>
                  <a:pt x="79014" y="4849300"/>
                  <a:pt x="78634" y="4838250"/>
                </a:cubicBezTo>
                <a:cubicBezTo>
                  <a:pt x="77682" y="4810627"/>
                  <a:pt x="77872" y="4783004"/>
                  <a:pt x="78062" y="4755381"/>
                </a:cubicBezTo>
                <a:cubicBezTo>
                  <a:pt x="78252" y="4730614"/>
                  <a:pt x="75586" y="4704895"/>
                  <a:pt x="80920" y="4681083"/>
                </a:cubicBezTo>
                <a:cubicBezTo>
                  <a:pt x="86634" y="4656126"/>
                  <a:pt x="85872" y="4633647"/>
                  <a:pt x="79396" y="4609452"/>
                </a:cubicBezTo>
                <a:cubicBezTo>
                  <a:pt x="75014" y="4592878"/>
                  <a:pt x="74442" y="4575351"/>
                  <a:pt x="73110" y="4558207"/>
                </a:cubicBezTo>
                <a:cubicBezTo>
                  <a:pt x="71586" y="4539728"/>
                  <a:pt x="75586" y="4519343"/>
                  <a:pt x="69300" y="4502579"/>
                </a:cubicBezTo>
                <a:cubicBezTo>
                  <a:pt x="50629" y="4452665"/>
                  <a:pt x="46629" y="4401419"/>
                  <a:pt x="46629" y="4349222"/>
                </a:cubicBezTo>
                <a:cubicBezTo>
                  <a:pt x="46629" y="4339695"/>
                  <a:pt x="49295" y="4329979"/>
                  <a:pt x="52153" y="4320837"/>
                </a:cubicBezTo>
                <a:cubicBezTo>
                  <a:pt x="69300" y="4267493"/>
                  <a:pt x="67776" y="4213961"/>
                  <a:pt x="57297" y="4159667"/>
                </a:cubicBezTo>
                <a:cubicBezTo>
                  <a:pt x="55011" y="4148427"/>
                  <a:pt x="54629" y="4135854"/>
                  <a:pt x="56915" y="4124614"/>
                </a:cubicBezTo>
                <a:cubicBezTo>
                  <a:pt x="63584" y="4092989"/>
                  <a:pt x="74634" y="4062318"/>
                  <a:pt x="79396" y="4030503"/>
                </a:cubicBezTo>
                <a:cubicBezTo>
                  <a:pt x="87206" y="3977925"/>
                  <a:pt x="60918" y="3932394"/>
                  <a:pt x="43771" y="3885338"/>
                </a:cubicBezTo>
                <a:cubicBezTo>
                  <a:pt x="31627" y="3851761"/>
                  <a:pt x="8016" y="3821935"/>
                  <a:pt x="426" y="3786777"/>
                </a:cubicBezTo>
                <a:lnTo>
                  <a:pt x="0" y="3773897"/>
                </a:lnTo>
                <a:lnTo>
                  <a:pt x="0" y="3393882"/>
                </a:lnTo>
                <a:lnTo>
                  <a:pt x="11838" y="3359516"/>
                </a:lnTo>
                <a:cubicBezTo>
                  <a:pt x="14434" y="3346205"/>
                  <a:pt x="14910" y="3332774"/>
                  <a:pt x="12910" y="3318771"/>
                </a:cubicBezTo>
                <a:cubicBezTo>
                  <a:pt x="12243" y="3314104"/>
                  <a:pt x="9909" y="3308770"/>
                  <a:pt x="6718" y="3304079"/>
                </a:cubicBezTo>
                <a:lnTo>
                  <a:pt x="0" y="3297657"/>
                </a:lnTo>
                <a:lnTo>
                  <a:pt x="0" y="3207867"/>
                </a:lnTo>
                <a:lnTo>
                  <a:pt x="15553" y="3186771"/>
                </a:lnTo>
                <a:cubicBezTo>
                  <a:pt x="28483" y="3162329"/>
                  <a:pt x="30484" y="3134647"/>
                  <a:pt x="36341" y="3107500"/>
                </a:cubicBezTo>
                <a:cubicBezTo>
                  <a:pt x="41105" y="3085403"/>
                  <a:pt x="41295" y="3064827"/>
                  <a:pt x="38057" y="3042728"/>
                </a:cubicBezTo>
                <a:cubicBezTo>
                  <a:pt x="30817" y="2994722"/>
                  <a:pt x="41105" y="2948047"/>
                  <a:pt x="54249" y="2901943"/>
                </a:cubicBezTo>
                <a:cubicBezTo>
                  <a:pt x="63012" y="2871462"/>
                  <a:pt x="68346" y="2840219"/>
                  <a:pt x="77300" y="2809930"/>
                </a:cubicBezTo>
                <a:cubicBezTo>
                  <a:pt x="84158" y="2787259"/>
                  <a:pt x="92351" y="2764590"/>
                  <a:pt x="103399" y="2743826"/>
                </a:cubicBezTo>
                <a:cubicBezTo>
                  <a:pt x="119594" y="2713723"/>
                  <a:pt x="143978" y="2687436"/>
                  <a:pt x="137500" y="2649143"/>
                </a:cubicBezTo>
                <a:cubicBezTo>
                  <a:pt x="131786" y="2615421"/>
                  <a:pt x="143786" y="2584942"/>
                  <a:pt x="155217" y="2554079"/>
                </a:cubicBezTo>
                <a:cubicBezTo>
                  <a:pt x="163599" y="2531409"/>
                  <a:pt x="172173" y="2508742"/>
                  <a:pt x="177507" y="2485307"/>
                </a:cubicBezTo>
                <a:cubicBezTo>
                  <a:pt x="183794" y="2457492"/>
                  <a:pt x="181126" y="2426059"/>
                  <a:pt x="192748" y="2401292"/>
                </a:cubicBezTo>
                <a:cubicBezTo>
                  <a:pt x="204940" y="2375383"/>
                  <a:pt x="196748" y="2353859"/>
                  <a:pt x="193318" y="2330806"/>
                </a:cubicBezTo>
                <a:cubicBezTo>
                  <a:pt x="187984" y="2294039"/>
                  <a:pt x="178077" y="2257459"/>
                  <a:pt x="190652" y="2220312"/>
                </a:cubicBezTo>
                <a:cubicBezTo>
                  <a:pt x="205892" y="2175163"/>
                  <a:pt x="222275" y="2130393"/>
                  <a:pt x="236753" y="2085054"/>
                </a:cubicBezTo>
                <a:cubicBezTo>
                  <a:pt x="242280" y="2067525"/>
                  <a:pt x="244566" y="2048668"/>
                  <a:pt x="247042" y="2030378"/>
                </a:cubicBezTo>
                <a:cubicBezTo>
                  <a:pt x="249138" y="2013043"/>
                  <a:pt x="243804" y="1992279"/>
                  <a:pt x="251804" y="1978940"/>
                </a:cubicBezTo>
                <a:cubicBezTo>
                  <a:pt x="272379" y="1944649"/>
                  <a:pt x="282475" y="1909408"/>
                  <a:pt x="282475" y="1869780"/>
                </a:cubicBezTo>
                <a:cubicBezTo>
                  <a:pt x="282475" y="1854920"/>
                  <a:pt x="291049" y="1840441"/>
                  <a:pt x="292573" y="1825393"/>
                </a:cubicBezTo>
                <a:cubicBezTo>
                  <a:pt x="294477" y="1804816"/>
                  <a:pt x="299622" y="1781194"/>
                  <a:pt x="292381" y="1763287"/>
                </a:cubicBezTo>
                <a:cubicBezTo>
                  <a:pt x="275237" y="1721185"/>
                  <a:pt x="289525" y="1687086"/>
                  <a:pt x="306480" y="1650317"/>
                </a:cubicBezTo>
                <a:cubicBezTo>
                  <a:pt x="323244" y="1614120"/>
                  <a:pt x="336579" y="1576019"/>
                  <a:pt x="347629" y="1537537"/>
                </a:cubicBezTo>
                <a:cubicBezTo>
                  <a:pt x="351629" y="1523059"/>
                  <a:pt x="344961" y="1505724"/>
                  <a:pt x="343629" y="1489720"/>
                </a:cubicBezTo>
                <a:cubicBezTo>
                  <a:pt x="343247" y="1484004"/>
                  <a:pt x="342675" y="1477717"/>
                  <a:pt x="344581" y="1472575"/>
                </a:cubicBezTo>
                <a:cubicBezTo>
                  <a:pt x="362870" y="1422854"/>
                  <a:pt x="376776" y="1372368"/>
                  <a:pt x="367252" y="1318456"/>
                </a:cubicBezTo>
                <a:cubicBezTo>
                  <a:pt x="366298" y="1313504"/>
                  <a:pt x="368394" y="1307978"/>
                  <a:pt x="369728" y="1303024"/>
                </a:cubicBezTo>
                <a:cubicBezTo>
                  <a:pt x="376586" y="1278829"/>
                  <a:pt x="387444" y="1255206"/>
                  <a:pt x="389921" y="1230633"/>
                </a:cubicBezTo>
                <a:cubicBezTo>
                  <a:pt x="396017" y="1170051"/>
                  <a:pt x="398495" y="1109091"/>
                  <a:pt x="402495" y="1048125"/>
                </a:cubicBezTo>
                <a:cubicBezTo>
                  <a:pt x="402685" y="1044315"/>
                  <a:pt x="402685" y="1040315"/>
                  <a:pt x="404019" y="1036887"/>
                </a:cubicBezTo>
                <a:cubicBezTo>
                  <a:pt x="412211" y="1014406"/>
                  <a:pt x="409543" y="994785"/>
                  <a:pt x="393923" y="975733"/>
                </a:cubicBezTo>
                <a:cubicBezTo>
                  <a:pt x="387064" y="967350"/>
                  <a:pt x="383444" y="955920"/>
                  <a:pt x="379634" y="945444"/>
                </a:cubicBezTo>
                <a:cubicBezTo>
                  <a:pt x="373918" y="930011"/>
                  <a:pt x="368394" y="914200"/>
                  <a:pt x="364774" y="898198"/>
                </a:cubicBezTo>
                <a:cubicBezTo>
                  <a:pt x="361346" y="882384"/>
                  <a:pt x="356583" y="865430"/>
                  <a:pt x="359250" y="850189"/>
                </a:cubicBezTo>
                <a:cubicBezTo>
                  <a:pt x="364012" y="822756"/>
                  <a:pt x="374680" y="796655"/>
                  <a:pt x="381730" y="769605"/>
                </a:cubicBezTo>
                <a:cubicBezTo>
                  <a:pt x="384206" y="760270"/>
                  <a:pt x="383824" y="749982"/>
                  <a:pt x="384016" y="740268"/>
                </a:cubicBezTo>
                <a:cubicBezTo>
                  <a:pt x="384586" y="717977"/>
                  <a:pt x="379062" y="695116"/>
                  <a:pt x="394875" y="674923"/>
                </a:cubicBezTo>
                <a:cubicBezTo>
                  <a:pt x="409733" y="656255"/>
                  <a:pt x="405353" y="637392"/>
                  <a:pt x="394113" y="617772"/>
                </a:cubicBezTo>
                <a:cubicBezTo>
                  <a:pt x="386110" y="603673"/>
                  <a:pt x="379824" y="587672"/>
                  <a:pt x="376776" y="571860"/>
                </a:cubicBezTo>
                <a:cubicBezTo>
                  <a:pt x="372586" y="550141"/>
                  <a:pt x="370870" y="528615"/>
                  <a:pt x="373348" y="505182"/>
                </a:cubicBezTo>
                <a:cubicBezTo>
                  <a:pt x="375062" y="488607"/>
                  <a:pt x="375824" y="475081"/>
                  <a:pt x="385920" y="462126"/>
                </a:cubicBezTo>
                <a:cubicBezTo>
                  <a:pt x="387444" y="460032"/>
                  <a:pt x="387826" y="456222"/>
                  <a:pt x="387634" y="453364"/>
                </a:cubicBezTo>
                <a:cubicBezTo>
                  <a:pt x="384396" y="415835"/>
                  <a:pt x="386110" y="378686"/>
                  <a:pt x="388399" y="340774"/>
                </a:cubicBezTo>
                <a:cubicBezTo>
                  <a:pt x="391445" y="292579"/>
                  <a:pt x="382492" y="241901"/>
                  <a:pt x="350487" y="200182"/>
                </a:cubicBezTo>
                <a:cubicBezTo>
                  <a:pt x="345723" y="194085"/>
                  <a:pt x="343629" y="184941"/>
                  <a:pt x="342485" y="176939"/>
                </a:cubicBezTo>
                <a:cubicBezTo>
                  <a:pt x="337533" y="139219"/>
                  <a:pt x="334103" y="101308"/>
                  <a:pt x="328579" y="63587"/>
                </a:cubicBezTo>
                <a:cubicBezTo>
                  <a:pt x="325530" y="43012"/>
                  <a:pt x="322862" y="21486"/>
                  <a:pt x="314480" y="2817"/>
                </a:cubicBezTo>
                <a:close/>
              </a:path>
            </a:pathLst>
          </a:custGeom>
          <a:effectLst>
            <a:outerShdw blurRad="381000" dist="152400" dir="10800000" algn="r" rotWithShape="0">
              <a:prstClr val="black">
                <a:alpha val="10000"/>
              </a:prstClr>
            </a:outerShdw>
          </a:effectLst>
        </p:spPr>
      </p:pic>
      <p:grpSp>
        <p:nvGrpSpPr>
          <p:cNvPr id="49" name="Group 10">
            <a:extLst>
              <a:ext uri="{FF2B5EF4-FFF2-40B4-BE49-F238E27FC236}">
                <a16:creationId xmlns:a16="http://schemas.microsoft.com/office/drawing/2014/main" id="{564DEED3-BC52-4F15-8426-D33275CB0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00" y="-1"/>
            <a:ext cx="874716" cy="6858001"/>
            <a:chOff x="7620000" y="-1"/>
            <a:chExt cx="874716" cy="6858001"/>
          </a:xfrm>
        </p:grpSpPr>
        <p:sp>
          <p:nvSpPr>
            <p:cNvPr id="12" name="Freeform: Shape 11">
              <a:extLst>
                <a:ext uri="{FF2B5EF4-FFF2-40B4-BE49-F238E27FC236}">
                  <a16:creationId xmlns:a16="http://schemas.microsoft.com/office/drawing/2014/main" id="{937D94AD-9CD7-4F7F-B13A-399B378406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12">
              <a:extLst>
                <a:ext uri="{FF2B5EF4-FFF2-40B4-BE49-F238E27FC236}">
                  <a16:creationId xmlns:a16="http://schemas.microsoft.com/office/drawing/2014/main" id="{DF6D3FDC-6FDD-4615-B246-1FC651E95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4628357"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Tree>
    <p:extLst>
      <p:ext uri="{BB962C8B-B14F-4D97-AF65-F5344CB8AC3E}">
        <p14:creationId xmlns:p14="http://schemas.microsoft.com/office/powerpoint/2010/main" val="12863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FA5A-152C-3AA7-6807-BBFB661FD67B}"/>
              </a:ext>
            </a:extLst>
          </p:cNvPr>
          <p:cNvSpPr>
            <a:spLocks noGrp="1"/>
          </p:cNvSpPr>
          <p:nvPr>
            <p:ph type="title"/>
          </p:nvPr>
        </p:nvSpPr>
        <p:spPr>
          <a:xfrm>
            <a:off x="1524000" y="139700"/>
            <a:ext cx="9144000" cy="1517649"/>
          </a:xfrm>
        </p:spPr>
        <p:txBody>
          <a:bodyPr>
            <a:normAutofit/>
          </a:bodyPr>
          <a:lstStyle/>
          <a:p>
            <a:pPr algn="ctr"/>
            <a:r>
              <a:rPr lang="en-US" sz="6000" dirty="0"/>
              <a:t>User Guide</a:t>
            </a:r>
          </a:p>
        </p:txBody>
      </p:sp>
      <p:sp>
        <p:nvSpPr>
          <p:cNvPr id="3" name="Content Placeholder 2">
            <a:extLst>
              <a:ext uri="{FF2B5EF4-FFF2-40B4-BE49-F238E27FC236}">
                <a16:creationId xmlns:a16="http://schemas.microsoft.com/office/drawing/2014/main" id="{321EB843-070D-75F5-3111-807C6AF9864B}"/>
              </a:ext>
            </a:extLst>
          </p:cNvPr>
          <p:cNvSpPr>
            <a:spLocks noGrp="1"/>
          </p:cNvSpPr>
          <p:nvPr>
            <p:ph idx="1"/>
          </p:nvPr>
        </p:nvSpPr>
        <p:spPr>
          <a:xfrm>
            <a:off x="762000" y="1028700"/>
            <a:ext cx="10668000" cy="5575299"/>
          </a:xfrm>
        </p:spPr>
        <p:txBody>
          <a:bodyPr>
            <a:normAutofit fontScale="85000" lnSpcReduction="20000"/>
          </a:bodyPr>
          <a:lstStyle/>
          <a:p>
            <a:pPr marL="0" indent="0">
              <a:buNone/>
            </a:pPr>
            <a:r>
              <a:rPr lang="en-US" dirty="0"/>
              <a:t>Using the Menu Bar</a:t>
            </a:r>
          </a:p>
          <a:p>
            <a:pPr marL="571500" indent="-571500">
              <a:buFont typeface="+mj-lt"/>
              <a:buAutoNum type="romanUcPeriod"/>
            </a:pPr>
            <a:r>
              <a:rPr lang="en-US" dirty="0"/>
              <a:t>File</a:t>
            </a:r>
          </a:p>
          <a:p>
            <a:pPr marL="971550" lvl="1" indent="-514350">
              <a:buFont typeface="+mj-lt"/>
              <a:buAutoNum type="romanUcPeriod"/>
            </a:pPr>
            <a:r>
              <a:rPr lang="en-US" dirty="0"/>
              <a:t>Select File – New File to create new document.</a:t>
            </a:r>
          </a:p>
          <a:p>
            <a:pPr marL="971550" lvl="1" indent="-514350">
              <a:buFont typeface="+mj-lt"/>
              <a:buAutoNum type="romanUcPeriod"/>
            </a:pPr>
            <a:r>
              <a:rPr lang="en-US" dirty="0"/>
              <a:t>Select File – Open… to open document. Select document from directory.</a:t>
            </a:r>
          </a:p>
          <a:p>
            <a:pPr marL="971550" lvl="1" indent="-514350">
              <a:buFont typeface="+mj-lt"/>
              <a:buAutoNum type="romanUcPeriod"/>
            </a:pPr>
            <a:r>
              <a:rPr lang="en-US" dirty="0"/>
              <a:t>Select File – Save to save document to current directory as current file name.</a:t>
            </a:r>
          </a:p>
          <a:p>
            <a:pPr marL="971550" lvl="1" indent="-514350">
              <a:buFont typeface="+mj-lt"/>
              <a:buAutoNum type="romanUcPeriod"/>
            </a:pPr>
            <a:r>
              <a:rPr lang="en-US" dirty="0"/>
              <a:t>Select File – Save as… to save document in directory. Chose a file name.</a:t>
            </a:r>
          </a:p>
          <a:p>
            <a:pPr marL="971550" lvl="1" indent="-514350">
              <a:buFont typeface="+mj-lt"/>
              <a:buAutoNum type="romanUcPeriod"/>
            </a:pPr>
            <a:r>
              <a:rPr lang="en-US" dirty="0"/>
              <a:t>Select File – Exit to end program.</a:t>
            </a:r>
          </a:p>
          <a:p>
            <a:pPr marL="571500" indent="-571500">
              <a:buFont typeface="+mj-lt"/>
              <a:buAutoNum type="romanUcPeriod"/>
            </a:pPr>
            <a:endParaRPr lang="en-US" dirty="0"/>
          </a:p>
          <a:p>
            <a:pPr marL="571500" indent="-571500">
              <a:buFont typeface="+mj-lt"/>
              <a:buAutoNum type="romanUcPeriod"/>
            </a:pPr>
            <a:r>
              <a:rPr lang="en-US" dirty="0"/>
              <a:t>Shortcuts</a:t>
            </a:r>
          </a:p>
          <a:p>
            <a:pPr marL="971550" lvl="1" indent="-514350">
              <a:buFont typeface="+mj-lt"/>
              <a:buAutoNum type="romanUcPeriod"/>
            </a:pPr>
            <a:r>
              <a:rPr lang="en-US" dirty="0"/>
              <a:t>Contains useful keyboard shortcuts for this text editor.</a:t>
            </a:r>
          </a:p>
          <a:p>
            <a:pPr marL="971550" lvl="1" indent="-514350">
              <a:buFont typeface="+mj-lt"/>
              <a:buAutoNum type="romanUcPeriod"/>
            </a:pPr>
            <a:r>
              <a:rPr lang="en-US" dirty="0"/>
              <a:t>For Undo(Ctrl + Z), Cut(Ctrl + X), Copy(Ctrl + C), and Paste(Ctrl + V), simply select text and press keyboard shortcut buttons simultaneously.</a:t>
            </a:r>
          </a:p>
          <a:p>
            <a:pPr marL="971550" lvl="1" indent="-514350">
              <a:buFont typeface="+mj-lt"/>
              <a:buAutoNum type="romanUcPeriod"/>
            </a:pPr>
            <a:r>
              <a:rPr lang="en-US" dirty="0"/>
              <a:t>For Select All(Ctrl + A), simultaneously press keyboard shortcut buttons.</a:t>
            </a:r>
          </a:p>
          <a:p>
            <a:pPr marL="571500" indent="-571500">
              <a:buFont typeface="+mj-lt"/>
              <a:buAutoNum type="romanUcPeriod"/>
            </a:pPr>
            <a:endParaRPr lang="en-US" dirty="0"/>
          </a:p>
          <a:p>
            <a:pPr marL="571500" indent="-571500">
              <a:buFont typeface="+mj-lt"/>
              <a:buAutoNum type="romanUcPeriod"/>
            </a:pPr>
            <a:r>
              <a:rPr lang="en-US" dirty="0"/>
              <a:t>Help</a:t>
            </a:r>
          </a:p>
          <a:p>
            <a:pPr marL="971550" lvl="1" indent="-514350">
              <a:buFont typeface="+mj-lt"/>
              <a:buAutoNum type="romanUcPeriod"/>
            </a:pPr>
            <a:r>
              <a:rPr lang="en-US" dirty="0"/>
              <a:t>About JET contains information about this product version</a:t>
            </a:r>
          </a:p>
          <a:p>
            <a:pPr marL="971550" lvl="1" indent="-514350">
              <a:buFont typeface="+mj-lt"/>
              <a:buAutoNum type="romanUcPeriod"/>
            </a:pPr>
            <a:r>
              <a:rPr lang="en-US" dirty="0"/>
              <a:t>Help includes Jet – Text Editor’s user manual.</a:t>
            </a:r>
          </a:p>
        </p:txBody>
      </p:sp>
    </p:spTree>
    <p:extLst>
      <p:ext uri="{BB962C8B-B14F-4D97-AF65-F5344CB8AC3E}">
        <p14:creationId xmlns:p14="http://schemas.microsoft.com/office/powerpoint/2010/main" val="396371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3B0A-96CB-4600-92BF-C13AAC51DBCF}"/>
              </a:ext>
            </a:extLst>
          </p:cNvPr>
          <p:cNvSpPr>
            <a:spLocks noGrp="1"/>
          </p:cNvSpPr>
          <p:nvPr>
            <p:ph type="title"/>
          </p:nvPr>
        </p:nvSpPr>
        <p:spPr>
          <a:xfrm>
            <a:off x="0" y="1771650"/>
            <a:ext cx="12192000" cy="3009900"/>
          </a:xfrm>
        </p:spPr>
        <p:txBody>
          <a:bodyPr>
            <a:normAutofit fontScale="90000"/>
          </a:bodyPr>
          <a:lstStyle/>
          <a:p>
            <a:pPr marL="0" marR="0" algn="ctr">
              <a:lnSpc>
                <a:spcPct val="200000"/>
              </a:lnSpc>
              <a:spcBef>
                <a:spcPts val="0"/>
              </a:spcBef>
              <a:spcAft>
                <a:spcPts val="0"/>
              </a:spcAft>
              <a:tabLst>
                <a:tab pos="1473835" algn="l"/>
              </a:tabLst>
            </a:pPr>
            <a:r>
              <a:rPr lang="en-US" sz="9600" dirty="0">
                <a:solidFill>
                  <a:srgbClr val="7030A0"/>
                </a:solidFill>
                <a:effectLst/>
                <a:ea typeface="Times New Roman" panose="02020603050405020304" pitchFamily="18" charset="0"/>
                <a:cs typeface="Times New Roman" panose="02020603050405020304" pitchFamily="18" charset="0"/>
              </a:rPr>
              <a:t>EXECUTIVE SUMMARY</a:t>
            </a:r>
            <a:br>
              <a:rPr lang="en-US" sz="4000" dirty="0">
                <a:effectLst/>
                <a:latin typeface="Century Gothic" panose="020B0502020202020204" pitchFamily="34" charset="0"/>
                <a:ea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64509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8E9C2-07D6-B453-D448-15764AD76E42}"/>
              </a:ext>
            </a:extLst>
          </p:cNvPr>
          <p:cNvSpPr>
            <a:spLocks noGrp="1"/>
          </p:cNvSpPr>
          <p:nvPr>
            <p:ph type="title"/>
          </p:nvPr>
        </p:nvSpPr>
        <p:spPr>
          <a:xfrm>
            <a:off x="2971800" y="88900"/>
            <a:ext cx="6248400" cy="1523999"/>
          </a:xfrm>
        </p:spPr>
        <p:txBody>
          <a:bodyPr>
            <a:normAutofit fontScale="90000"/>
          </a:bodyPr>
          <a:lstStyle/>
          <a:p>
            <a:r>
              <a:rPr lang="en-US" sz="8000" dirty="0"/>
              <a:t>REFERENCES</a:t>
            </a:r>
            <a:br>
              <a:rPr lang="en-US" dirty="0"/>
            </a:br>
            <a:endParaRPr lang="en-US" dirty="0"/>
          </a:p>
        </p:txBody>
      </p:sp>
      <p:sp>
        <p:nvSpPr>
          <p:cNvPr id="3" name="Content Placeholder 2">
            <a:extLst>
              <a:ext uri="{FF2B5EF4-FFF2-40B4-BE49-F238E27FC236}">
                <a16:creationId xmlns:a16="http://schemas.microsoft.com/office/drawing/2014/main" id="{76348698-A00F-0C74-AF2E-FF7B1EA847A4}"/>
              </a:ext>
            </a:extLst>
          </p:cNvPr>
          <p:cNvSpPr>
            <a:spLocks noGrp="1"/>
          </p:cNvSpPr>
          <p:nvPr>
            <p:ph idx="1"/>
          </p:nvPr>
        </p:nvSpPr>
        <p:spPr>
          <a:xfrm>
            <a:off x="762000" y="1333500"/>
            <a:ext cx="10668000" cy="5435599"/>
          </a:xfrm>
        </p:spPr>
        <p:txBody>
          <a:bodyPr>
            <a:normAutofit fontScale="55000" lnSpcReduction="20000"/>
          </a:bodyPr>
          <a:lstStyle/>
          <a:p>
            <a:endParaRPr lang="en-US" dirty="0"/>
          </a:p>
          <a:p>
            <a:r>
              <a:rPr lang="en-US" sz="2900" dirty="0"/>
              <a:t>https://www.vadimbulavin.com/layered-architecture-ios/</a:t>
            </a:r>
          </a:p>
          <a:p>
            <a:endParaRPr lang="en-US" sz="2900" dirty="0"/>
          </a:p>
          <a:p>
            <a:r>
              <a:rPr lang="en-US" sz="2900" dirty="0"/>
              <a:t>https://www.youtube.com/watch?v=8UlLgOf20Ho&amp;list=PL4JxLacgYgqTgS8qQPC17fM-NWMTr5GW6</a:t>
            </a:r>
          </a:p>
          <a:p>
            <a:endParaRPr lang="en-US" sz="2900" dirty="0"/>
          </a:p>
          <a:p>
            <a:r>
              <a:rPr lang="en-US" sz="2900" dirty="0"/>
              <a:t>https://www.chegg.com/homework-help/questions-and-answers/example-21-project-selection-model-capstone-design-assume-part-capstone-design-team-opport-q30079756</a:t>
            </a:r>
          </a:p>
          <a:p>
            <a:endParaRPr lang="en-US" sz="2900" dirty="0"/>
          </a:p>
          <a:p>
            <a:r>
              <a:rPr lang="en-US" sz="2900" dirty="0"/>
              <a:t>https://www.studytonight.com/tkinter/text-editor-application-using-tkinter</a:t>
            </a:r>
          </a:p>
          <a:p>
            <a:endParaRPr lang="en-US" sz="2900" dirty="0"/>
          </a:p>
          <a:p>
            <a:r>
              <a:rPr lang="en-US" sz="2900" dirty="0"/>
              <a:t>https://studymoose.com/project-rationale-essay</a:t>
            </a:r>
          </a:p>
          <a:p>
            <a:endParaRPr lang="en-US" sz="2900" dirty="0"/>
          </a:p>
          <a:p>
            <a:r>
              <a:rPr lang="en-US" sz="2900" dirty="0"/>
              <a:t>https://www.scribd.com/document/459786189/SRS-docx</a:t>
            </a:r>
          </a:p>
          <a:p>
            <a:endParaRPr lang="en-US" sz="2900" dirty="0"/>
          </a:p>
          <a:p>
            <a:r>
              <a:rPr lang="en-US" sz="2900" dirty="0"/>
              <a:t>https://www.lce.com/Team-Charters-What-are-they-1219.html</a:t>
            </a:r>
          </a:p>
          <a:p>
            <a:endParaRPr lang="en-US" sz="2900" dirty="0"/>
          </a:p>
          <a:p>
            <a:r>
              <a:rPr lang="en-US" sz="2900" dirty="0"/>
              <a:t>https://pythonguides.com/python-tkinter-text-box/</a:t>
            </a:r>
          </a:p>
          <a:p>
            <a:endParaRPr lang="en-US" dirty="0"/>
          </a:p>
        </p:txBody>
      </p:sp>
    </p:spTree>
    <p:extLst>
      <p:ext uri="{BB962C8B-B14F-4D97-AF65-F5344CB8AC3E}">
        <p14:creationId xmlns:p14="http://schemas.microsoft.com/office/powerpoint/2010/main" val="2271676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9F150-9E01-42FB-9897-FB16EA34FDBE}"/>
              </a:ext>
            </a:extLst>
          </p:cNvPr>
          <p:cNvSpPr>
            <a:spLocks noGrp="1"/>
          </p:cNvSpPr>
          <p:nvPr>
            <p:ph type="title"/>
          </p:nvPr>
        </p:nvSpPr>
        <p:spPr>
          <a:xfrm>
            <a:off x="330200" y="1009650"/>
            <a:ext cx="5080000" cy="1857375"/>
          </a:xfrm>
        </p:spPr>
        <p:txBody>
          <a:bodyPr vert="horz" lIns="91440" tIns="45720" rIns="91440" bIns="45720" rtlCol="0" anchor="b" anchorCtr="0">
            <a:normAutofit/>
          </a:bodyPr>
          <a:lstStyle/>
          <a:p>
            <a:r>
              <a:rPr lang="en-US" kern="1200" dirty="0">
                <a:solidFill>
                  <a:schemeClr val="tx1"/>
                </a:solidFill>
                <a:latin typeface="+mj-lt"/>
                <a:ea typeface="+mj-ea"/>
                <a:cs typeface="+mj-cs"/>
              </a:rPr>
              <a:t>Why a text editor? </a:t>
            </a:r>
          </a:p>
        </p:txBody>
      </p:sp>
      <p:pic>
        <p:nvPicPr>
          <p:cNvPr id="5" name="Picture 4">
            <a:extLst>
              <a:ext uri="{FF2B5EF4-FFF2-40B4-BE49-F238E27FC236}">
                <a16:creationId xmlns:a16="http://schemas.microsoft.com/office/drawing/2014/main" id="{A49AD2B3-46F7-4054-A8BF-288B3CB6C060}"/>
              </a:ext>
            </a:extLst>
          </p:cNvPr>
          <p:cNvPicPr>
            <a:picLocks noChangeAspect="1"/>
          </p:cNvPicPr>
          <p:nvPr/>
        </p:nvPicPr>
        <p:blipFill rotWithShape="1">
          <a:blip r:embed="rId2"/>
          <a:srcRect l="327" r="327"/>
          <a:stretch/>
        </p:blipFill>
        <p:spPr>
          <a:xfrm>
            <a:off x="5752194" y="-267"/>
            <a:ext cx="6439807" cy="6857989"/>
          </a:xfrm>
          <a:custGeom>
            <a:avLst/>
            <a:gdLst/>
            <a:ahLst/>
            <a:cxnLst/>
            <a:rect l="l" t="t" r="r" b="b"/>
            <a:pathLst>
              <a:path w="6439807" h="6857999">
                <a:moveTo>
                  <a:pt x="752157" y="6118149"/>
                </a:moveTo>
                <a:cubicBezTo>
                  <a:pt x="745608" y="6124102"/>
                  <a:pt x="737987" y="6129341"/>
                  <a:pt x="730938" y="6133722"/>
                </a:cubicBezTo>
                <a:cubicBezTo>
                  <a:pt x="723794" y="6138152"/>
                  <a:pt x="718448" y="6143474"/>
                  <a:pt x="714778" y="6149379"/>
                </a:cubicBezTo>
                <a:lnTo>
                  <a:pt x="709303" y="6166562"/>
                </a:lnTo>
                <a:lnTo>
                  <a:pt x="714778" y="6149380"/>
                </a:lnTo>
                <a:cubicBezTo>
                  <a:pt x="718448" y="6143474"/>
                  <a:pt x="723794" y="6138152"/>
                  <a:pt x="730938" y="6133723"/>
                </a:cubicBezTo>
                <a:cubicBezTo>
                  <a:pt x="737987" y="6129341"/>
                  <a:pt x="745608" y="6124102"/>
                  <a:pt x="752157" y="6118149"/>
                </a:cubicBezTo>
                <a:close/>
                <a:moveTo>
                  <a:pt x="844000" y="4941372"/>
                </a:moveTo>
                <a:lnTo>
                  <a:pt x="840670" y="4950868"/>
                </a:lnTo>
                <a:lnTo>
                  <a:pt x="830985" y="4991382"/>
                </a:lnTo>
                <a:lnTo>
                  <a:pt x="840670" y="4950869"/>
                </a:lnTo>
                <a:close/>
                <a:moveTo>
                  <a:pt x="840061" y="4749807"/>
                </a:moveTo>
                <a:cubicBezTo>
                  <a:pt x="852197" y="4762827"/>
                  <a:pt x="853054" y="4781365"/>
                  <a:pt x="854768" y="4799797"/>
                </a:cubicBezTo>
                <a:cubicBezTo>
                  <a:pt x="853054" y="4781365"/>
                  <a:pt x="852197" y="4762826"/>
                  <a:pt x="840061" y="4749807"/>
                </a:cubicBezTo>
                <a:close/>
                <a:moveTo>
                  <a:pt x="822263" y="4543185"/>
                </a:moveTo>
                <a:lnTo>
                  <a:pt x="816857" y="4557091"/>
                </a:lnTo>
                <a:cubicBezTo>
                  <a:pt x="805236" y="4573618"/>
                  <a:pt x="796449" y="4588275"/>
                  <a:pt x="790493" y="4602021"/>
                </a:cubicBezTo>
                <a:cubicBezTo>
                  <a:pt x="796449" y="4588275"/>
                  <a:pt x="805236" y="4573618"/>
                  <a:pt x="816857" y="4557092"/>
                </a:cubicBezTo>
                <a:cubicBezTo>
                  <a:pt x="819238" y="4553662"/>
                  <a:pt x="821286" y="4548281"/>
                  <a:pt x="822263" y="4543185"/>
                </a:cubicBezTo>
                <a:close/>
                <a:moveTo>
                  <a:pt x="356045" y="2819253"/>
                </a:moveTo>
                <a:lnTo>
                  <a:pt x="344401" y="2827483"/>
                </a:lnTo>
                <a:lnTo>
                  <a:pt x="344399" y="2827486"/>
                </a:lnTo>
                <a:lnTo>
                  <a:pt x="325551" y="2842392"/>
                </a:lnTo>
                <a:lnTo>
                  <a:pt x="315896" y="2861156"/>
                </a:lnTo>
                <a:lnTo>
                  <a:pt x="344399" y="2827486"/>
                </a:lnTo>
                <a:lnTo>
                  <a:pt x="344401" y="2827484"/>
                </a:lnTo>
                <a:close/>
                <a:moveTo>
                  <a:pt x="425699" y="1974015"/>
                </a:moveTo>
                <a:cubicBezTo>
                  <a:pt x="427224" y="1991685"/>
                  <a:pt x="433462" y="2008497"/>
                  <a:pt x="449941" y="2023547"/>
                </a:cubicBezTo>
                <a:cubicBezTo>
                  <a:pt x="441702" y="2016020"/>
                  <a:pt x="436022" y="2008056"/>
                  <a:pt x="432213" y="1999763"/>
                </a:cubicBezTo>
                <a:close/>
                <a:moveTo>
                  <a:pt x="442893" y="1768838"/>
                </a:moveTo>
                <a:cubicBezTo>
                  <a:pt x="451656" y="1779981"/>
                  <a:pt x="453942" y="1790986"/>
                  <a:pt x="452275" y="1801558"/>
                </a:cubicBezTo>
                <a:lnTo>
                  <a:pt x="451495" y="1785412"/>
                </a:lnTo>
                <a:cubicBezTo>
                  <a:pt x="450037" y="1779948"/>
                  <a:pt x="447274" y="1774411"/>
                  <a:pt x="442893" y="1768838"/>
                </a:cubicBezTo>
                <a:close/>
                <a:moveTo>
                  <a:pt x="333304" y="520953"/>
                </a:moveTo>
                <a:cubicBezTo>
                  <a:pt x="333742" y="528850"/>
                  <a:pt x="335479" y="536547"/>
                  <a:pt x="337867" y="544146"/>
                </a:cubicBezTo>
                <a:lnTo>
                  <a:pt x="340032" y="549926"/>
                </a:lnTo>
                <a:lnTo>
                  <a:pt x="340448" y="551717"/>
                </a:lnTo>
                <a:lnTo>
                  <a:pt x="346286" y="566616"/>
                </a:lnTo>
                <a:lnTo>
                  <a:pt x="346338" y="566754"/>
                </a:lnTo>
                <a:lnTo>
                  <a:pt x="352655" y="583595"/>
                </a:lnTo>
                <a:lnTo>
                  <a:pt x="359451" y="612658"/>
                </a:lnTo>
                <a:cubicBezTo>
                  <a:pt x="358988" y="604728"/>
                  <a:pt x="357231" y="597005"/>
                  <a:pt x="354829" y="589388"/>
                </a:cubicBezTo>
                <a:lnTo>
                  <a:pt x="352655" y="583595"/>
                </a:lnTo>
                <a:lnTo>
                  <a:pt x="352236" y="581804"/>
                </a:lnTo>
                <a:lnTo>
                  <a:pt x="346286" y="566616"/>
                </a:lnTo>
                <a:lnTo>
                  <a:pt x="340032" y="549926"/>
                </a:lnTo>
                <a:close/>
                <a:moveTo>
                  <a:pt x="384407" y="268794"/>
                </a:moveTo>
                <a:lnTo>
                  <a:pt x="387837" y="328017"/>
                </a:lnTo>
                <a:cubicBezTo>
                  <a:pt x="389527" y="318646"/>
                  <a:pt x="389932" y="309031"/>
                  <a:pt x="389283" y="299164"/>
                </a:cubicBezTo>
                <a:cubicBezTo>
                  <a:pt x="388634" y="289296"/>
                  <a:pt x="386932" y="279176"/>
                  <a:pt x="384407" y="268794"/>
                </a:cubicBezTo>
                <a:close/>
                <a:moveTo>
                  <a:pt x="66991" y="0"/>
                </a:moveTo>
                <a:lnTo>
                  <a:pt x="6439807" y="0"/>
                </a:lnTo>
                <a:lnTo>
                  <a:pt x="6439807" y="6857999"/>
                </a:lnTo>
                <a:lnTo>
                  <a:pt x="149318" y="6857999"/>
                </a:lnTo>
                <a:lnTo>
                  <a:pt x="149318" y="6857457"/>
                </a:lnTo>
                <a:lnTo>
                  <a:pt x="22079" y="6857457"/>
                </a:lnTo>
                <a:lnTo>
                  <a:pt x="26851" y="6796804"/>
                </a:lnTo>
                <a:cubicBezTo>
                  <a:pt x="32162" y="6777207"/>
                  <a:pt x="39591" y="6758011"/>
                  <a:pt x="44354" y="6738388"/>
                </a:cubicBezTo>
                <a:cubicBezTo>
                  <a:pt x="48736" y="6720103"/>
                  <a:pt x="58832" y="6702955"/>
                  <a:pt x="67214" y="6685617"/>
                </a:cubicBezTo>
                <a:cubicBezTo>
                  <a:pt x="83217" y="6652472"/>
                  <a:pt x="73120" y="6617036"/>
                  <a:pt x="77310" y="6583128"/>
                </a:cubicBezTo>
                <a:cubicBezTo>
                  <a:pt x="78646" y="6572269"/>
                  <a:pt x="80168" y="6561411"/>
                  <a:pt x="82837" y="6550742"/>
                </a:cubicBezTo>
                <a:cubicBezTo>
                  <a:pt x="89885" y="6521593"/>
                  <a:pt x="95981" y="6491874"/>
                  <a:pt x="105698" y="6463490"/>
                </a:cubicBezTo>
                <a:cubicBezTo>
                  <a:pt x="116555" y="6431292"/>
                  <a:pt x="131034" y="6400429"/>
                  <a:pt x="146085" y="6363664"/>
                </a:cubicBezTo>
                <a:cubicBezTo>
                  <a:pt x="142274" y="6350899"/>
                  <a:pt x="131986" y="6331277"/>
                  <a:pt x="131034" y="6311084"/>
                </a:cubicBezTo>
                <a:cubicBezTo>
                  <a:pt x="127795" y="6246121"/>
                  <a:pt x="145512" y="6185351"/>
                  <a:pt x="173519" y="6127247"/>
                </a:cubicBezTo>
                <a:cubicBezTo>
                  <a:pt x="181900" y="6109530"/>
                  <a:pt x="187424" y="6090477"/>
                  <a:pt x="195616" y="6072569"/>
                </a:cubicBezTo>
                <a:cubicBezTo>
                  <a:pt x="198472" y="6066284"/>
                  <a:pt x="204569" y="6058092"/>
                  <a:pt x="210287" y="6056948"/>
                </a:cubicBezTo>
                <a:cubicBezTo>
                  <a:pt x="243432" y="6050282"/>
                  <a:pt x="242862" y="6025515"/>
                  <a:pt x="244766" y="5999796"/>
                </a:cubicBezTo>
                <a:cubicBezTo>
                  <a:pt x="247051" y="5969124"/>
                  <a:pt x="252386" y="5938836"/>
                  <a:pt x="256958" y="5908355"/>
                </a:cubicBezTo>
                <a:cubicBezTo>
                  <a:pt x="257530" y="5904353"/>
                  <a:pt x="261530" y="5900735"/>
                  <a:pt x="264199" y="5897114"/>
                </a:cubicBezTo>
                <a:cubicBezTo>
                  <a:pt x="268199" y="5891590"/>
                  <a:pt x="274296" y="5886447"/>
                  <a:pt x="275818" y="5880348"/>
                </a:cubicBezTo>
                <a:cubicBezTo>
                  <a:pt x="283249" y="5849107"/>
                  <a:pt x="289535" y="5817674"/>
                  <a:pt x="296393" y="5786239"/>
                </a:cubicBezTo>
                <a:cubicBezTo>
                  <a:pt x="297919" y="5779191"/>
                  <a:pt x="299822" y="5771953"/>
                  <a:pt x="302870" y="5765474"/>
                </a:cubicBezTo>
                <a:cubicBezTo>
                  <a:pt x="305728" y="5759378"/>
                  <a:pt x="310682" y="5754234"/>
                  <a:pt x="313730" y="5748136"/>
                </a:cubicBezTo>
                <a:cubicBezTo>
                  <a:pt x="321921" y="5731564"/>
                  <a:pt x="329541" y="5714607"/>
                  <a:pt x="338685" y="5695178"/>
                </a:cubicBezTo>
                <a:cubicBezTo>
                  <a:pt x="321541" y="5684320"/>
                  <a:pt x="331258" y="5669647"/>
                  <a:pt x="339449" y="5651360"/>
                </a:cubicBezTo>
                <a:cubicBezTo>
                  <a:pt x="347831" y="5632691"/>
                  <a:pt x="350497" y="5611164"/>
                  <a:pt x="353546" y="5590590"/>
                </a:cubicBezTo>
                <a:cubicBezTo>
                  <a:pt x="359070" y="5552869"/>
                  <a:pt x="362499" y="5514957"/>
                  <a:pt x="367451" y="5477239"/>
                </a:cubicBezTo>
                <a:cubicBezTo>
                  <a:pt x="368595" y="5469236"/>
                  <a:pt x="370690" y="5460092"/>
                  <a:pt x="375454" y="5453995"/>
                </a:cubicBezTo>
                <a:cubicBezTo>
                  <a:pt x="407459" y="5412276"/>
                  <a:pt x="416411" y="5361598"/>
                  <a:pt x="413366" y="5313403"/>
                </a:cubicBezTo>
                <a:cubicBezTo>
                  <a:pt x="411078" y="5275491"/>
                  <a:pt x="409363" y="5238343"/>
                  <a:pt x="412601" y="5200813"/>
                </a:cubicBezTo>
                <a:cubicBezTo>
                  <a:pt x="412793" y="5197955"/>
                  <a:pt x="412411" y="5194145"/>
                  <a:pt x="410887" y="5192051"/>
                </a:cubicBezTo>
                <a:cubicBezTo>
                  <a:pt x="400791" y="5179097"/>
                  <a:pt x="400029" y="5165570"/>
                  <a:pt x="398315" y="5148995"/>
                </a:cubicBezTo>
                <a:cubicBezTo>
                  <a:pt x="395837" y="5125562"/>
                  <a:pt x="397553" y="5104036"/>
                  <a:pt x="401743" y="5082317"/>
                </a:cubicBezTo>
                <a:cubicBezTo>
                  <a:pt x="404791" y="5066505"/>
                  <a:pt x="411078" y="5050504"/>
                  <a:pt x="419080" y="5036405"/>
                </a:cubicBezTo>
                <a:cubicBezTo>
                  <a:pt x="430320" y="5016785"/>
                  <a:pt x="434701" y="4997922"/>
                  <a:pt x="419841" y="4979253"/>
                </a:cubicBezTo>
                <a:cubicBezTo>
                  <a:pt x="404029" y="4959061"/>
                  <a:pt x="409553" y="4936201"/>
                  <a:pt x="408983" y="4913909"/>
                </a:cubicBezTo>
                <a:cubicBezTo>
                  <a:pt x="408791" y="4904195"/>
                  <a:pt x="409174" y="4893907"/>
                  <a:pt x="406697" y="4884572"/>
                </a:cubicBezTo>
                <a:cubicBezTo>
                  <a:pt x="399647" y="4857522"/>
                  <a:pt x="388978" y="4831420"/>
                  <a:pt x="384216" y="4803988"/>
                </a:cubicBezTo>
                <a:cubicBezTo>
                  <a:pt x="381551" y="4788747"/>
                  <a:pt x="386312" y="4771793"/>
                  <a:pt x="389741" y="4755980"/>
                </a:cubicBezTo>
                <a:cubicBezTo>
                  <a:pt x="393361" y="4739978"/>
                  <a:pt x="398885" y="4724167"/>
                  <a:pt x="404601" y="4708734"/>
                </a:cubicBezTo>
                <a:cubicBezTo>
                  <a:pt x="408411" y="4698258"/>
                  <a:pt x="412031" y="4686828"/>
                  <a:pt x="418889" y="4678445"/>
                </a:cubicBezTo>
                <a:cubicBezTo>
                  <a:pt x="434510" y="4659393"/>
                  <a:pt x="437178" y="4639772"/>
                  <a:pt x="428986" y="4617291"/>
                </a:cubicBezTo>
                <a:cubicBezTo>
                  <a:pt x="427651" y="4613864"/>
                  <a:pt x="427651" y="4609863"/>
                  <a:pt x="427462" y="4606053"/>
                </a:cubicBezTo>
                <a:cubicBezTo>
                  <a:pt x="423462" y="4545086"/>
                  <a:pt x="420984" y="4484127"/>
                  <a:pt x="414888" y="4423545"/>
                </a:cubicBezTo>
                <a:cubicBezTo>
                  <a:pt x="412411" y="4398972"/>
                  <a:pt x="401553" y="4375349"/>
                  <a:pt x="394695" y="4351154"/>
                </a:cubicBezTo>
                <a:cubicBezTo>
                  <a:pt x="393361" y="4346201"/>
                  <a:pt x="391265" y="4340674"/>
                  <a:pt x="392218" y="4335722"/>
                </a:cubicBezTo>
                <a:cubicBezTo>
                  <a:pt x="401743" y="4281810"/>
                  <a:pt x="387837" y="4231324"/>
                  <a:pt x="369547" y="4181603"/>
                </a:cubicBezTo>
                <a:cubicBezTo>
                  <a:pt x="367642" y="4176461"/>
                  <a:pt x="368214" y="4170174"/>
                  <a:pt x="368595" y="4164458"/>
                </a:cubicBezTo>
                <a:cubicBezTo>
                  <a:pt x="369928" y="4148453"/>
                  <a:pt x="376597" y="4131119"/>
                  <a:pt x="372597" y="4116641"/>
                </a:cubicBezTo>
                <a:cubicBezTo>
                  <a:pt x="361545" y="4078159"/>
                  <a:pt x="348211" y="4040058"/>
                  <a:pt x="331447" y="4003861"/>
                </a:cubicBezTo>
                <a:cubicBezTo>
                  <a:pt x="314493" y="3967091"/>
                  <a:pt x="300203" y="3932993"/>
                  <a:pt x="317350" y="3890891"/>
                </a:cubicBezTo>
                <a:cubicBezTo>
                  <a:pt x="324589" y="3872985"/>
                  <a:pt x="319445" y="3849362"/>
                  <a:pt x="317541" y="3828785"/>
                </a:cubicBezTo>
                <a:cubicBezTo>
                  <a:pt x="316016" y="3813737"/>
                  <a:pt x="307442" y="3799258"/>
                  <a:pt x="307442" y="3784397"/>
                </a:cubicBezTo>
                <a:cubicBezTo>
                  <a:pt x="307442" y="3744770"/>
                  <a:pt x="297346" y="3709529"/>
                  <a:pt x="276771" y="3675238"/>
                </a:cubicBezTo>
                <a:cubicBezTo>
                  <a:pt x="268770" y="3661899"/>
                  <a:pt x="274105" y="3641134"/>
                  <a:pt x="272009" y="3623799"/>
                </a:cubicBezTo>
                <a:cubicBezTo>
                  <a:pt x="269533" y="3605509"/>
                  <a:pt x="267247" y="3586653"/>
                  <a:pt x="261721" y="3569124"/>
                </a:cubicBezTo>
                <a:cubicBezTo>
                  <a:pt x="247242" y="3523785"/>
                  <a:pt x="230859" y="3479015"/>
                  <a:pt x="215618" y="3433866"/>
                </a:cubicBezTo>
                <a:cubicBezTo>
                  <a:pt x="203045" y="3396719"/>
                  <a:pt x="212952" y="3360139"/>
                  <a:pt x="218285" y="3323372"/>
                </a:cubicBezTo>
                <a:cubicBezTo>
                  <a:pt x="221716" y="3300319"/>
                  <a:pt x="229907" y="3278795"/>
                  <a:pt x="217715" y="3252885"/>
                </a:cubicBezTo>
                <a:cubicBezTo>
                  <a:pt x="206093" y="3228119"/>
                  <a:pt x="208761" y="3196686"/>
                  <a:pt x="202474" y="3168870"/>
                </a:cubicBezTo>
                <a:cubicBezTo>
                  <a:pt x="197141" y="3145436"/>
                  <a:pt x="188566" y="3122770"/>
                  <a:pt x="180184" y="3100099"/>
                </a:cubicBezTo>
                <a:cubicBezTo>
                  <a:pt x="168753" y="3069235"/>
                  <a:pt x="156753" y="3038756"/>
                  <a:pt x="162468" y="3005035"/>
                </a:cubicBezTo>
                <a:cubicBezTo>
                  <a:pt x="168946" y="2966742"/>
                  <a:pt x="144561" y="2940455"/>
                  <a:pt x="128367" y="2910353"/>
                </a:cubicBezTo>
                <a:cubicBezTo>
                  <a:pt x="117318" y="2889587"/>
                  <a:pt x="109126" y="2866918"/>
                  <a:pt x="102267" y="2844248"/>
                </a:cubicBezTo>
                <a:cubicBezTo>
                  <a:pt x="93313" y="2813958"/>
                  <a:pt x="87978" y="2782716"/>
                  <a:pt x="79217" y="2752235"/>
                </a:cubicBezTo>
                <a:cubicBezTo>
                  <a:pt x="66072" y="2706131"/>
                  <a:pt x="55784" y="2659455"/>
                  <a:pt x="63024" y="2611450"/>
                </a:cubicBezTo>
                <a:cubicBezTo>
                  <a:pt x="66262" y="2589352"/>
                  <a:pt x="66072" y="2568774"/>
                  <a:pt x="61307" y="2546678"/>
                </a:cubicBezTo>
                <a:cubicBezTo>
                  <a:pt x="53497" y="2510483"/>
                  <a:pt x="52545" y="2473333"/>
                  <a:pt x="23399" y="2444184"/>
                </a:cubicBezTo>
                <a:cubicBezTo>
                  <a:pt x="13111" y="2433897"/>
                  <a:pt x="10446" y="2415420"/>
                  <a:pt x="5110" y="2400369"/>
                </a:cubicBezTo>
                <a:cubicBezTo>
                  <a:pt x="-1178" y="2383032"/>
                  <a:pt x="2062" y="2370270"/>
                  <a:pt x="20352" y="2360933"/>
                </a:cubicBezTo>
                <a:cubicBezTo>
                  <a:pt x="28541" y="2356744"/>
                  <a:pt x="36543" y="2344741"/>
                  <a:pt x="37878" y="2335405"/>
                </a:cubicBezTo>
                <a:cubicBezTo>
                  <a:pt x="41877" y="2307402"/>
                  <a:pt x="35972" y="2281683"/>
                  <a:pt x="23017" y="2254633"/>
                </a:cubicBezTo>
                <a:cubicBezTo>
                  <a:pt x="10825" y="2229296"/>
                  <a:pt x="12159" y="2197670"/>
                  <a:pt x="7395" y="2168903"/>
                </a:cubicBezTo>
                <a:cubicBezTo>
                  <a:pt x="5681" y="2158712"/>
                  <a:pt x="3062" y="2148519"/>
                  <a:pt x="871" y="2138304"/>
                </a:cubicBezTo>
                <a:lnTo>
                  <a:pt x="0" y="2131532"/>
                </a:lnTo>
                <a:lnTo>
                  <a:pt x="0" y="2072225"/>
                </a:lnTo>
                <a:lnTo>
                  <a:pt x="251" y="2069340"/>
                </a:lnTo>
                <a:cubicBezTo>
                  <a:pt x="2061" y="2056600"/>
                  <a:pt x="4156" y="2043835"/>
                  <a:pt x="5299" y="2030977"/>
                </a:cubicBezTo>
                <a:cubicBezTo>
                  <a:pt x="7203" y="2010974"/>
                  <a:pt x="6442" y="1990589"/>
                  <a:pt x="8729" y="1970586"/>
                </a:cubicBezTo>
                <a:cubicBezTo>
                  <a:pt x="10446" y="1954202"/>
                  <a:pt x="14826" y="1938009"/>
                  <a:pt x="18445" y="1921817"/>
                </a:cubicBezTo>
                <a:cubicBezTo>
                  <a:pt x="19779" y="1915912"/>
                  <a:pt x="24922" y="1910004"/>
                  <a:pt x="24161" y="1904673"/>
                </a:cubicBezTo>
                <a:cubicBezTo>
                  <a:pt x="15970" y="1851709"/>
                  <a:pt x="52545" y="1813610"/>
                  <a:pt x="68738" y="1768838"/>
                </a:cubicBezTo>
                <a:cubicBezTo>
                  <a:pt x="85885" y="1721785"/>
                  <a:pt x="112174" y="1676253"/>
                  <a:pt x="104364" y="1623675"/>
                </a:cubicBezTo>
                <a:cubicBezTo>
                  <a:pt x="99601" y="1591859"/>
                  <a:pt x="88551" y="1561189"/>
                  <a:pt x="81883" y="1529563"/>
                </a:cubicBezTo>
                <a:cubicBezTo>
                  <a:pt x="79597" y="1518324"/>
                  <a:pt x="79979" y="1505751"/>
                  <a:pt x="82264" y="1494509"/>
                </a:cubicBezTo>
                <a:cubicBezTo>
                  <a:pt x="92744" y="1440216"/>
                  <a:pt x="94267" y="1386684"/>
                  <a:pt x="77120" y="1333341"/>
                </a:cubicBezTo>
                <a:cubicBezTo>
                  <a:pt x="74262" y="1324198"/>
                  <a:pt x="71597" y="1314483"/>
                  <a:pt x="71597" y="1304955"/>
                </a:cubicBezTo>
                <a:cubicBezTo>
                  <a:pt x="71597" y="1252757"/>
                  <a:pt x="75597" y="1201512"/>
                  <a:pt x="94267" y="1151600"/>
                </a:cubicBezTo>
                <a:cubicBezTo>
                  <a:pt x="100554" y="1134834"/>
                  <a:pt x="96553" y="1114449"/>
                  <a:pt x="98078" y="1095972"/>
                </a:cubicBezTo>
                <a:cubicBezTo>
                  <a:pt x="99409" y="1078826"/>
                  <a:pt x="99981" y="1061298"/>
                  <a:pt x="104364" y="1044725"/>
                </a:cubicBezTo>
                <a:cubicBezTo>
                  <a:pt x="110839" y="1020529"/>
                  <a:pt x="111601" y="998052"/>
                  <a:pt x="105887" y="973095"/>
                </a:cubicBezTo>
                <a:cubicBezTo>
                  <a:pt x="100554" y="949281"/>
                  <a:pt x="103220" y="923562"/>
                  <a:pt x="103029" y="898797"/>
                </a:cubicBezTo>
                <a:cubicBezTo>
                  <a:pt x="102839" y="871173"/>
                  <a:pt x="102649" y="843552"/>
                  <a:pt x="103601" y="815929"/>
                </a:cubicBezTo>
                <a:cubicBezTo>
                  <a:pt x="103981" y="804877"/>
                  <a:pt x="111601" y="792306"/>
                  <a:pt x="108553" y="783158"/>
                </a:cubicBezTo>
                <a:cubicBezTo>
                  <a:pt x="98267" y="753633"/>
                  <a:pt x="110649" y="724104"/>
                  <a:pt x="105127" y="694576"/>
                </a:cubicBezTo>
                <a:cubicBezTo>
                  <a:pt x="102267" y="680096"/>
                  <a:pt x="110078" y="663713"/>
                  <a:pt x="110839" y="648092"/>
                </a:cubicBezTo>
                <a:cubicBezTo>
                  <a:pt x="112174" y="622564"/>
                  <a:pt x="111601" y="597037"/>
                  <a:pt x="111983" y="571508"/>
                </a:cubicBezTo>
                <a:cubicBezTo>
                  <a:pt x="112174" y="563125"/>
                  <a:pt x="112936" y="554933"/>
                  <a:pt x="113318" y="546552"/>
                </a:cubicBezTo>
                <a:cubicBezTo>
                  <a:pt x="113697" y="539121"/>
                  <a:pt x="115411" y="531310"/>
                  <a:pt x="114081" y="524262"/>
                </a:cubicBezTo>
                <a:cubicBezTo>
                  <a:pt x="109315" y="498733"/>
                  <a:pt x="101505" y="473587"/>
                  <a:pt x="98457" y="447870"/>
                </a:cubicBezTo>
                <a:cubicBezTo>
                  <a:pt x="95792" y="425581"/>
                  <a:pt x="99409" y="402529"/>
                  <a:pt x="97505" y="380050"/>
                </a:cubicBezTo>
                <a:cubicBezTo>
                  <a:pt x="94267" y="340425"/>
                  <a:pt x="88551" y="300800"/>
                  <a:pt x="84930" y="261173"/>
                </a:cubicBezTo>
                <a:cubicBezTo>
                  <a:pt x="84168" y="252600"/>
                  <a:pt x="88934" y="243648"/>
                  <a:pt x="89314" y="234883"/>
                </a:cubicBezTo>
                <a:cubicBezTo>
                  <a:pt x="90266" y="207450"/>
                  <a:pt x="90457" y="180017"/>
                  <a:pt x="91027" y="152584"/>
                </a:cubicBezTo>
                <a:cubicBezTo>
                  <a:pt x="91218" y="136963"/>
                  <a:pt x="90647" y="121150"/>
                  <a:pt x="92361" y="105718"/>
                </a:cubicBezTo>
                <a:cubicBezTo>
                  <a:pt x="94647" y="85336"/>
                  <a:pt x="98078" y="66857"/>
                  <a:pt x="83217" y="47806"/>
                </a:cubicBezTo>
                <a:cubicBezTo>
                  <a:pt x="77453" y="40471"/>
                  <a:pt x="73691" y="32636"/>
                  <a:pt x="71207" y="24480"/>
                </a:cubicBezTo>
                <a:close/>
              </a:path>
            </a:pathLst>
          </a:custGeom>
          <a:ln>
            <a:noFill/>
          </a:ln>
          <a:effectLst>
            <a:outerShdw sx="1000" sy="1000" algn="tr" rotWithShape="0">
              <a:prstClr val="black"/>
            </a:outerShdw>
          </a:effectLst>
        </p:spPr>
      </p:pic>
      <p:grpSp>
        <p:nvGrpSpPr>
          <p:cNvPr id="18" name="Group 17">
            <a:extLst>
              <a:ext uri="{FF2B5EF4-FFF2-40B4-BE49-F238E27FC236}">
                <a16:creationId xmlns:a16="http://schemas.microsoft.com/office/drawing/2014/main" id="{EE5D87AC-5CCC-4E1F-8B25-D3A6053029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32356" y="0"/>
            <a:ext cx="874718" cy="6857455"/>
            <a:chOff x="5632356" y="0"/>
            <a:chExt cx="874718" cy="6857455"/>
          </a:xfrm>
        </p:grpSpPr>
        <p:sp>
          <p:nvSpPr>
            <p:cNvPr id="19" name="Freeform: Shape 18">
              <a:extLst>
                <a:ext uri="{FF2B5EF4-FFF2-40B4-BE49-F238E27FC236}">
                  <a16:creationId xmlns:a16="http://schemas.microsoft.com/office/drawing/2014/main" id="{6EFC8E10-A01A-44C0-92B4-4837ED6C4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6"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3329C434-C896-4DBB-9A47-D99A5EE41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2640988" y="2991370"/>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66A2E7F-B2B7-407A-82E1-0C57673E8FDF}"/>
              </a:ext>
            </a:extLst>
          </p:cNvPr>
          <p:cNvSpPr txBox="1"/>
          <p:nvPr/>
        </p:nvSpPr>
        <p:spPr>
          <a:xfrm>
            <a:off x="330200" y="3109956"/>
            <a:ext cx="4832349" cy="316701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defTabSz="914400">
              <a:buFont typeface="Arial" panose="020B0604020202020204" pitchFamily="34" charset="0"/>
              <a:buChar char="•"/>
            </a:pPr>
            <a:r>
              <a:rPr lang="en-US" dirty="0">
                <a:ea typeface="+mn-lt"/>
                <a:cs typeface="+mn-lt"/>
              </a:rPr>
              <a:t>Many technology users discover that they want to create and modify basic text files in their daily lives, and some even want to save their modifications. </a:t>
            </a:r>
            <a:endParaRPr lang="en-US" dirty="0"/>
          </a:p>
          <a:p>
            <a:pPr defTabSz="914400">
              <a:buFont typeface="Arial" panose="020B0604020202020204" pitchFamily="34" charset="0"/>
              <a:buChar char="•"/>
            </a:pPr>
            <a:endParaRPr lang="en-US" dirty="0"/>
          </a:p>
          <a:p>
            <a:pPr marL="285750" indent="-285750" defTabSz="914400">
              <a:lnSpc>
                <a:spcPct val="90000"/>
              </a:lnSpc>
              <a:spcAft>
                <a:spcPts val="600"/>
              </a:spcAft>
              <a:buFont typeface="Arial" panose="020B0604020202020204" pitchFamily="34" charset="0"/>
              <a:buChar char="•"/>
            </a:pPr>
            <a:r>
              <a:rPr lang="en-US" dirty="0">
                <a:ea typeface="+mn-lt"/>
                <a:cs typeface="+mn-lt"/>
              </a:rPr>
              <a:t>As a result, JET has begun developing a text editor to assist users in doing completing these tasks.</a:t>
            </a:r>
          </a:p>
        </p:txBody>
      </p:sp>
    </p:spTree>
    <p:extLst>
      <p:ext uri="{BB962C8B-B14F-4D97-AF65-F5344CB8AC3E}">
        <p14:creationId xmlns:p14="http://schemas.microsoft.com/office/powerpoint/2010/main" val="1898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D5457C-457D-4D14-A9D5-C9A8E24BD865}"/>
              </a:ext>
            </a:extLst>
          </p:cNvPr>
          <p:cNvSpPr>
            <a:spLocks noGrp="1"/>
          </p:cNvSpPr>
          <p:nvPr>
            <p:ph type="title"/>
          </p:nvPr>
        </p:nvSpPr>
        <p:spPr>
          <a:xfrm>
            <a:off x="1049572" y="946205"/>
            <a:ext cx="9955033" cy="1079829"/>
          </a:xfrm>
        </p:spPr>
        <p:txBody>
          <a:bodyPr anchor="ctr">
            <a:normAutofit/>
          </a:bodyPr>
          <a:lstStyle/>
          <a:p>
            <a:r>
              <a:rPr lang="en-US" dirty="0"/>
              <a:t>Purpose of this software</a:t>
            </a:r>
          </a:p>
        </p:txBody>
      </p:sp>
      <p:sp>
        <p:nvSpPr>
          <p:cNvPr id="3" name="Content Placeholder 2">
            <a:extLst>
              <a:ext uri="{FF2B5EF4-FFF2-40B4-BE49-F238E27FC236}">
                <a16:creationId xmlns:a16="http://schemas.microsoft.com/office/drawing/2014/main" id="{7A956AFA-102D-43FB-AD91-7523421A099E}"/>
              </a:ext>
            </a:extLst>
          </p:cNvPr>
          <p:cNvSpPr>
            <a:spLocks noGrp="1"/>
          </p:cNvSpPr>
          <p:nvPr>
            <p:ph idx="1"/>
          </p:nvPr>
        </p:nvSpPr>
        <p:spPr>
          <a:xfrm>
            <a:off x="1049572" y="3339548"/>
            <a:ext cx="7824084" cy="2943899"/>
          </a:xfrm>
        </p:spPr>
        <p:txBody>
          <a:bodyPr vert="horz" lIns="91440" tIns="45720" rIns="91440" bIns="45720" rtlCol="0" anchor="t">
            <a:normAutofit/>
          </a:bodyPr>
          <a:lstStyle/>
          <a:p>
            <a:pPr marL="0" indent="0">
              <a:buNone/>
            </a:pPr>
            <a:r>
              <a:rPr lang="en-US" dirty="0">
                <a:ea typeface="+mn-lt"/>
                <a:cs typeface="+mn-lt"/>
              </a:rPr>
              <a:t>Text editors allow users to create new files, open and close files, and save modifications to files. The shortcuts menu contains keyboard shortcuts used for cutting, copying, pasting text, and selecting all text.</a:t>
            </a:r>
            <a:endParaRPr lang="en-US" dirty="0"/>
          </a:p>
        </p:txBody>
      </p:sp>
      <p:grpSp>
        <p:nvGrpSpPr>
          <p:cNvPr id="10" name="Group 9">
            <a:extLst>
              <a:ext uri="{FF2B5EF4-FFF2-40B4-BE49-F238E27FC236}">
                <a16:creationId xmlns:a16="http://schemas.microsoft.com/office/drawing/2014/main" id="{946904AF-CB04-4074-8038-1E84BC092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544" y="2244769"/>
            <a:ext cx="12191456" cy="2651760"/>
            <a:chOff x="476" y="-3923156"/>
            <a:chExt cx="10667524" cy="2493728"/>
          </a:xfrm>
        </p:grpSpPr>
        <p:sp>
          <p:nvSpPr>
            <p:cNvPr id="11" name="Freeform: Shape 10">
              <a:extLst>
                <a:ext uri="{FF2B5EF4-FFF2-40B4-BE49-F238E27FC236}">
                  <a16:creationId xmlns:a16="http://schemas.microsoft.com/office/drawing/2014/main" id="{4474A189-041A-4CCA-8049-6735282006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88DA012-BD02-4870-86EF-931F6EF42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64037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C33560-8DC6-4ED4-AE71-FAF4B469BB97}"/>
              </a:ext>
            </a:extLst>
          </p:cNvPr>
          <p:cNvSpPr>
            <a:spLocks noGrp="1"/>
          </p:cNvSpPr>
          <p:nvPr>
            <p:ph type="title"/>
          </p:nvPr>
        </p:nvSpPr>
        <p:spPr>
          <a:xfrm>
            <a:off x="762001" y="1524001"/>
            <a:ext cx="3047999" cy="3810000"/>
          </a:xfrm>
        </p:spPr>
        <p:txBody>
          <a:bodyPr anchor="b">
            <a:normAutofit/>
          </a:bodyPr>
          <a:lstStyle/>
          <a:p>
            <a:r>
              <a:rPr lang="en-US" sz="3700"/>
              <a:t>Operating Environment </a:t>
            </a:r>
          </a:p>
        </p:txBody>
      </p:sp>
      <p:sp>
        <p:nvSpPr>
          <p:cNvPr id="11"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ACF33FFA-2CB7-4E55-BC10-DC5209A4506F}"/>
              </a:ext>
            </a:extLst>
          </p:cNvPr>
          <p:cNvGraphicFramePr>
            <a:graphicFrameLocks noGrp="1"/>
          </p:cNvGraphicFramePr>
          <p:nvPr>
            <p:ph idx="1"/>
            <p:extLst>
              <p:ext uri="{D42A27DB-BD31-4B8C-83A1-F6EECF244321}">
                <p14:modId xmlns:p14="http://schemas.microsoft.com/office/powerpoint/2010/main" val="3849464567"/>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1179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8">
            <a:extLst>
              <a:ext uri="{FF2B5EF4-FFF2-40B4-BE49-F238E27FC236}">
                <a16:creationId xmlns:a16="http://schemas.microsoft.com/office/drawing/2014/main" id="{60DB02BD-FF61-4042-BC21-4EFF543EC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A0CE44-6706-4163-AD63-066C4DE6B985}"/>
              </a:ext>
            </a:extLst>
          </p:cNvPr>
          <p:cNvSpPr>
            <a:spLocks noGrp="1"/>
          </p:cNvSpPr>
          <p:nvPr>
            <p:ph type="title"/>
          </p:nvPr>
        </p:nvSpPr>
        <p:spPr>
          <a:xfrm>
            <a:off x="762001" y="1524001"/>
            <a:ext cx="3047999" cy="3810000"/>
          </a:xfrm>
        </p:spPr>
        <p:txBody>
          <a:bodyPr>
            <a:normAutofit/>
          </a:bodyPr>
          <a:lstStyle/>
          <a:p>
            <a:r>
              <a:rPr lang="en-US" sz="3100"/>
              <a:t>Design and Implementation Constraints </a:t>
            </a:r>
          </a:p>
        </p:txBody>
      </p:sp>
      <p:sp>
        <p:nvSpPr>
          <p:cNvPr id="44" name="Freeform: Shape 10">
            <a:extLst>
              <a:ext uri="{FF2B5EF4-FFF2-40B4-BE49-F238E27FC236}">
                <a16:creationId xmlns:a16="http://schemas.microsoft.com/office/drawing/2014/main" id="{5811A85E-38EA-465A-84F9-6230CF743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Shape 12">
            <a:extLst>
              <a:ext uri="{FF2B5EF4-FFF2-40B4-BE49-F238E27FC236}">
                <a16:creationId xmlns:a16="http://schemas.microsoft.com/office/drawing/2014/main" id="{866290A3-7E80-441D-AA1E-5263326B1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8285" y="0"/>
            <a:ext cx="874715" cy="6858001"/>
          </a:xfrm>
          <a:custGeom>
            <a:avLst/>
            <a:gdLst>
              <a:gd name="connsiteX0" fmla="*/ 669467 w 874715"/>
              <a:gd name="connsiteY0" fmla="*/ 3720275 h 6858001"/>
              <a:gd name="connsiteX1" fmla="*/ 710453 w 874715"/>
              <a:gd name="connsiteY1" fmla="*/ 3726292 h 6858001"/>
              <a:gd name="connsiteX2" fmla="*/ 710455 w 874715"/>
              <a:gd name="connsiteY2" fmla="*/ 3726292 h 6858001"/>
              <a:gd name="connsiteX3" fmla="*/ 669465 w 874715"/>
              <a:gd name="connsiteY3" fmla="*/ 3720275 h 6858001"/>
              <a:gd name="connsiteX4" fmla="*/ 834223 w 874715"/>
              <a:gd name="connsiteY4" fmla="*/ 3333751 h 6858001"/>
              <a:gd name="connsiteX5" fmla="*/ 446757 w 874715"/>
              <a:gd name="connsiteY5" fmla="*/ 3333751 h 6858001"/>
              <a:gd name="connsiteX6" fmla="*/ 441229 w 874715"/>
              <a:gd name="connsiteY6" fmla="*/ 3376550 h 6858001"/>
              <a:gd name="connsiteX7" fmla="*/ 437178 w 874715"/>
              <a:gd name="connsiteY7" fmla="*/ 3407910 h 6858001"/>
              <a:gd name="connsiteX8" fmla="*/ 435790 w 874715"/>
              <a:gd name="connsiteY8" fmla="*/ 3491262 h 6858001"/>
              <a:gd name="connsiteX9" fmla="*/ 429384 w 874715"/>
              <a:gd name="connsiteY9" fmla="*/ 3520658 h 6858001"/>
              <a:gd name="connsiteX10" fmla="*/ 427332 w 874715"/>
              <a:gd name="connsiteY10" fmla="*/ 3524252 h 6858001"/>
              <a:gd name="connsiteX11" fmla="*/ 427331 w 874715"/>
              <a:gd name="connsiteY11" fmla="*/ 3524252 h 6858001"/>
              <a:gd name="connsiteX12" fmla="*/ 413690 w 874715"/>
              <a:gd name="connsiteY12" fmla="*/ 3548145 h 6858001"/>
              <a:gd name="connsiteX13" fmla="*/ 408166 w 874715"/>
              <a:gd name="connsiteY13" fmla="*/ 3612089 h 6858001"/>
              <a:gd name="connsiteX14" fmla="*/ 421692 w 874715"/>
              <a:gd name="connsiteY14" fmla="*/ 3636610 h 6858001"/>
              <a:gd name="connsiteX15" fmla="*/ 445933 w 874715"/>
              <a:gd name="connsiteY15" fmla="*/ 3687609 h 6858001"/>
              <a:gd name="connsiteX16" fmla="*/ 443241 w 874715"/>
              <a:gd name="connsiteY16" fmla="*/ 3725049 h 6858001"/>
              <a:gd name="connsiteX17" fmla="*/ 455589 w 874715"/>
              <a:gd name="connsiteY17" fmla="*/ 3723372 h 6858001"/>
              <a:gd name="connsiteX18" fmla="*/ 544787 w 874715"/>
              <a:gd name="connsiteY18" fmla="*/ 3712739 h 6858001"/>
              <a:gd name="connsiteX19" fmla="*/ 544802 w 874715"/>
              <a:gd name="connsiteY19" fmla="*/ 3712740 h 6858001"/>
              <a:gd name="connsiteX20" fmla="*/ 544786 w 874715"/>
              <a:gd name="connsiteY20" fmla="*/ 3712740 h 6858001"/>
              <a:gd name="connsiteX21" fmla="*/ 455588 w 874715"/>
              <a:gd name="connsiteY21" fmla="*/ 3723373 h 6858001"/>
              <a:gd name="connsiteX22" fmla="*/ 443240 w 874715"/>
              <a:gd name="connsiteY22" fmla="*/ 3725050 h 6858001"/>
              <a:gd name="connsiteX23" fmla="*/ 441884 w 874715"/>
              <a:gd name="connsiteY23" fmla="*/ 3743904 h 6858001"/>
              <a:gd name="connsiteX24" fmla="*/ 442266 w 874715"/>
              <a:gd name="connsiteY24" fmla="*/ 3764306 h 6858001"/>
              <a:gd name="connsiteX25" fmla="*/ 433692 w 874715"/>
              <a:gd name="connsiteY25" fmla="*/ 3834135 h 6858001"/>
              <a:gd name="connsiteX26" fmla="*/ 428740 w 874715"/>
              <a:gd name="connsiteY26" fmla="*/ 3898864 h 6858001"/>
              <a:gd name="connsiteX27" fmla="*/ 444932 w 874715"/>
              <a:gd name="connsiteY27" fmla="*/ 4062061 h 6858001"/>
              <a:gd name="connsiteX28" fmla="*/ 441122 w 874715"/>
              <a:gd name="connsiteY28" fmla="*/ 4187207 h 6858001"/>
              <a:gd name="connsiteX29" fmla="*/ 444932 w 874715"/>
              <a:gd name="connsiteY29" fmla="*/ 4244874 h 6858001"/>
              <a:gd name="connsiteX30" fmla="*/ 450648 w 874715"/>
              <a:gd name="connsiteY30" fmla="*/ 4277434 h 6858001"/>
              <a:gd name="connsiteX31" fmla="*/ 490464 w 874715"/>
              <a:gd name="connsiteY31" fmla="*/ 4351188 h 6858001"/>
              <a:gd name="connsiteX32" fmla="*/ 499418 w 874715"/>
              <a:gd name="connsiteY32" fmla="*/ 4391596 h 6858001"/>
              <a:gd name="connsiteX33" fmla="*/ 498656 w 874715"/>
              <a:gd name="connsiteY33" fmla="*/ 4513209 h 6858001"/>
              <a:gd name="connsiteX34" fmla="*/ 438646 w 874715"/>
              <a:gd name="connsiteY34" fmla="*/ 4695629 h 6858001"/>
              <a:gd name="connsiteX35" fmla="*/ 430644 w 874715"/>
              <a:gd name="connsiteY35" fmla="*/ 4714658 h 6858001"/>
              <a:gd name="connsiteX36" fmla="*/ 420737 w 874715"/>
              <a:gd name="connsiteY36" fmla="*/ 4807436 h 6858001"/>
              <a:gd name="connsiteX37" fmla="*/ 434264 w 874715"/>
              <a:gd name="connsiteY37" fmla="*/ 4870400 h 6858001"/>
              <a:gd name="connsiteX38" fmla="*/ 462269 w 874715"/>
              <a:gd name="connsiteY38" fmla="*/ 4956119 h 6858001"/>
              <a:gd name="connsiteX39" fmla="*/ 485701 w 874715"/>
              <a:gd name="connsiteY39" fmla="*/ 5033207 h 6858001"/>
              <a:gd name="connsiteX40" fmla="*/ 512180 w 874715"/>
              <a:gd name="connsiteY40" fmla="*/ 5089305 h 6858001"/>
              <a:gd name="connsiteX41" fmla="*/ 531613 w 874715"/>
              <a:gd name="connsiteY41" fmla="*/ 5217589 h 6858001"/>
              <a:gd name="connsiteX42" fmla="*/ 534851 w 874715"/>
              <a:gd name="connsiteY42" fmla="*/ 5230926 h 6858001"/>
              <a:gd name="connsiteX43" fmla="*/ 511228 w 874715"/>
              <a:gd name="connsiteY43" fmla="*/ 5327433 h 6858001"/>
              <a:gd name="connsiteX44" fmla="*/ 487225 w 874715"/>
              <a:gd name="connsiteY44" fmla="*/ 5443357 h 6858001"/>
              <a:gd name="connsiteX45" fmla="*/ 495416 w 874715"/>
              <a:gd name="connsiteY45" fmla="*/ 5484746 h 6858001"/>
              <a:gd name="connsiteX46" fmla="*/ 507038 w 874715"/>
              <a:gd name="connsiteY46" fmla="*/ 5541432 h 6858001"/>
              <a:gd name="connsiteX47" fmla="*/ 500942 w 874715"/>
              <a:gd name="connsiteY47" fmla="*/ 5594001 h 6858001"/>
              <a:gd name="connsiteX48" fmla="*/ 500370 w 874715"/>
              <a:gd name="connsiteY48" fmla="*/ 5625974 h 6858001"/>
              <a:gd name="connsiteX49" fmla="*/ 571618 w 874715"/>
              <a:gd name="connsiteY49" fmla="*/ 5771911 h 6858001"/>
              <a:gd name="connsiteX50" fmla="*/ 577524 w 874715"/>
              <a:gd name="connsiteY50" fmla="*/ 5808982 h 6858001"/>
              <a:gd name="connsiteX51" fmla="*/ 586289 w 874715"/>
              <a:gd name="connsiteY51" fmla="*/ 5829971 h 6858001"/>
              <a:gd name="connsiteX52" fmla="*/ 674684 w 874715"/>
              <a:gd name="connsiteY52" fmla="*/ 5956490 h 6858001"/>
              <a:gd name="connsiteX53" fmla="*/ 692590 w 874715"/>
              <a:gd name="connsiteY53" fmla="*/ 6010235 h 6858001"/>
              <a:gd name="connsiteX54" fmla="*/ 688970 w 874715"/>
              <a:gd name="connsiteY54" fmla="*/ 6069276 h 6858001"/>
              <a:gd name="connsiteX55" fmla="*/ 682494 w 874715"/>
              <a:gd name="connsiteY55" fmla="*/ 6103407 h 6858001"/>
              <a:gd name="connsiteX56" fmla="*/ 626294 w 874715"/>
              <a:gd name="connsiteY56" fmla="*/ 6188144 h 6858001"/>
              <a:gd name="connsiteX57" fmla="*/ 628200 w 874715"/>
              <a:gd name="connsiteY57" fmla="*/ 6236396 h 6858001"/>
              <a:gd name="connsiteX58" fmla="*/ 666871 w 874715"/>
              <a:gd name="connsiteY58" fmla="*/ 6311718 h 6858001"/>
              <a:gd name="connsiteX59" fmla="*/ 684208 w 874715"/>
              <a:gd name="connsiteY59" fmla="*/ 6448435 h 6858001"/>
              <a:gd name="connsiteX60" fmla="*/ 630104 w 874715"/>
              <a:gd name="connsiteY60" fmla="*/ 6517873 h 6858001"/>
              <a:gd name="connsiteX61" fmla="*/ 578096 w 874715"/>
              <a:gd name="connsiteY61" fmla="*/ 6553767 h 6858001"/>
              <a:gd name="connsiteX62" fmla="*/ 517706 w 874715"/>
              <a:gd name="connsiteY62" fmla="*/ 6657533 h 6858001"/>
              <a:gd name="connsiteX63" fmla="*/ 540185 w 874715"/>
              <a:gd name="connsiteY63" fmla="*/ 6682250 h 6858001"/>
              <a:gd name="connsiteX64" fmla="*/ 549712 w 874715"/>
              <a:gd name="connsiteY64" fmla="*/ 6758356 h 6858001"/>
              <a:gd name="connsiteX65" fmla="*/ 548950 w 874715"/>
              <a:gd name="connsiteY65" fmla="*/ 6840738 h 6858001"/>
              <a:gd name="connsiteX66" fmla="*/ 556149 w 874715"/>
              <a:gd name="connsiteY66" fmla="*/ 6858001 h 6858001"/>
              <a:gd name="connsiteX67" fmla="*/ 760427 w 874715"/>
              <a:gd name="connsiteY67" fmla="*/ 6858001 h 6858001"/>
              <a:gd name="connsiteX68" fmla="*/ 763269 w 874715"/>
              <a:gd name="connsiteY68" fmla="*/ 6846819 h 6858001"/>
              <a:gd name="connsiteX69" fmla="*/ 784795 w 874715"/>
              <a:gd name="connsiteY69" fmla="*/ 6678324 h 6858001"/>
              <a:gd name="connsiteX70" fmla="*/ 805560 w 874715"/>
              <a:gd name="connsiteY70" fmla="*/ 6504338 h 6858001"/>
              <a:gd name="connsiteX71" fmla="*/ 812418 w 874715"/>
              <a:gd name="connsiteY71" fmla="*/ 6408814 h 6858001"/>
              <a:gd name="connsiteX72" fmla="*/ 823279 w 874715"/>
              <a:gd name="connsiteY72" fmla="*/ 6325450 h 6858001"/>
              <a:gd name="connsiteX73" fmla="*/ 830137 w 874715"/>
              <a:gd name="connsiteY73" fmla="*/ 6252873 h 6858001"/>
              <a:gd name="connsiteX74" fmla="*/ 844043 w 874715"/>
              <a:gd name="connsiteY74" fmla="*/ 6137341 h 6858001"/>
              <a:gd name="connsiteX75" fmla="*/ 847663 w 874715"/>
              <a:gd name="connsiteY75" fmla="*/ 6089284 h 6858001"/>
              <a:gd name="connsiteX76" fmla="*/ 847471 w 874715"/>
              <a:gd name="connsiteY76" fmla="*/ 5975908 h 6858001"/>
              <a:gd name="connsiteX77" fmla="*/ 845567 w 874715"/>
              <a:gd name="connsiteY77" fmla="*/ 5936481 h 6858001"/>
              <a:gd name="connsiteX78" fmla="*/ 821945 w 874715"/>
              <a:gd name="connsiteY78" fmla="*/ 5860571 h 6858001"/>
              <a:gd name="connsiteX79" fmla="*/ 820231 w 874715"/>
              <a:gd name="connsiteY79" fmla="*/ 5851549 h 6858001"/>
              <a:gd name="connsiteX80" fmla="*/ 810894 w 874715"/>
              <a:gd name="connsiteY80" fmla="*/ 5801726 h 6858001"/>
              <a:gd name="connsiteX81" fmla="*/ 807846 w 874715"/>
              <a:gd name="connsiteY81" fmla="*/ 5774460 h 6858001"/>
              <a:gd name="connsiteX82" fmla="*/ 788415 w 874715"/>
              <a:gd name="connsiteY82" fmla="*/ 5670892 h 6858001"/>
              <a:gd name="connsiteX83" fmla="*/ 779271 w 874715"/>
              <a:gd name="connsiteY83" fmla="*/ 5611265 h 6858001"/>
              <a:gd name="connsiteX84" fmla="*/ 780605 w 874715"/>
              <a:gd name="connsiteY84" fmla="*/ 5563010 h 6858001"/>
              <a:gd name="connsiteX85" fmla="*/ 782319 w 874715"/>
              <a:gd name="connsiteY85" fmla="*/ 5478272 h 6858001"/>
              <a:gd name="connsiteX86" fmla="*/ 786701 w 874715"/>
              <a:gd name="connsiteY86" fmla="*/ 5451203 h 6858001"/>
              <a:gd name="connsiteX87" fmla="*/ 774127 w 874715"/>
              <a:gd name="connsiteY87" fmla="*/ 5328805 h 6858001"/>
              <a:gd name="connsiteX88" fmla="*/ 773175 w 874715"/>
              <a:gd name="connsiteY88" fmla="*/ 5258975 h 6858001"/>
              <a:gd name="connsiteX89" fmla="*/ 757552 w 874715"/>
              <a:gd name="connsiteY89" fmla="*/ 5180319 h 6858001"/>
              <a:gd name="connsiteX90" fmla="*/ 758314 w 874715"/>
              <a:gd name="connsiteY90" fmla="*/ 5157370 h 6858001"/>
              <a:gd name="connsiteX91" fmla="*/ 759649 w 874715"/>
              <a:gd name="connsiteY91" fmla="*/ 5131673 h 6858001"/>
              <a:gd name="connsiteX92" fmla="*/ 760793 w 874715"/>
              <a:gd name="connsiteY92" fmla="*/ 5052820 h 6858001"/>
              <a:gd name="connsiteX93" fmla="*/ 766507 w 874715"/>
              <a:gd name="connsiteY93" fmla="*/ 5004959 h 6858001"/>
              <a:gd name="connsiteX94" fmla="*/ 763079 w 874715"/>
              <a:gd name="connsiteY94" fmla="*/ 4913751 h 6858001"/>
              <a:gd name="connsiteX95" fmla="*/ 768031 w 874715"/>
              <a:gd name="connsiteY95" fmla="*/ 4880011 h 6858001"/>
              <a:gd name="connsiteX96" fmla="*/ 768603 w 874715"/>
              <a:gd name="connsiteY96" fmla="*/ 4794687 h 6858001"/>
              <a:gd name="connsiteX97" fmla="*/ 765745 w 874715"/>
              <a:gd name="connsiteY97" fmla="*/ 4718187 h 6858001"/>
              <a:gd name="connsiteX98" fmla="*/ 767269 w 874715"/>
              <a:gd name="connsiteY98" fmla="*/ 4644434 h 6858001"/>
              <a:gd name="connsiteX99" fmla="*/ 773555 w 874715"/>
              <a:gd name="connsiteY99" fmla="*/ 4591670 h 6858001"/>
              <a:gd name="connsiteX100" fmla="*/ 777365 w 874715"/>
              <a:gd name="connsiteY100" fmla="*/ 4534394 h 6858001"/>
              <a:gd name="connsiteX101" fmla="*/ 800036 w 874715"/>
              <a:gd name="connsiteY101" fmla="*/ 4376493 h 6858001"/>
              <a:gd name="connsiteX102" fmla="*/ 794512 w 874715"/>
              <a:gd name="connsiteY102" fmla="*/ 4347267 h 6858001"/>
              <a:gd name="connsiteX103" fmla="*/ 789368 w 874715"/>
              <a:gd name="connsiteY103" fmla="*/ 4181322 h 6858001"/>
              <a:gd name="connsiteX104" fmla="*/ 789750 w 874715"/>
              <a:gd name="connsiteY104" fmla="*/ 4145230 h 6858001"/>
              <a:gd name="connsiteX105" fmla="*/ 767269 w 874715"/>
              <a:gd name="connsiteY105" fmla="*/ 4048330 h 6858001"/>
              <a:gd name="connsiteX106" fmla="*/ 802894 w 874715"/>
              <a:gd name="connsiteY106" fmla="*/ 3898864 h 6858001"/>
              <a:gd name="connsiteX107" fmla="*/ 847471 w 874715"/>
              <a:gd name="connsiteY107" fmla="*/ 3759007 h 6858001"/>
              <a:gd name="connsiteX108" fmla="*/ 848163 w 874715"/>
              <a:gd name="connsiteY108" fmla="*/ 3756136 h 6858001"/>
              <a:gd name="connsiteX109" fmla="*/ 819543 w 874715"/>
              <a:gd name="connsiteY109" fmla="*/ 3748731 h 6858001"/>
              <a:gd name="connsiteX110" fmla="*/ 819313 w 874715"/>
              <a:gd name="connsiteY110" fmla="*/ 3748682 h 6858001"/>
              <a:gd name="connsiteX111" fmla="*/ 819544 w 874715"/>
              <a:gd name="connsiteY111" fmla="*/ 3748730 h 6858001"/>
              <a:gd name="connsiteX112" fmla="*/ 848164 w 874715"/>
              <a:gd name="connsiteY112" fmla="*/ 3756135 h 6858001"/>
              <a:gd name="connsiteX113" fmla="*/ 849545 w 874715"/>
              <a:gd name="connsiteY113" fmla="*/ 3750401 h 6858001"/>
              <a:gd name="connsiteX114" fmla="*/ 853189 w 874715"/>
              <a:gd name="connsiteY114" fmla="*/ 3741353 h 6858001"/>
              <a:gd name="connsiteX115" fmla="*/ 862905 w 874715"/>
              <a:gd name="connsiteY115" fmla="*/ 3691138 h 6858001"/>
              <a:gd name="connsiteX116" fmla="*/ 866333 w 874715"/>
              <a:gd name="connsiteY116" fmla="*/ 3628959 h 6858001"/>
              <a:gd name="connsiteX117" fmla="*/ 874715 w 874715"/>
              <a:gd name="connsiteY117" fmla="*/ 3550106 h 6858001"/>
              <a:gd name="connsiteX118" fmla="*/ 871487 w 874715"/>
              <a:gd name="connsiteY118" fmla="*/ 3524252 h 6858001"/>
              <a:gd name="connsiteX119" fmla="*/ 871488 w 874715"/>
              <a:gd name="connsiteY119" fmla="*/ 3524252 h 6858001"/>
              <a:gd name="connsiteX120" fmla="*/ 870763 w 874715"/>
              <a:gd name="connsiteY120" fmla="*/ 3518451 h 6858001"/>
              <a:gd name="connsiteX121" fmla="*/ 864238 w 874715"/>
              <a:gd name="connsiteY121" fmla="*/ 3486946 h 6858001"/>
              <a:gd name="connsiteX122" fmla="*/ 848618 w 874715"/>
              <a:gd name="connsiteY122" fmla="*/ 3398677 h 6858001"/>
              <a:gd name="connsiteX123" fmla="*/ 837595 w 874715"/>
              <a:gd name="connsiteY123" fmla="*/ 3365728 h 6858001"/>
              <a:gd name="connsiteX124" fmla="*/ 834829 w 874715"/>
              <a:gd name="connsiteY124" fmla="*/ 3357461 h 6858001"/>
              <a:gd name="connsiteX125" fmla="*/ 513783 w 874715"/>
              <a:gd name="connsiteY125" fmla="*/ 0 h 6858001"/>
              <a:gd name="connsiteX126" fmla="*/ 72334 w 874715"/>
              <a:gd name="connsiteY126" fmla="*/ 0 h 6858001"/>
              <a:gd name="connsiteX127" fmla="*/ 75447 w 874715"/>
              <a:gd name="connsiteY127" fmla="*/ 27991 h 6858001"/>
              <a:gd name="connsiteX128" fmla="*/ 88115 w 874715"/>
              <a:gd name="connsiteY128" fmla="*/ 134133 h 6858001"/>
              <a:gd name="connsiteX129" fmla="*/ 62778 w 874715"/>
              <a:gd name="connsiteY129" fmla="*/ 221224 h 6858001"/>
              <a:gd name="connsiteX130" fmla="*/ 62206 w 874715"/>
              <a:gd name="connsiteY130" fmla="*/ 247312 h 6858001"/>
              <a:gd name="connsiteX131" fmla="*/ 72113 w 874715"/>
              <a:gd name="connsiteY131" fmla="*/ 305764 h 6858001"/>
              <a:gd name="connsiteX132" fmla="*/ 65445 w 874715"/>
              <a:gd name="connsiteY132" fmla="*/ 426397 h 6858001"/>
              <a:gd name="connsiteX133" fmla="*/ 55348 w 874715"/>
              <a:gd name="connsiteY133" fmla="*/ 470924 h 6858001"/>
              <a:gd name="connsiteX134" fmla="*/ 48870 w 874715"/>
              <a:gd name="connsiteY134" fmla="*/ 495638 h 6858001"/>
              <a:gd name="connsiteX135" fmla="*/ 30963 w 874715"/>
              <a:gd name="connsiteY135" fmla="*/ 622548 h 6858001"/>
              <a:gd name="connsiteX136" fmla="*/ 11723 w 874715"/>
              <a:gd name="connsiteY136" fmla="*/ 679040 h 6858001"/>
              <a:gd name="connsiteX137" fmla="*/ 8865 w 874715"/>
              <a:gd name="connsiteY137" fmla="*/ 694341 h 6858001"/>
              <a:gd name="connsiteX138" fmla="*/ 16865 w 874715"/>
              <a:gd name="connsiteY138" fmla="*/ 778095 h 6858001"/>
              <a:gd name="connsiteX139" fmla="*/ 47918 w 874715"/>
              <a:gd name="connsiteY139" fmla="*/ 840866 h 6858001"/>
              <a:gd name="connsiteX140" fmla="*/ 58396 w 874715"/>
              <a:gd name="connsiteY140" fmla="*/ 853028 h 6858001"/>
              <a:gd name="connsiteX141" fmla="*/ 54776 w 874715"/>
              <a:gd name="connsiteY141" fmla="*/ 1027995 h 6858001"/>
              <a:gd name="connsiteX142" fmla="*/ 50394 w 874715"/>
              <a:gd name="connsiteY142" fmla="*/ 1054866 h 6858001"/>
              <a:gd name="connsiteX143" fmla="*/ 68683 w 874715"/>
              <a:gd name="connsiteY143" fmla="*/ 1184720 h 6858001"/>
              <a:gd name="connsiteX144" fmla="*/ 72303 w 874715"/>
              <a:gd name="connsiteY144" fmla="*/ 1222576 h 6858001"/>
              <a:gd name="connsiteX145" fmla="*/ 88687 w 874715"/>
              <a:gd name="connsiteY145" fmla="*/ 1358313 h 6858001"/>
              <a:gd name="connsiteX146" fmla="*/ 73447 w 874715"/>
              <a:gd name="connsiteY146" fmla="*/ 1377535 h 6858001"/>
              <a:gd name="connsiteX147" fmla="*/ 35153 w 874715"/>
              <a:gd name="connsiteY147" fmla="*/ 1432851 h 6858001"/>
              <a:gd name="connsiteX148" fmla="*/ 1244 w 874715"/>
              <a:gd name="connsiteY148" fmla="*/ 1541910 h 6858001"/>
              <a:gd name="connsiteX149" fmla="*/ 3149 w 874715"/>
              <a:gd name="connsiteY149" fmla="*/ 1571529 h 6858001"/>
              <a:gd name="connsiteX150" fmla="*/ 59730 w 874715"/>
              <a:gd name="connsiteY150" fmla="*/ 1646459 h 6858001"/>
              <a:gd name="connsiteX151" fmla="*/ 82399 w 874715"/>
              <a:gd name="connsiteY151" fmla="*/ 1682944 h 6858001"/>
              <a:gd name="connsiteX152" fmla="*/ 124120 w 874715"/>
              <a:gd name="connsiteY152" fmla="*/ 1786511 h 6858001"/>
              <a:gd name="connsiteX153" fmla="*/ 131741 w 874715"/>
              <a:gd name="connsiteY153" fmla="*/ 1795142 h 6858001"/>
              <a:gd name="connsiteX154" fmla="*/ 222232 w 874715"/>
              <a:gd name="connsiteY154" fmla="*/ 1871640 h 6858001"/>
              <a:gd name="connsiteX155" fmla="*/ 237662 w 874715"/>
              <a:gd name="connsiteY155" fmla="*/ 1888901 h 6858001"/>
              <a:gd name="connsiteX156" fmla="*/ 261667 w 874715"/>
              <a:gd name="connsiteY156" fmla="*/ 1909694 h 6858001"/>
              <a:gd name="connsiteX157" fmla="*/ 308150 w 874715"/>
              <a:gd name="connsiteY157" fmla="*/ 1974618 h 6858001"/>
              <a:gd name="connsiteX158" fmla="*/ 323009 w 874715"/>
              <a:gd name="connsiteY158" fmla="*/ 2055042 h 6858001"/>
              <a:gd name="connsiteX159" fmla="*/ 345680 w 874715"/>
              <a:gd name="connsiteY159" fmla="*/ 2152137 h 6858001"/>
              <a:gd name="connsiteX160" fmla="*/ 360920 w 874715"/>
              <a:gd name="connsiteY160" fmla="*/ 2192740 h 6858001"/>
              <a:gd name="connsiteX161" fmla="*/ 389877 w 874715"/>
              <a:gd name="connsiteY161" fmla="*/ 2301603 h 6858001"/>
              <a:gd name="connsiteX162" fmla="*/ 414262 w 874715"/>
              <a:gd name="connsiteY162" fmla="*/ 2379279 h 6858001"/>
              <a:gd name="connsiteX163" fmla="*/ 428551 w 874715"/>
              <a:gd name="connsiteY163" fmla="*/ 2491281 h 6858001"/>
              <a:gd name="connsiteX164" fmla="*/ 429121 w 874715"/>
              <a:gd name="connsiteY164" fmla="*/ 2545615 h 6858001"/>
              <a:gd name="connsiteX165" fmla="*/ 502275 w 874715"/>
              <a:gd name="connsiteY165" fmla="*/ 2645455 h 6858001"/>
              <a:gd name="connsiteX166" fmla="*/ 550665 w 874715"/>
              <a:gd name="connsiteY166" fmla="*/ 2725094 h 6858001"/>
              <a:gd name="connsiteX167" fmla="*/ 527232 w 874715"/>
              <a:gd name="connsiteY167" fmla="*/ 2808850 h 6858001"/>
              <a:gd name="connsiteX168" fmla="*/ 505133 w 874715"/>
              <a:gd name="connsiteY168" fmla="*/ 2831604 h 6858001"/>
              <a:gd name="connsiteX169" fmla="*/ 484178 w 874715"/>
              <a:gd name="connsiteY169" fmla="*/ 2968910 h 6858001"/>
              <a:gd name="connsiteX170" fmla="*/ 483416 w 874715"/>
              <a:gd name="connsiteY170" fmla="*/ 3165061 h 6858001"/>
              <a:gd name="connsiteX171" fmla="*/ 447744 w 874715"/>
              <a:gd name="connsiteY171" fmla="*/ 3326101 h 6858001"/>
              <a:gd name="connsiteX172" fmla="*/ 446756 w 874715"/>
              <a:gd name="connsiteY172" fmla="*/ 3333750 h 6858001"/>
              <a:gd name="connsiteX173" fmla="*/ 834222 w 874715"/>
              <a:gd name="connsiteY173" fmla="*/ 3333750 h 6858001"/>
              <a:gd name="connsiteX174" fmla="*/ 833756 w 874715"/>
              <a:gd name="connsiteY174" fmla="*/ 3315508 h 6858001"/>
              <a:gd name="connsiteX175" fmla="*/ 851283 w 874715"/>
              <a:gd name="connsiteY175" fmla="*/ 3289224 h 6858001"/>
              <a:gd name="connsiteX176" fmla="*/ 866523 w 874715"/>
              <a:gd name="connsiteY176" fmla="*/ 3248621 h 6858001"/>
              <a:gd name="connsiteX177" fmla="*/ 848234 w 874715"/>
              <a:gd name="connsiteY177" fmla="*/ 3203506 h 6858001"/>
              <a:gd name="connsiteX178" fmla="*/ 810325 w 874715"/>
              <a:gd name="connsiteY178" fmla="*/ 3097977 h 6858001"/>
              <a:gd name="connsiteX179" fmla="*/ 808609 w 874715"/>
              <a:gd name="connsiteY179" fmla="*/ 3031285 h 6858001"/>
              <a:gd name="connsiteX180" fmla="*/ 792417 w 874715"/>
              <a:gd name="connsiteY180" fmla="*/ 2886329 h 6858001"/>
              <a:gd name="connsiteX181" fmla="*/ 769366 w 874715"/>
              <a:gd name="connsiteY181" fmla="*/ 2791590 h 6858001"/>
              <a:gd name="connsiteX182" fmla="*/ 743267 w 874715"/>
              <a:gd name="connsiteY182" fmla="*/ 2723527 h 6858001"/>
              <a:gd name="connsiteX183" fmla="*/ 709166 w 874715"/>
              <a:gd name="connsiteY183" fmla="*/ 2626038 h 6858001"/>
              <a:gd name="connsiteX184" fmla="*/ 691449 w 874715"/>
              <a:gd name="connsiteY184" fmla="*/ 2528158 h 6858001"/>
              <a:gd name="connsiteX185" fmla="*/ 669159 w 874715"/>
              <a:gd name="connsiteY185" fmla="*/ 2457348 h 6858001"/>
              <a:gd name="connsiteX186" fmla="*/ 653918 w 874715"/>
              <a:gd name="connsiteY186" fmla="*/ 2370844 h 6858001"/>
              <a:gd name="connsiteX187" fmla="*/ 653348 w 874715"/>
              <a:gd name="connsiteY187" fmla="*/ 2298269 h 6858001"/>
              <a:gd name="connsiteX188" fmla="*/ 656014 w 874715"/>
              <a:gd name="connsiteY188" fmla="*/ 2184501 h 6858001"/>
              <a:gd name="connsiteX189" fmla="*/ 609913 w 874715"/>
              <a:gd name="connsiteY189" fmla="*/ 2045235 h 6858001"/>
              <a:gd name="connsiteX190" fmla="*/ 599624 w 874715"/>
              <a:gd name="connsiteY190" fmla="*/ 1988939 h 6858001"/>
              <a:gd name="connsiteX191" fmla="*/ 594862 w 874715"/>
              <a:gd name="connsiteY191" fmla="*/ 1935977 h 6858001"/>
              <a:gd name="connsiteX192" fmla="*/ 564191 w 874715"/>
              <a:gd name="connsiteY192" fmla="*/ 1823583 h 6858001"/>
              <a:gd name="connsiteX193" fmla="*/ 554093 w 874715"/>
              <a:gd name="connsiteY193" fmla="*/ 1777881 h 6858001"/>
              <a:gd name="connsiteX194" fmla="*/ 554285 w 874715"/>
              <a:gd name="connsiteY194" fmla="*/ 1713934 h 6858001"/>
              <a:gd name="connsiteX195" fmla="*/ 540186 w 874715"/>
              <a:gd name="connsiteY195" fmla="*/ 1597617 h 6858001"/>
              <a:gd name="connsiteX196" fmla="*/ 499037 w 874715"/>
              <a:gd name="connsiteY196" fmla="*/ 1481495 h 6858001"/>
              <a:gd name="connsiteX197" fmla="*/ 503037 w 874715"/>
              <a:gd name="connsiteY197" fmla="*/ 1432262 h 6858001"/>
              <a:gd name="connsiteX198" fmla="*/ 502085 w 874715"/>
              <a:gd name="connsiteY198" fmla="*/ 1414609 h 6858001"/>
              <a:gd name="connsiteX199" fmla="*/ 479414 w 874715"/>
              <a:gd name="connsiteY199" fmla="*/ 1255923 h 6858001"/>
              <a:gd name="connsiteX200" fmla="*/ 476938 w 874715"/>
              <a:gd name="connsiteY200" fmla="*/ 1240034 h 6858001"/>
              <a:gd name="connsiteX201" fmla="*/ 456745 w 874715"/>
              <a:gd name="connsiteY201" fmla="*/ 1165498 h 6858001"/>
              <a:gd name="connsiteX202" fmla="*/ 444171 w 874715"/>
              <a:gd name="connsiteY202" fmla="*/ 977582 h 6858001"/>
              <a:gd name="connsiteX203" fmla="*/ 442647 w 874715"/>
              <a:gd name="connsiteY203" fmla="*/ 966011 h 6858001"/>
              <a:gd name="connsiteX204" fmla="*/ 452743 w 874715"/>
              <a:gd name="connsiteY204" fmla="*/ 903045 h 6858001"/>
              <a:gd name="connsiteX205" fmla="*/ 467032 w 874715"/>
              <a:gd name="connsiteY205" fmla="*/ 871859 h 6858001"/>
              <a:gd name="connsiteX206" fmla="*/ 481892 w 874715"/>
              <a:gd name="connsiteY206" fmla="*/ 823213 h 6858001"/>
              <a:gd name="connsiteX207" fmla="*/ 487416 w 874715"/>
              <a:gd name="connsiteY207" fmla="*/ 773781 h 6858001"/>
              <a:gd name="connsiteX208" fmla="*/ 464936 w 874715"/>
              <a:gd name="connsiteY208" fmla="*/ 690809 h 6858001"/>
              <a:gd name="connsiteX209" fmla="*/ 462650 w 874715"/>
              <a:gd name="connsiteY209" fmla="*/ 660603 h 6858001"/>
              <a:gd name="connsiteX210" fmla="*/ 451791 w 874715"/>
              <a:gd name="connsiteY210" fmla="*/ 593322 h 6858001"/>
              <a:gd name="connsiteX211" fmla="*/ 452553 w 874715"/>
              <a:gd name="connsiteY211" fmla="*/ 534478 h 6858001"/>
              <a:gd name="connsiteX212" fmla="*/ 469890 w 874715"/>
              <a:gd name="connsiteY212" fmla="*/ 487205 h 6858001"/>
              <a:gd name="connsiteX213" fmla="*/ 473318 w 874715"/>
              <a:gd name="connsiteY213" fmla="*/ 418552 h 6858001"/>
              <a:gd name="connsiteX214" fmla="*/ 460746 w 874715"/>
              <a:gd name="connsiteY214" fmla="*/ 374220 h 6858001"/>
              <a:gd name="connsiteX215" fmla="*/ 459032 w 874715"/>
              <a:gd name="connsiteY215" fmla="*/ 365198 h 6858001"/>
              <a:gd name="connsiteX216" fmla="*/ 458267 w 874715"/>
              <a:gd name="connsiteY216" fmla="*/ 249272 h 6858001"/>
              <a:gd name="connsiteX217" fmla="*/ 496179 w 874715"/>
              <a:gd name="connsiteY217" fmla="*/ 104514 h 6858001"/>
              <a:gd name="connsiteX218" fmla="*/ 504181 w 874715"/>
              <a:gd name="connsiteY218" fmla="*/ 80583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874715" h="6858001">
                <a:moveTo>
                  <a:pt x="669467" y="3720275"/>
                </a:moveTo>
                <a:lnTo>
                  <a:pt x="710453" y="3726292"/>
                </a:lnTo>
                <a:lnTo>
                  <a:pt x="710455" y="3726292"/>
                </a:lnTo>
                <a:lnTo>
                  <a:pt x="669465" y="3720275"/>
                </a:lnTo>
                <a:close/>
                <a:moveTo>
                  <a:pt x="834223" y="3333751"/>
                </a:moveTo>
                <a:lnTo>
                  <a:pt x="446757" y="3333751"/>
                </a:lnTo>
                <a:lnTo>
                  <a:pt x="441229" y="3376550"/>
                </a:lnTo>
                <a:lnTo>
                  <a:pt x="437178" y="3407910"/>
                </a:lnTo>
                <a:cubicBezTo>
                  <a:pt x="435005" y="3435408"/>
                  <a:pt x="434362" y="3463164"/>
                  <a:pt x="435790" y="3491262"/>
                </a:cubicBezTo>
                <a:cubicBezTo>
                  <a:pt x="436266" y="3500578"/>
                  <a:pt x="433599" y="3510777"/>
                  <a:pt x="429384" y="3520658"/>
                </a:cubicBezTo>
                <a:lnTo>
                  <a:pt x="427332" y="3524252"/>
                </a:lnTo>
                <a:lnTo>
                  <a:pt x="427331" y="3524252"/>
                </a:lnTo>
                <a:lnTo>
                  <a:pt x="413690" y="3548145"/>
                </a:lnTo>
                <a:cubicBezTo>
                  <a:pt x="391973" y="3578940"/>
                  <a:pt x="390257" y="3577567"/>
                  <a:pt x="408166" y="3612089"/>
                </a:cubicBezTo>
                <a:cubicBezTo>
                  <a:pt x="412548" y="3620328"/>
                  <a:pt x="415214" y="3630528"/>
                  <a:pt x="421692" y="3636610"/>
                </a:cubicBezTo>
                <a:cubicBezTo>
                  <a:pt x="438171" y="3652106"/>
                  <a:pt x="444409" y="3669416"/>
                  <a:pt x="445933" y="3687609"/>
                </a:cubicBezTo>
                <a:lnTo>
                  <a:pt x="443241" y="3725049"/>
                </a:lnTo>
                <a:lnTo>
                  <a:pt x="455589" y="3723372"/>
                </a:lnTo>
                <a:cubicBezTo>
                  <a:pt x="485111" y="3719138"/>
                  <a:pt x="514678" y="3715144"/>
                  <a:pt x="544787" y="3712739"/>
                </a:cubicBezTo>
                <a:lnTo>
                  <a:pt x="544802" y="3712740"/>
                </a:lnTo>
                <a:lnTo>
                  <a:pt x="544786" y="3712740"/>
                </a:lnTo>
                <a:cubicBezTo>
                  <a:pt x="514677" y="3715145"/>
                  <a:pt x="485110" y="3719139"/>
                  <a:pt x="455588" y="3723373"/>
                </a:cubicBezTo>
                <a:lnTo>
                  <a:pt x="443240" y="3725050"/>
                </a:lnTo>
                <a:lnTo>
                  <a:pt x="441884" y="3743904"/>
                </a:lnTo>
                <a:cubicBezTo>
                  <a:pt x="440932" y="3750574"/>
                  <a:pt x="439598" y="3758615"/>
                  <a:pt x="442266" y="3764306"/>
                </a:cubicBezTo>
                <a:cubicBezTo>
                  <a:pt x="454266" y="3790000"/>
                  <a:pt x="450076" y="3811773"/>
                  <a:pt x="433692" y="3834135"/>
                </a:cubicBezTo>
                <a:cubicBezTo>
                  <a:pt x="419595" y="3853553"/>
                  <a:pt x="411213" y="3875915"/>
                  <a:pt x="428740" y="3898864"/>
                </a:cubicBezTo>
                <a:cubicBezTo>
                  <a:pt x="467603" y="3949864"/>
                  <a:pt x="469507" y="4004392"/>
                  <a:pt x="444932" y="4062061"/>
                </a:cubicBezTo>
                <a:cubicBezTo>
                  <a:pt x="427405" y="4103253"/>
                  <a:pt x="423405" y="4143856"/>
                  <a:pt x="441122" y="4187207"/>
                </a:cubicBezTo>
                <a:cubicBezTo>
                  <a:pt x="447980" y="4203880"/>
                  <a:pt x="443408" y="4225456"/>
                  <a:pt x="444932" y="4244874"/>
                </a:cubicBezTo>
                <a:cubicBezTo>
                  <a:pt x="445694" y="4255860"/>
                  <a:pt x="445884" y="4268022"/>
                  <a:pt x="450648" y="4277434"/>
                </a:cubicBezTo>
                <a:cubicBezTo>
                  <a:pt x="462841" y="4302544"/>
                  <a:pt x="478461" y="4325885"/>
                  <a:pt x="490464" y="4351188"/>
                </a:cubicBezTo>
                <a:cubicBezTo>
                  <a:pt x="496178" y="4363350"/>
                  <a:pt x="499226" y="4377865"/>
                  <a:pt x="499418" y="4391596"/>
                </a:cubicBezTo>
                <a:cubicBezTo>
                  <a:pt x="500370" y="4432199"/>
                  <a:pt x="500370" y="4472804"/>
                  <a:pt x="498656" y="4513209"/>
                </a:cubicBezTo>
                <a:cubicBezTo>
                  <a:pt x="495988" y="4579901"/>
                  <a:pt x="495416" y="4647572"/>
                  <a:pt x="438646" y="4695629"/>
                </a:cubicBezTo>
                <a:cubicBezTo>
                  <a:pt x="434074" y="4699554"/>
                  <a:pt x="431406" y="4707987"/>
                  <a:pt x="430644" y="4714658"/>
                </a:cubicBezTo>
                <a:cubicBezTo>
                  <a:pt x="427025" y="4745453"/>
                  <a:pt x="426643" y="4777033"/>
                  <a:pt x="420737" y="4807436"/>
                </a:cubicBezTo>
                <a:cubicBezTo>
                  <a:pt x="415975" y="4831758"/>
                  <a:pt x="417499" y="4851963"/>
                  <a:pt x="434264" y="4870400"/>
                </a:cubicBezTo>
                <a:cubicBezTo>
                  <a:pt x="456362" y="4894527"/>
                  <a:pt x="469317" y="4923950"/>
                  <a:pt x="462269" y="4956119"/>
                </a:cubicBezTo>
                <a:cubicBezTo>
                  <a:pt x="455410" y="4988286"/>
                  <a:pt x="470269" y="5009470"/>
                  <a:pt x="485701" y="5033207"/>
                </a:cubicBezTo>
                <a:cubicBezTo>
                  <a:pt x="496940" y="5050467"/>
                  <a:pt x="511038" y="5070083"/>
                  <a:pt x="512180" y="5089305"/>
                </a:cubicBezTo>
                <a:cubicBezTo>
                  <a:pt x="514656" y="5132851"/>
                  <a:pt x="553902" y="5170316"/>
                  <a:pt x="531613" y="5217589"/>
                </a:cubicBezTo>
                <a:cubicBezTo>
                  <a:pt x="530089" y="5220727"/>
                  <a:pt x="533899" y="5226415"/>
                  <a:pt x="534851" y="5230926"/>
                </a:cubicBezTo>
                <a:cubicBezTo>
                  <a:pt x="542091" y="5267019"/>
                  <a:pt x="535041" y="5300953"/>
                  <a:pt x="511228" y="5327433"/>
                </a:cubicBezTo>
                <a:cubicBezTo>
                  <a:pt x="480175" y="5362152"/>
                  <a:pt x="477127" y="5400597"/>
                  <a:pt x="487225" y="5443357"/>
                </a:cubicBezTo>
                <a:cubicBezTo>
                  <a:pt x="490464" y="5457089"/>
                  <a:pt x="492750" y="5470820"/>
                  <a:pt x="495416" y="5484746"/>
                </a:cubicBezTo>
                <a:cubicBezTo>
                  <a:pt x="499226" y="5503576"/>
                  <a:pt x="503228" y="5522604"/>
                  <a:pt x="507038" y="5541432"/>
                </a:cubicBezTo>
                <a:cubicBezTo>
                  <a:pt x="510848" y="5559676"/>
                  <a:pt x="517324" y="5579880"/>
                  <a:pt x="500942" y="5594001"/>
                </a:cubicBezTo>
                <a:cubicBezTo>
                  <a:pt x="486843" y="5606164"/>
                  <a:pt x="488177" y="5614794"/>
                  <a:pt x="500370" y="5625974"/>
                </a:cubicBezTo>
                <a:cubicBezTo>
                  <a:pt x="543043" y="5664813"/>
                  <a:pt x="569714" y="5711889"/>
                  <a:pt x="571618" y="5771911"/>
                </a:cubicBezTo>
                <a:cubicBezTo>
                  <a:pt x="572000" y="5784268"/>
                  <a:pt x="574666" y="5796822"/>
                  <a:pt x="577524" y="5808982"/>
                </a:cubicBezTo>
                <a:cubicBezTo>
                  <a:pt x="579239" y="5816437"/>
                  <a:pt x="581145" y="5825462"/>
                  <a:pt x="586289" y="5829971"/>
                </a:cubicBezTo>
                <a:cubicBezTo>
                  <a:pt x="625532" y="5865083"/>
                  <a:pt x="652775" y="5908825"/>
                  <a:pt x="674684" y="5956490"/>
                </a:cubicBezTo>
                <a:cubicBezTo>
                  <a:pt x="682494" y="5973553"/>
                  <a:pt x="690304" y="5991797"/>
                  <a:pt x="692590" y="6010235"/>
                </a:cubicBezTo>
                <a:cubicBezTo>
                  <a:pt x="694876" y="6029456"/>
                  <a:pt x="691066" y="6049660"/>
                  <a:pt x="688970" y="6069276"/>
                </a:cubicBezTo>
                <a:cubicBezTo>
                  <a:pt x="687828" y="6080849"/>
                  <a:pt x="688018" y="6094187"/>
                  <a:pt x="682494" y="6103407"/>
                </a:cubicBezTo>
                <a:cubicBezTo>
                  <a:pt x="665157" y="6132633"/>
                  <a:pt x="646489" y="6160879"/>
                  <a:pt x="626294" y="6188144"/>
                </a:cubicBezTo>
                <a:cubicBezTo>
                  <a:pt x="608958" y="6211486"/>
                  <a:pt x="606481" y="6216194"/>
                  <a:pt x="628200" y="6236396"/>
                </a:cubicBezTo>
                <a:cubicBezTo>
                  <a:pt x="650489" y="6257190"/>
                  <a:pt x="662109" y="6283082"/>
                  <a:pt x="666871" y="6311718"/>
                </a:cubicBezTo>
                <a:cubicBezTo>
                  <a:pt x="674302" y="6357030"/>
                  <a:pt x="680588" y="6402732"/>
                  <a:pt x="684208" y="6448435"/>
                </a:cubicBezTo>
                <a:cubicBezTo>
                  <a:pt x="687446" y="6489823"/>
                  <a:pt x="669920" y="6509634"/>
                  <a:pt x="630104" y="6517873"/>
                </a:cubicBezTo>
                <a:cubicBezTo>
                  <a:pt x="608005" y="6522581"/>
                  <a:pt x="584001" y="6528663"/>
                  <a:pt x="578096" y="6553767"/>
                </a:cubicBezTo>
                <a:cubicBezTo>
                  <a:pt x="568570" y="6594765"/>
                  <a:pt x="564380" y="6637329"/>
                  <a:pt x="517706" y="6657533"/>
                </a:cubicBezTo>
                <a:cubicBezTo>
                  <a:pt x="527993" y="6668713"/>
                  <a:pt x="534089" y="6675579"/>
                  <a:pt x="540185" y="6682250"/>
                </a:cubicBezTo>
                <a:cubicBezTo>
                  <a:pt x="557140" y="6700686"/>
                  <a:pt x="564380" y="6738934"/>
                  <a:pt x="549712" y="6758356"/>
                </a:cubicBezTo>
                <a:cubicBezTo>
                  <a:pt x="528375" y="6786993"/>
                  <a:pt x="532375" y="6813278"/>
                  <a:pt x="548950" y="6840738"/>
                </a:cubicBezTo>
                <a:lnTo>
                  <a:pt x="556149" y="6858001"/>
                </a:lnTo>
                <a:lnTo>
                  <a:pt x="760427" y="6858001"/>
                </a:lnTo>
                <a:lnTo>
                  <a:pt x="763269" y="6846819"/>
                </a:lnTo>
                <a:cubicBezTo>
                  <a:pt x="771841" y="6790916"/>
                  <a:pt x="777937" y="6734620"/>
                  <a:pt x="784795" y="6678324"/>
                </a:cubicBezTo>
                <a:cubicBezTo>
                  <a:pt x="791844" y="6620265"/>
                  <a:pt x="799274" y="6562401"/>
                  <a:pt x="805560" y="6504338"/>
                </a:cubicBezTo>
                <a:cubicBezTo>
                  <a:pt x="808800" y="6472562"/>
                  <a:pt x="809370" y="6440589"/>
                  <a:pt x="812418" y="6408814"/>
                </a:cubicBezTo>
                <a:cubicBezTo>
                  <a:pt x="815086" y="6380959"/>
                  <a:pt x="820039" y="6353302"/>
                  <a:pt x="823279" y="6325450"/>
                </a:cubicBezTo>
                <a:cubicBezTo>
                  <a:pt x="825945" y="6301323"/>
                  <a:pt x="827469" y="6277000"/>
                  <a:pt x="830137" y="6252873"/>
                </a:cubicBezTo>
                <a:cubicBezTo>
                  <a:pt x="834517" y="6214231"/>
                  <a:pt x="839471" y="6175786"/>
                  <a:pt x="844043" y="6137341"/>
                </a:cubicBezTo>
                <a:cubicBezTo>
                  <a:pt x="845757" y="6121257"/>
                  <a:pt x="850520" y="6104387"/>
                  <a:pt x="847663" y="6089284"/>
                </a:cubicBezTo>
                <a:cubicBezTo>
                  <a:pt x="840423" y="6051230"/>
                  <a:pt x="842519" y="6013764"/>
                  <a:pt x="847471" y="5975908"/>
                </a:cubicBezTo>
                <a:cubicBezTo>
                  <a:pt x="849188" y="5962962"/>
                  <a:pt x="848806" y="5949036"/>
                  <a:pt x="845567" y="5936481"/>
                </a:cubicBezTo>
                <a:cubicBezTo>
                  <a:pt x="839089" y="5910785"/>
                  <a:pt x="829945" y="5885876"/>
                  <a:pt x="821945" y="5860571"/>
                </a:cubicBezTo>
                <a:cubicBezTo>
                  <a:pt x="820993" y="5857824"/>
                  <a:pt x="820801" y="5854490"/>
                  <a:pt x="820231" y="5851549"/>
                </a:cubicBezTo>
                <a:cubicBezTo>
                  <a:pt x="816990" y="5834874"/>
                  <a:pt x="813752" y="5818399"/>
                  <a:pt x="810894" y="5801726"/>
                </a:cubicBezTo>
                <a:cubicBezTo>
                  <a:pt x="809370" y="5792704"/>
                  <a:pt x="809180" y="5783484"/>
                  <a:pt x="807846" y="5774460"/>
                </a:cubicBezTo>
                <a:cubicBezTo>
                  <a:pt x="802512" y="5739546"/>
                  <a:pt x="811466" y="5701101"/>
                  <a:pt x="788415" y="5670892"/>
                </a:cubicBezTo>
                <a:cubicBezTo>
                  <a:pt x="773555" y="5651277"/>
                  <a:pt x="776985" y="5632250"/>
                  <a:pt x="779271" y="5611265"/>
                </a:cubicBezTo>
                <a:cubicBezTo>
                  <a:pt x="780985" y="5595374"/>
                  <a:pt x="780413" y="5579094"/>
                  <a:pt x="780605" y="5563010"/>
                </a:cubicBezTo>
                <a:cubicBezTo>
                  <a:pt x="781175" y="5534764"/>
                  <a:pt x="781367" y="5506518"/>
                  <a:pt x="782319" y="5478272"/>
                </a:cubicBezTo>
                <a:cubicBezTo>
                  <a:pt x="782699" y="5469249"/>
                  <a:pt x="787463" y="5460031"/>
                  <a:pt x="786701" y="5451203"/>
                </a:cubicBezTo>
                <a:cubicBezTo>
                  <a:pt x="783081" y="5410403"/>
                  <a:pt x="777365" y="5369604"/>
                  <a:pt x="774127" y="5328805"/>
                </a:cubicBezTo>
                <a:cubicBezTo>
                  <a:pt x="772223" y="5305660"/>
                  <a:pt x="775841" y="5281924"/>
                  <a:pt x="773175" y="5258975"/>
                </a:cubicBezTo>
                <a:cubicBezTo>
                  <a:pt x="770127" y="5232496"/>
                  <a:pt x="762317" y="5206604"/>
                  <a:pt x="757552" y="5180319"/>
                </a:cubicBezTo>
                <a:cubicBezTo>
                  <a:pt x="756220" y="5173061"/>
                  <a:pt x="757934" y="5165020"/>
                  <a:pt x="758314" y="5157370"/>
                </a:cubicBezTo>
                <a:cubicBezTo>
                  <a:pt x="758697" y="5148739"/>
                  <a:pt x="759459" y="5140304"/>
                  <a:pt x="759649" y="5131673"/>
                </a:cubicBezTo>
                <a:cubicBezTo>
                  <a:pt x="760031" y="5105388"/>
                  <a:pt x="759459" y="5079104"/>
                  <a:pt x="760793" y="5052820"/>
                </a:cubicBezTo>
                <a:cubicBezTo>
                  <a:pt x="761555" y="5036736"/>
                  <a:pt x="769365" y="5019868"/>
                  <a:pt x="766507" y="5004959"/>
                </a:cubicBezTo>
                <a:cubicBezTo>
                  <a:pt x="760983" y="4974557"/>
                  <a:pt x="773365" y="4944153"/>
                  <a:pt x="763079" y="4913751"/>
                </a:cubicBezTo>
                <a:cubicBezTo>
                  <a:pt x="760031" y="4904334"/>
                  <a:pt x="767651" y="4891388"/>
                  <a:pt x="768031" y="4880011"/>
                </a:cubicBezTo>
                <a:cubicBezTo>
                  <a:pt x="768983" y="4851570"/>
                  <a:pt x="768793" y="4823128"/>
                  <a:pt x="768603" y="4794687"/>
                </a:cubicBezTo>
                <a:cubicBezTo>
                  <a:pt x="768413" y="4769186"/>
                  <a:pt x="771079" y="4742705"/>
                  <a:pt x="765745" y="4718187"/>
                </a:cubicBezTo>
                <a:cubicBezTo>
                  <a:pt x="760031" y="4692491"/>
                  <a:pt x="760793" y="4669346"/>
                  <a:pt x="767269" y="4644434"/>
                </a:cubicBezTo>
                <a:cubicBezTo>
                  <a:pt x="771651" y="4627369"/>
                  <a:pt x="772223" y="4609322"/>
                  <a:pt x="773555" y="4591670"/>
                </a:cubicBezTo>
                <a:cubicBezTo>
                  <a:pt x="775079" y="4572644"/>
                  <a:pt x="771079" y="4551655"/>
                  <a:pt x="777365" y="4534394"/>
                </a:cubicBezTo>
                <a:cubicBezTo>
                  <a:pt x="796036" y="4483001"/>
                  <a:pt x="800036" y="4430237"/>
                  <a:pt x="800036" y="4376493"/>
                </a:cubicBezTo>
                <a:cubicBezTo>
                  <a:pt x="800036" y="4366684"/>
                  <a:pt x="797370" y="4356680"/>
                  <a:pt x="794512" y="4347267"/>
                </a:cubicBezTo>
                <a:cubicBezTo>
                  <a:pt x="777365" y="4292342"/>
                  <a:pt x="778889" y="4237224"/>
                  <a:pt x="789368" y="4181322"/>
                </a:cubicBezTo>
                <a:cubicBezTo>
                  <a:pt x="791654" y="4169748"/>
                  <a:pt x="792036" y="4156803"/>
                  <a:pt x="789750" y="4145230"/>
                </a:cubicBezTo>
                <a:cubicBezTo>
                  <a:pt x="783081" y="4112668"/>
                  <a:pt x="772031" y="4081088"/>
                  <a:pt x="767269" y="4048330"/>
                </a:cubicBezTo>
                <a:cubicBezTo>
                  <a:pt x="759459" y="3994194"/>
                  <a:pt x="785747" y="3947314"/>
                  <a:pt x="802894" y="3898864"/>
                </a:cubicBezTo>
                <a:cubicBezTo>
                  <a:pt x="819087" y="3852768"/>
                  <a:pt x="855664" y="3813538"/>
                  <a:pt x="847471" y="3759007"/>
                </a:cubicBezTo>
                <a:lnTo>
                  <a:pt x="848163" y="3756136"/>
                </a:lnTo>
                <a:lnTo>
                  <a:pt x="819543" y="3748731"/>
                </a:lnTo>
                <a:lnTo>
                  <a:pt x="819313" y="3748682"/>
                </a:lnTo>
                <a:lnTo>
                  <a:pt x="819544" y="3748730"/>
                </a:lnTo>
                <a:lnTo>
                  <a:pt x="848164" y="3756135"/>
                </a:lnTo>
                <a:lnTo>
                  <a:pt x="849545" y="3750401"/>
                </a:lnTo>
                <a:cubicBezTo>
                  <a:pt x="850902" y="3747434"/>
                  <a:pt x="852522" y="3744394"/>
                  <a:pt x="853189" y="3741353"/>
                </a:cubicBezTo>
                <a:cubicBezTo>
                  <a:pt x="856809" y="3724680"/>
                  <a:pt x="861189" y="3708009"/>
                  <a:pt x="862905" y="3691138"/>
                </a:cubicBezTo>
                <a:cubicBezTo>
                  <a:pt x="865191" y="3670544"/>
                  <a:pt x="864429" y="3649555"/>
                  <a:pt x="866333" y="3628959"/>
                </a:cubicBezTo>
                <a:cubicBezTo>
                  <a:pt x="868619" y="3602478"/>
                  <a:pt x="874715" y="3576391"/>
                  <a:pt x="874715" y="3550106"/>
                </a:cubicBezTo>
                <a:lnTo>
                  <a:pt x="871487" y="3524252"/>
                </a:lnTo>
                <a:lnTo>
                  <a:pt x="871488" y="3524252"/>
                </a:lnTo>
                <a:lnTo>
                  <a:pt x="870763" y="3518451"/>
                </a:lnTo>
                <a:cubicBezTo>
                  <a:pt x="868573" y="3507933"/>
                  <a:pt x="865953" y="3497439"/>
                  <a:pt x="864238" y="3486946"/>
                </a:cubicBezTo>
                <a:cubicBezTo>
                  <a:pt x="859476" y="3457327"/>
                  <a:pt x="860810" y="3424765"/>
                  <a:pt x="848618" y="3398677"/>
                </a:cubicBezTo>
                <a:lnTo>
                  <a:pt x="837595" y="3365728"/>
                </a:lnTo>
                <a:lnTo>
                  <a:pt x="834829" y="3357461"/>
                </a:lnTo>
                <a:close/>
                <a:moveTo>
                  <a:pt x="513783" y="0"/>
                </a:moveTo>
                <a:lnTo>
                  <a:pt x="72334" y="0"/>
                </a:lnTo>
                <a:lnTo>
                  <a:pt x="75447" y="27991"/>
                </a:lnTo>
                <a:cubicBezTo>
                  <a:pt x="80828" y="63323"/>
                  <a:pt x="87734" y="98434"/>
                  <a:pt x="88115" y="134133"/>
                </a:cubicBezTo>
                <a:cubicBezTo>
                  <a:pt x="88495" y="166498"/>
                  <a:pt x="94591" y="198471"/>
                  <a:pt x="62778" y="221224"/>
                </a:cubicBezTo>
                <a:cubicBezTo>
                  <a:pt x="58586" y="224165"/>
                  <a:pt x="60872" y="238486"/>
                  <a:pt x="62206" y="247312"/>
                </a:cubicBezTo>
                <a:cubicBezTo>
                  <a:pt x="65065" y="266927"/>
                  <a:pt x="72303" y="286346"/>
                  <a:pt x="72113" y="305764"/>
                </a:cubicBezTo>
                <a:cubicBezTo>
                  <a:pt x="71923" y="345976"/>
                  <a:pt x="68875" y="386383"/>
                  <a:pt x="65445" y="426397"/>
                </a:cubicBezTo>
                <a:cubicBezTo>
                  <a:pt x="64111" y="441500"/>
                  <a:pt x="58968" y="456017"/>
                  <a:pt x="55348" y="470924"/>
                </a:cubicBezTo>
                <a:cubicBezTo>
                  <a:pt x="53252" y="479162"/>
                  <a:pt x="47728" y="487990"/>
                  <a:pt x="48870" y="495638"/>
                </a:cubicBezTo>
                <a:cubicBezTo>
                  <a:pt x="55538" y="539970"/>
                  <a:pt x="39156" y="580573"/>
                  <a:pt x="30963" y="622548"/>
                </a:cubicBezTo>
                <a:cubicBezTo>
                  <a:pt x="27153" y="641968"/>
                  <a:pt x="18009" y="660210"/>
                  <a:pt x="11723" y="679040"/>
                </a:cubicBezTo>
                <a:cubicBezTo>
                  <a:pt x="10007" y="683943"/>
                  <a:pt x="8483" y="689436"/>
                  <a:pt x="8865" y="694341"/>
                </a:cubicBezTo>
                <a:cubicBezTo>
                  <a:pt x="11151" y="722389"/>
                  <a:pt x="14389" y="750244"/>
                  <a:pt x="16865" y="778095"/>
                </a:cubicBezTo>
                <a:cubicBezTo>
                  <a:pt x="19151" y="803401"/>
                  <a:pt x="19913" y="828900"/>
                  <a:pt x="47918" y="840866"/>
                </a:cubicBezTo>
                <a:cubicBezTo>
                  <a:pt x="52300" y="842633"/>
                  <a:pt x="55538" y="848516"/>
                  <a:pt x="58396" y="853028"/>
                </a:cubicBezTo>
                <a:cubicBezTo>
                  <a:pt x="102404" y="922662"/>
                  <a:pt x="101260" y="959929"/>
                  <a:pt x="54776" y="1027995"/>
                </a:cubicBezTo>
                <a:cubicBezTo>
                  <a:pt x="50014" y="1035056"/>
                  <a:pt x="46584" y="1050159"/>
                  <a:pt x="50394" y="1054866"/>
                </a:cubicBezTo>
                <a:cubicBezTo>
                  <a:pt x="82019" y="1094882"/>
                  <a:pt x="78589" y="1138623"/>
                  <a:pt x="68683" y="1184720"/>
                </a:cubicBezTo>
                <a:cubicBezTo>
                  <a:pt x="66017" y="1196684"/>
                  <a:pt x="66017" y="1213555"/>
                  <a:pt x="72303" y="1222576"/>
                </a:cubicBezTo>
                <a:cubicBezTo>
                  <a:pt x="101450" y="1265534"/>
                  <a:pt x="97260" y="1311630"/>
                  <a:pt x="88687" y="1358313"/>
                </a:cubicBezTo>
                <a:cubicBezTo>
                  <a:pt x="87353" y="1365570"/>
                  <a:pt x="80113" y="1374398"/>
                  <a:pt x="73447" y="1377535"/>
                </a:cubicBezTo>
                <a:cubicBezTo>
                  <a:pt x="49824" y="1388716"/>
                  <a:pt x="41822" y="1409705"/>
                  <a:pt x="35153" y="1432851"/>
                </a:cubicBezTo>
                <a:cubicBezTo>
                  <a:pt x="24295" y="1469335"/>
                  <a:pt x="11531" y="1505229"/>
                  <a:pt x="1244" y="1541910"/>
                </a:cubicBezTo>
                <a:cubicBezTo>
                  <a:pt x="-1232" y="1550935"/>
                  <a:pt x="292" y="1562114"/>
                  <a:pt x="3149" y="1571529"/>
                </a:cubicBezTo>
                <a:cubicBezTo>
                  <a:pt x="12865" y="1603698"/>
                  <a:pt x="37250" y="1624098"/>
                  <a:pt x="59730" y="1646459"/>
                </a:cubicBezTo>
                <a:cubicBezTo>
                  <a:pt x="69637" y="1656267"/>
                  <a:pt x="76685" y="1669800"/>
                  <a:pt x="82399" y="1682944"/>
                </a:cubicBezTo>
                <a:cubicBezTo>
                  <a:pt x="97070" y="1717073"/>
                  <a:pt x="110214" y="1751988"/>
                  <a:pt x="124120" y="1786511"/>
                </a:cubicBezTo>
                <a:cubicBezTo>
                  <a:pt x="125454" y="1789845"/>
                  <a:pt x="128883" y="1792590"/>
                  <a:pt x="131741" y="1795142"/>
                </a:cubicBezTo>
                <a:cubicBezTo>
                  <a:pt x="161842" y="1820640"/>
                  <a:pt x="192131" y="1845943"/>
                  <a:pt x="222232" y="1871640"/>
                </a:cubicBezTo>
                <a:cubicBezTo>
                  <a:pt x="227946" y="1876543"/>
                  <a:pt x="232138" y="1883606"/>
                  <a:pt x="237662" y="1888901"/>
                </a:cubicBezTo>
                <a:cubicBezTo>
                  <a:pt x="245282" y="1896356"/>
                  <a:pt x="252523" y="1905771"/>
                  <a:pt x="261667" y="1909694"/>
                </a:cubicBezTo>
                <a:cubicBezTo>
                  <a:pt x="290432" y="1921855"/>
                  <a:pt x="302816" y="1945197"/>
                  <a:pt x="308150" y="1974618"/>
                </a:cubicBezTo>
                <a:cubicBezTo>
                  <a:pt x="313103" y="2001493"/>
                  <a:pt x="317295" y="2028365"/>
                  <a:pt x="323009" y="2055042"/>
                </a:cubicBezTo>
                <a:cubicBezTo>
                  <a:pt x="329867" y="2087602"/>
                  <a:pt x="337297" y="2119968"/>
                  <a:pt x="345680" y="2152137"/>
                </a:cubicBezTo>
                <a:cubicBezTo>
                  <a:pt x="349300" y="2166063"/>
                  <a:pt x="353490" y="2180774"/>
                  <a:pt x="360920" y="2192740"/>
                </a:cubicBezTo>
                <a:cubicBezTo>
                  <a:pt x="381495" y="2226281"/>
                  <a:pt x="395401" y="2262177"/>
                  <a:pt x="389877" y="2301603"/>
                </a:cubicBezTo>
                <a:cubicBezTo>
                  <a:pt x="385495" y="2333183"/>
                  <a:pt x="396735" y="2359664"/>
                  <a:pt x="414262" y="2379279"/>
                </a:cubicBezTo>
                <a:cubicBezTo>
                  <a:pt x="446077" y="2414980"/>
                  <a:pt x="438837" y="2453227"/>
                  <a:pt x="428551" y="2491281"/>
                </a:cubicBezTo>
                <a:cubicBezTo>
                  <a:pt x="423216" y="2510897"/>
                  <a:pt x="423978" y="2526980"/>
                  <a:pt x="429121" y="2545615"/>
                </a:cubicBezTo>
                <a:cubicBezTo>
                  <a:pt x="441123" y="2588768"/>
                  <a:pt x="473700" y="2617603"/>
                  <a:pt x="502275" y="2645455"/>
                </a:cubicBezTo>
                <a:cubicBezTo>
                  <a:pt x="526660" y="2669191"/>
                  <a:pt x="540376" y="2695868"/>
                  <a:pt x="550665" y="2725094"/>
                </a:cubicBezTo>
                <a:cubicBezTo>
                  <a:pt x="563809" y="2761970"/>
                  <a:pt x="558857" y="2791196"/>
                  <a:pt x="527232" y="2808850"/>
                </a:cubicBezTo>
                <a:cubicBezTo>
                  <a:pt x="518277" y="2813754"/>
                  <a:pt x="507799" y="2822385"/>
                  <a:pt x="505133" y="2831604"/>
                </a:cubicBezTo>
                <a:cubicBezTo>
                  <a:pt x="491799" y="2876129"/>
                  <a:pt x="472366" y="2921245"/>
                  <a:pt x="484178" y="2968910"/>
                </a:cubicBezTo>
                <a:cubicBezTo>
                  <a:pt x="500371" y="3034817"/>
                  <a:pt x="499419" y="3099154"/>
                  <a:pt x="483416" y="3165061"/>
                </a:cubicBezTo>
                <a:cubicBezTo>
                  <a:pt x="470462" y="3218512"/>
                  <a:pt x="457126" y="3271963"/>
                  <a:pt x="447744" y="3326101"/>
                </a:cubicBezTo>
                <a:lnTo>
                  <a:pt x="446756" y="3333750"/>
                </a:lnTo>
                <a:lnTo>
                  <a:pt x="834222" y="3333750"/>
                </a:lnTo>
                <a:lnTo>
                  <a:pt x="833756" y="3315508"/>
                </a:lnTo>
                <a:cubicBezTo>
                  <a:pt x="835090" y="3305897"/>
                  <a:pt x="843092" y="3293538"/>
                  <a:pt x="851283" y="3289224"/>
                </a:cubicBezTo>
                <a:cubicBezTo>
                  <a:pt x="869571" y="3279612"/>
                  <a:pt x="872811" y="3266470"/>
                  <a:pt x="866523" y="3248621"/>
                </a:cubicBezTo>
                <a:cubicBezTo>
                  <a:pt x="861189" y="3233124"/>
                  <a:pt x="858523" y="3214098"/>
                  <a:pt x="848234" y="3203506"/>
                </a:cubicBezTo>
                <a:cubicBezTo>
                  <a:pt x="819088" y="3173494"/>
                  <a:pt x="818135" y="3135244"/>
                  <a:pt x="810325" y="3097977"/>
                </a:cubicBezTo>
                <a:cubicBezTo>
                  <a:pt x="805561" y="3075225"/>
                  <a:pt x="805371" y="3054039"/>
                  <a:pt x="808609" y="3031285"/>
                </a:cubicBezTo>
                <a:cubicBezTo>
                  <a:pt x="815849" y="2981857"/>
                  <a:pt x="805561" y="2933799"/>
                  <a:pt x="792417" y="2886329"/>
                </a:cubicBezTo>
                <a:cubicBezTo>
                  <a:pt x="783654" y="2854945"/>
                  <a:pt x="778320" y="2822776"/>
                  <a:pt x="769366" y="2791590"/>
                </a:cubicBezTo>
                <a:cubicBezTo>
                  <a:pt x="762508" y="2768247"/>
                  <a:pt x="754315" y="2744906"/>
                  <a:pt x="743267" y="2723527"/>
                </a:cubicBezTo>
                <a:cubicBezTo>
                  <a:pt x="727072" y="2692532"/>
                  <a:pt x="702688" y="2665466"/>
                  <a:pt x="709166" y="2626038"/>
                </a:cubicBezTo>
                <a:cubicBezTo>
                  <a:pt x="714880" y="2591317"/>
                  <a:pt x="702880" y="2559935"/>
                  <a:pt x="691449" y="2528158"/>
                </a:cubicBezTo>
                <a:cubicBezTo>
                  <a:pt x="683067" y="2504816"/>
                  <a:pt x="674493" y="2481477"/>
                  <a:pt x="669159" y="2457348"/>
                </a:cubicBezTo>
                <a:cubicBezTo>
                  <a:pt x="662872" y="2428709"/>
                  <a:pt x="665540" y="2396344"/>
                  <a:pt x="653918" y="2370844"/>
                </a:cubicBezTo>
                <a:cubicBezTo>
                  <a:pt x="641726" y="2344167"/>
                  <a:pt x="649918" y="2322005"/>
                  <a:pt x="653348" y="2298269"/>
                </a:cubicBezTo>
                <a:cubicBezTo>
                  <a:pt x="658682" y="2260413"/>
                  <a:pt x="668589" y="2222749"/>
                  <a:pt x="656014" y="2184501"/>
                </a:cubicBezTo>
                <a:cubicBezTo>
                  <a:pt x="640774" y="2138014"/>
                  <a:pt x="624391" y="2091918"/>
                  <a:pt x="609913" y="2045235"/>
                </a:cubicBezTo>
                <a:cubicBezTo>
                  <a:pt x="604386" y="2027187"/>
                  <a:pt x="602100" y="2007771"/>
                  <a:pt x="599624" y="1988939"/>
                </a:cubicBezTo>
                <a:cubicBezTo>
                  <a:pt x="597528" y="1971091"/>
                  <a:pt x="602862" y="1949711"/>
                  <a:pt x="594862" y="1935977"/>
                </a:cubicBezTo>
                <a:cubicBezTo>
                  <a:pt x="574287" y="1900670"/>
                  <a:pt x="564191" y="1864385"/>
                  <a:pt x="564191" y="1823583"/>
                </a:cubicBezTo>
                <a:cubicBezTo>
                  <a:pt x="564191" y="1808282"/>
                  <a:pt x="555617" y="1793374"/>
                  <a:pt x="554093" y="1777881"/>
                </a:cubicBezTo>
                <a:cubicBezTo>
                  <a:pt x="552189" y="1756694"/>
                  <a:pt x="547044" y="1732372"/>
                  <a:pt x="554285" y="1713934"/>
                </a:cubicBezTo>
                <a:cubicBezTo>
                  <a:pt x="571429" y="1670585"/>
                  <a:pt x="557141" y="1635476"/>
                  <a:pt x="540186" y="1597617"/>
                </a:cubicBezTo>
                <a:cubicBezTo>
                  <a:pt x="523422" y="1560348"/>
                  <a:pt x="510087" y="1521118"/>
                  <a:pt x="499037" y="1481495"/>
                </a:cubicBezTo>
                <a:cubicBezTo>
                  <a:pt x="495037" y="1466588"/>
                  <a:pt x="501705" y="1448740"/>
                  <a:pt x="503037" y="1432262"/>
                </a:cubicBezTo>
                <a:cubicBezTo>
                  <a:pt x="503419" y="1426376"/>
                  <a:pt x="503991" y="1419903"/>
                  <a:pt x="502085" y="1414609"/>
                </a:cubicBezTo>
                <a:cubicBezTo>
                  <a:pt x="483796" y="1363414"/>
                  <a:pt x="469890" y="1311432"/>
                  <a:pt x="479414" y="1255923"/>
                </a:cubicBezTo>
                <a:cubicBezTo>
                  <a:pt x="480368" y="1250824"/>
                  <a:pt x="478272" y="1245135"/>
                  <a:pt x="476938" y="1240034"/>
                </a:cubicBezTo>
                <a:cubicBezTo>
                  <a:pt x="470080" y="1215122"/>
                  <a:pt x="459222" y="1190799"/>
                  <a:pt x="456745" y="1165498"/>
                </a:cubicBezTo>
                <a:cubicBezTo>
                  <a:pt x="450649" y="1103121"/>
                  <a:pt x="448171" y="1040355"/>
                  <a:pt x="444171" y="977582"/>
                </a:cubicBezTo>
                <a:cubicBezTo>
                  <a:pt x="443981" y="973659"/>
                  <a:pt x="443981" y="969541"/>
                  <a:pt x="442647" y="966011"/>
                </a:cubicBezTo>
                <a:cubicBezTo>
                  <a:pt x="434455" y="942864"/>
                  <a:pt x="437123" y="922662"/>
                  <a:pt x="452743" y="903045"/>
                </a:cubicBezTo>
                <a:cubicBezTo>
                  <a:pt x="459602" y="894414"/>
                  <a:pt x="463222" y="882645"/>
                  <a:pt x="467032" y="871859"/>
                </a:cubicBezTo>
                <a:cubicBezTo>
                  <a:pt x="472748" y="855968"/>
                  <a:pt x="478272" y="839689"/>
                  <a:pt x="481892" y="823213"/>
                </a:cubicBezTo>
                <a:cubicBezTo>
                  <a:pt x="485320" y="806930"/>
                  <a:pt x="490083" y="789474"/>
                  <a:pt x="487416" y="773781"/>
                </a:cubicBezTo>
                <a:cubicBezTo>
                  <a:pt x="482654" y="745535"/>
                  <a:pt x="471986" y="718661"/>
                  <a:pt x="464936" y="690809"/>
                </a:cubicBezTo>
                <a:cubicBezTo>
                  <a:pt x="462460" y="681198"/>
                  <a:pt x="462842" y="670605"/>
                  <a:pt x="462650" y="660603"/>
                </a:cubicBezTo>
                <a:cubicBezTo>
                  <a:pt x="462080" y="637652"/>
                  <a:pt x="467604" y="614113"/>
                  <a:pt x="451791" y="593322"/>
                </a:cubicBezTo>
                <a:cubicBezTo>
                  <a:pt x="436933" y="574101"/>
                  <a:pt x="441313" y="554679"/>
                  <a:pt x="452553" y="534478"/>
                </a:cubicBezTo>
                <a:cubicBezTo>
                  <a:pt x="460556" y="519961"/>
                  <a:pt x="466842" y="503486"/>
                  <a:pt x="469890" y="487205"/>
                </a:cubicBezTo>
                <a:cubicBezTo>
                  <a:pt x="474080" y="464843"/>
                  <a:pt x="475796" y="442679"/>
                  <a:pt x="473318" y="418552"/>
                </a:cubicBezTo>
                <a:cubicBezTo>
                  <a:pt x="471604" y="401485"/>
                  <a:pt x="470842" y="387559"/>
                  <a:pt x="460746" y="374220"/>
                </a:cubicBezTo>
                <a:cubicBezTo>
                  <a:pt x="459222" y="372064"/>
                  <a:pt x="458840" y="368141"/>
                  <a:pt x="459032" y="365198"/>
                </a:cubicBezTo>
                <a:cubicBezTo>
                  <a:pt x="462270" y="326557"/>
                  <a:pt x="460556" y="288308"/>
                  <a:pt x="458267" y="249272"/>
                </a:cubicBezTo>
                <a:cubicBezTo>
                  <a:pt x="455221" y="199649"/>
                  <a:pt x="464174" y="147470"/>
                  <a:pt x="496179" y="104514"/>
                </a:cubicBezTo>
                <a:cubicBezTo>
                  <a:pt x="500943" y="98237"/>
                  <a:pt x="503037" y="88822"/>
                  <a:pt x="504181" y="8058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6" name="Content Placeholder 2">
            <a:extLst>
              <a:ext uri="{FF2B5EF4-FFF2-40B4-BE49-F238E27FC236}">
                <a16:creationId xmlns:a16="http://schemas.microsoft.com/office/drawing/2014/main" id="{AE487A22-242E-46A5-A363-54848E7956B8}"/>
              </a:ext>
            </a:extLst>
          </p:cNvPr>
          <p:cNvGraphicFramePr>
            <a:graphicFrameLocks noGrp="1"/>
          </p:cNvGraphicFramePr>
          <p:nvPr>
            <p:ph idx="1"/>
            <p:extLst>
              <p:ext uri="{D42A27DB-BD31-4B8C-83A1-F6EECF244321}">
                <p14:modId xmlns:p14="http://schemas.microsoft.com/office/powerpoint/2010/main" val="3471281516"/>
              </p:ext>
            </p:extLst>
          </p:nvPr>
        </p:nvGraphicFramePr>
        <p:xfrm>
          <a:off x="5334000" y="766719"/>
          <a:ext cx="6096000" cy="53292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785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D9A15-A6C3-42EB-B211-9AD068EFEFBF}"/>
              </a:ext>
            </a:extLst>
          </p:cNvPr>
          <p:cNvSpPr>
            <a:spLocks noGrp="1"/>
          </p:cNvSpPr>
          <p:nvPr>
            <p:ph type="title"/>
          </p:nvPr>
        </p:nvSpPr>
        <p:spPr>
          <a:xfrm>
            <a:off x="762000" y="1528717"/>
            <a:ext cx="3810000" cy="3805283"/>
          </a:xfrm>
        </p:spPr>
        <p:txBody>
          <a:bodyPr anchor="ctr">
            <a:normAutofit/>
          </a:bodyPr>
          <a:lstStyle/>
          <a:p>
            <a:r>
              <a:rPr lang="en-US" dirty="0"/>
              <a:t>Functions and features </a:t>
            </a:r>
          </a:p>
        </p:txBody>
      </p:sp>
      <p:graphicFrame>
        <p:nvGraphicFramePr>
          <p:cNvPr id="16" name="Content Placeholder 2">
            <a:extLst>
              <a:ext uri="{FF2B5EF4-FFF2-40B4-BE49-F238E27FC236}">
                <a16:creationId xmlns:a16="http://schemas.microsoft.com/office/drawing/2014/main" id="{7946C042-8B7F-4E4B-A0F5-259EDBDD49E5}"/>
              </a:ext>
            </a:extLst>
          </p:cNvPr>
          <p:cNvGraphicFramePr>
            <a:graphicFrameLocks noGrp="1"/>
          </p:cNvGraphicFramePr>
          <p:nvPr>
            <p:ph idx="1"/>
            <p:extLst>
              <p:ext uri="{D42A27DB-BD31-4B8C-83A1-F6EECF244321}">
                <p14:modId xmlns:p14="http://schemas.microsoft.com/office/powerpoint/2010/main" val="3431172500"/>
              </p:ext>
            </p:extLst>
          </p:nvPr>
        </p:nvGraphicFramePr>
        <p:xfrm>
          <a:off x="4572000" y="761999"/>
          <a:ext cx="6858000" cy="5343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8901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DE50F-8852-4453-BE54-7027ED4BE8E2}"/>
              </a:ext>
            </a:extLst>
          </p:cNvPr>
          <p:cNvSpPr>
            <a:spLocks noGrp="1"/>
          </p:cNvSpPr>
          <p:nvPr>
            <p:ph type="title"/>
          </p:nvPr>
        </p:nvSpPr>
        <p:spPr>
          <a:xfrm>
            <a:off x="835024" y="841377"/>
            <a:ext cx="4745505" cy="1666499"/>
          </a:xfrm>
        </p:spPr>
        <p:txBody>
          <a:bodyPr vert="horz" lIns="91440" tIns="45720" rIns="91440" bIns="45720" rtlCol="0" anchor="b" anchorCtr="0">
            <a:normAutofit/>
          </a:bodyPr>
          <a:lstStyle/>
          <a:p>
            <a:r>
              <a:rPr lang="en-US" kern="1200">
                <a:solidFill>
                  <a:schemeClr val="tx1"/>
                </a:solidFill>
                <a:latin typeface="+mj-lt"/>
                <a:ea typeface="+mj-ea"/>
                <a:cs typeface="+mj-cs"/>
              </a:rPr>
              <a:t>Layered Architecture Plan</a:t>
            </a:r>
          </a:p>
        </p:txBody>
      </p:sp>
      <p:sp>
        <p:nvSpPr>
          <p:cNvPr id="5" name="TextBox 4">
            <a:extLst>
              <a:ext uri="{FF2B5EF4-FFF2-40B4-BE49-F238E27FC236}">
                <a16:creationId xmlns:a16="http://schemas.microsoft.com/office/drawing/2014/main" id="{F162320D-E215-4E8E-B7B2-125113C24507}"/>
              </a:ext>
            </a:extLst>
          </p:cNvPr>
          <p:cNvSpPr txBox="1"/>
          <p:nvPr/>
        </p:nvSpPr>
        <p:spPr>
          <a:xfrm>
            <a:off x="835021" y="2743200"/>
            <a:ext cx="4745505" cy="3334565"/>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914400">
              <a:lnSpc>
                <a:spcPct val="90000"/>
              </a:lnSpc>
              <a:spcAft>
                <a:spcPts val="600"/>
              </a:spcAft>
            </a:pPr>
            <a:r>
              <a:rPr lang="en-US" dirty="0"/>
              <a:t>Our team has chosen a layered architectural pattern, which consists of one screen and a toolbar that users will interact with in order to use the back-end functionality and features.</a:t>
            </a:r>
          </a:p>
        </p:txBody>
      </p:sp>
      <p:grpSp>
        <p:nvGrpSpPr>
          <p:cNvPr id="26" name="Group 11">
            <a:extLst>
              <a:ext uri="{FF2B5EF4-FFF2-40B4-BE49-F238E27FC236}">
                <a16:creationId xmlns:a16="http://schemas.microsoft.com/office/drawing/2014/main" id="{6A15AA18-4B71-46A7-A76C-9CF96DE14F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3" name="Group 12">
              <a:extLst>
                <a:ext uri="{FF2B5EF4-FFF2-40B4-BE49-F238E27FC236}">
                  <a16:creationId xmlns:a16="http://schemas.microsoft.com/office/drawing/2014/main" id="{34DE4BFB-2B70-4E62-89FD-1D466CCFE2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7" name="Freeform: Shape 16">
                <a:extLst>
                  <a:ext uri="{FF2B5EF4-FFF2-40B4-BE49-F238E27FC236}">
                    <a16:creationId xmlns:a16="http://schemas.microsoft.com/office/drawing/2014/main" id="{464E5BEB-6761-4106-B1D6-D9A6908B4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11FAE02-7EEB-4450-9123-148CC979D3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4" name="Group 13">
              <a:extLst>
                <a:ext uri="{FF2B5EF4-FFF2-40B4-BE49-F238E27FC236}">
                  <a16:creationId xmlns:a16="http://schemas.microsoft.com/office/drawing/2014/main" id="{F62FB0BB-9179-4751-A08F-1DBBC8B87E1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5" name="Freeform: Shape 14">
                <a:extLst>
                  <a:ext uri="{FF2B5EF4-FFF2-40B4-BE49-F238E27FC236}">
                    <a16:creationId xmlns:a16="http://schemas.microsoft.com/office/drawing/2014/main" id="{33819F96-CF55-40C3-A784-AC461852C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0578D5C7-AD30-4D50-98FC-F0E0C28CD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9" name="Content Placeholder 8">
            <a:extLst>
              <a:ext uri="{FF2B5EF4-FFF2-40B4-BE49-F238E27FC236}">
                <a16:creationId xmlns:a16="http://schemas.microsoft.com/office/drawing/2014/main" id="{AC363783-68AC-49ED-A53C-219882B237ED}"/>
              </a:ext>
            </a:extLst>
          </p:cNvPr>
          <p:cNvPicPr>
            <a:picLocks noGrp="1" noChangeAspect="1"/>
          </p:cNvPicPr>
          <p:nvPr>
            <p:ph idx="1"/>
          </p:nvPr>
        </p:nvPicPr>
        <p:blipFill>
          <a:blip r:embed="rId3"/>
          <a:stretch>
            <a:fillRect/>
          </a:stretch>
        </p:blipFill>
        <p:spPr>
          <a:xfrm>
            <a:off x="6544048" y="1832238"/>
            <a:ext cx="4364878" cy="1929500"/>
          </a:xfrm>
          <a:prstGeom prst="rect">
            <a:avLst/>
          </a:prstGeom>
        </p:spPr>
      </p:pic>
    </p:spTree>
    <p:extLst>
      <p:ext uri="{BB962C8B-B14F-4D97-AF65-F5344CB8AC3E}">
        <p14:creationId xmlns:p14="http://schemas.microsoft.com/office/powerpoint/2010/main" val="20938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B0479F5-59EA-43F3-BAFC-2606376EB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7631B-9F7B-4133-8664-77AD9EBA50DC}"/>
              </a:ext>
            </a:extLst>
          </p:cNvPr>
          <p:cNvSpPr>
            <a:spLocks noGrp="1"/>
          </p:cNvSpPr>
          <p:nvPr>
            <p:ph type="title"/>
          </p:nvPr>
        </p:nvSpPr>
        <p:spPr>
          <a:xfrm>
            <a:off x="762000" y="1528717"/>
            <a:ext cx="3810000" cy="3805283"/>
          </a:xfrm>
        </p:spPr>
        <p:txBody>
          <a:bodyPr>
            <a:normAutofit/>
          </a:bodyPr>
          <a:lstStyle/>
          <a:p>
            <a:r>
              <a:rPr lang="en-US" dirty="0"/>
              <a:t>Software Quality Attributes </a:t>
            </a:r>
          </a:p>
        </p:txBody>
      </p:sp>
      <p:graphicFrame>
        <p:nvGraphicFramePr>
          <p:cNvPr id="5" name="Content Placeholder 2">
            <a:extLst>
              <a:ext uri="{FF2B5EF4-FFF2-40B4-BE49-F238E27FC236}">
                <a16:creationId xmlns:a16="http://schemas.microsoft.com/office/drawing/2014/main" id="{0ED83FB3-783F-4071-A2C2-8558CB33F4B1}"/>
              </a:ext>
            </a:extLst>
          </p:cNvPr>
          <p:cNvGraphicFramePr>
            <a:graphicFrameLocks noGrp="1"/>
          </p:cNvGraphicFramePr>
          <p:nvPr>
            <p:ph idx="1"/>
            <p:extLst>
              <p:ext uri="{D42A27DB-BD31-4B8C-83A1-F6EECF244321}">
                <p14:modId xmlns:p14="http://schemas.microsoft.com/office/powerpoint/2010/main" val="3198865450"/>
              </p:ext>
            </p:extLst>
          </p:nvPr>
        </p:nvGraphicFramePr>
        <p:xfrm>
          <a:off x="4572000" y="761999"/>
          <a:ext cx="6858000" cy="53435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5277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5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3CDF946-1533-4640-542D-868574C5D8BA}"/>
              </a:ext>
            </a:extLst>
          </p:cNvPr>
          <p:cNvGraphicFramePr>
            <a:graphicFrameLocks noGrp="1"/>
          </p:cNvGraphicFramePr>
          <p:nvPr>
            <p:ph idx="1"/>
            <p:extLst>
              <p:ext uri="{D42A27DB-BD31-4B8C-83A1-F6EECF244321}">
                <p14:modId xmlns:p14="http://schemas.microsoft.com/office/powerpoint/2010/main" val="2098449183"/>
              </p:ext>
            </p:extLst>
          </p:nvPr>
        </p:nvGraphicFramePr>
        <p:xfrm>
          <a:off x="2285302" y="1695624"/>
          <a:ext cx="5972175" cy="4613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Graphic 9" descr="Clipboard Partially Crossed outline">
            <a:extLst>
              <a:ext uri="{FF2B5EF4-FFF2-40B4-BE49-F238E27FC236}">
                <a16:creationId xmlns:a16="http://schemas.microsoft.com/office/drawing/2014/main" id="{84EBEF4E-CE21-45D8-A3AB-B28032BC16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01174" y="290847"/>
            <a:ext cx="914400" cy="914400"/>
          </a:xfrm>
          <a:prstGeom prst="rect">
            <a:avLst/>
          </a:prstGeom>
        </p:spPr>
      </p:pic>
      <p:sp>
        <p:nvSpPr>
          <p:cNvPr id="14" name="Title 13">
            <a:extLst>
              <a:ext uri="{FF2B5EF4-FFF2-40B4-BE49-F238E27FC236}">
                <a16:creationId xmlns:a16="http://schemas.microsoft.com/office/drawing/2014/main" id="{694C26CB-7517-46DD-B66A-24EF6A725B39}"/>
              </a:ext>
            </a:extLst>
          </p:cNvPr>
          <p:cNvSpPr>
            <a:spLocks noGrp="1"/>
          </p:cNvSpPr>
          <p:nvPr>
            <p:ph type="title"/>
          </p:nvPr>
        </p:nvSpPr>
        <p:spPr>
          <a:xfrm>
            <a:off x="2615574" y="362096"/>
            <a:ext cx="5311629" cy="843151"/>
          </a:xfrm>
        </p:spPr>
        <p:txBody>
          <a:bodyPr>
            <a:noAutofit/>
          </a:bodyPr>
          <a:lstStyle/>
          <a:p>
            <a:r>
              <a:rPr lang="en-US" sz="4800" dirty="0"/>
              <a:t>Test Specification</a:t>
            </a:r>
          </a:p>
        </p:txBody>
      </p:sp>
    </p:spTree>
    <p:extLst>
      <p:ext uri="{BB962C8B-B14F-4D97-AF65-F5344CB8AC3E}">
        <p14:creationId xmlns:p14="http://schemas.microsoft.com/office/powerpoint/2010/main" val="237619058"/>
      </p:ext>
    </p:extLst>
  </p:cSld>
  <p:clrMapOvr>
    <a:masterClrMapping/>
  </p:clrMapOvr>
</p:sld>
</file>

<file path=ppt/theme/theme1.xml><?xml version="1.0" encoding="utf-8"?>
<a:theme xmlns:a="http://schemas.openxmlformats.org/drawingml/2006/main" name="TornVTI">
  <a:themeElements>
    <a:clrScheme name="Custom 2">
      <a:dk1>
        <a:srgbClr val="000000"/>
      </a:dk1>
      <a:lt1>
        <a:srgbClr val="FFFFFF"/>
      </a:lt1>
      <a:dk2>
        <a:srgbClr val="32393F"/>
      </a:dk2>
      <a:lt2>
        <a:srgbClr val="E2E5E8"/>
      </a:lt2>
      <a:accent1>
        <a:srgbClr val="A49CE0"/>
      </a:accent1>
      <a:accent2>
        <a:srgbClr val="A2ABB5"/>
      </a:accent2>
      <a:accent3>
        <a:srgbClr val="65727F"/>
      </a:accent3>
      <a:accent4>
        <a:srgbClr val="8C8EE4"/>
      </a:accent4>
      <a:accent5>
        <a:srgbClr val="9DB5CA"/>
      </a:accent5>
      <a:accent6>
        <a:srgbClr val="44637E"/>
      </a:accent6>
      <a:hlink>
        <a:srgbClr val="5C85A7"/>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TotalTime>
  <Words>646</Words>
  <Application>Microsoft Office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Verdana Pro</vt:lpstr>
      <vt:lpstr>Verdana Pro Cond SemiBold</vt:lpstr>
      <vt:lpstr>TornVTI</vt:lpstr>
      <vt:lpstr>JET TEXT EDITOR</vt:lpstr>
      <vt:lpstr>Why a text editor? </vt:lpstr>
      <vt:lpstr>Purpose of this software</vt:lpstr>
      <vt:lpstr>Operating Environment </vt:lpstr>
      <vt:lpstr>Design and Implementation Constraints </vt:lpstr>
      <vt:lpstr>Functions and features </vt:lpstr>
      <vt:lpstr>Layered Architecture Plan</vt:lpstr>
      <vt:lpstr>Software Quality Attributes </vt:lpstr>
      <vt:lpstr>Test Specification</vt:lpstr>
      <vt:lpstr>User Guide</vt:lpstr>
      <vt:lpstr>EXECUTIVE SUMMARY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Jerrica Deloatch</dc:creator>
  <cp:lastModifiedBy>Jerrica Deloatch</cp:lastModifiedBy>
  <cp:revision>139</cp:revision>
  <dcterms:created xsi:type="dcterms:W3CDTF">2022-02-27T19:34:01Z</dcterms:created>
  <dcterms:modified xsi:type="dcterms:W3CDTF">2022-05-09T01:05:05Z</dcterms:modified>
</cp:coreProperties>
</file>