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T Serif" charset="1" panose="020A0603040505020204"/>
      <p:regular r:id="rId15"/>
    </p:embeddedFont>
    <p:embeddedFont>
      <p:font typeface="DM Sans" charset="1" panose="00000000000000000000"/>
      <p:regular r:id="rId16"/>
    </p:embeddedFont>
    <p:embeddedFont>
      <p:font typeface="Arimo" charset="1" panose="020B0604020202020204"/>
      <p:regular r:id="rId17"/>
    </p:embeddedFont>
    <p:embeddedFont>
      <p:font typeface="DM Sans Bold" charset="1" panose="00000000000000000000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589586" y="-109217"/>
            <a:ext cx="18491195" cy="10505435"/>
            <a:chOff x="0" y="0"/>
            <a:chExt cx="11557000" cy="6565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72771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0"/>
                  </a:moveTo>
                  <a:lnTo>
                    <a:pt x="0" y="9271"/>
                  </a:lnTo>
                  <a:lnTo>
                    <a:pt x="11430000" y="9271"/>
                  </a:lnTo>
                  <a:lnTo>
                    <a:pt x="11430000" y="0"/>
                  </a:lnTo>
                  <a:close/>
                  <a:moveTo>
                    <a:pt x="0" y="6438646"/>
                  </a:moveTo>
                  <a:lnTo>
                    <a:pt x="0" y="6438900"/>
                  </a:lnTo>
                  <a:lnTo>
                    <a:pt x="11430000" y="6438900"/>
                  </a:lnTo>
                  <a:lnTo>
                    <a:pt x="11430000" y="643864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959" y="15217"/>
            <a:ext cx="6847531" cy="10271296"/>
          </a:xfrm>
          <a:custGeom>
            <a:avLst/>
            <a:gdLst/>
            <a:ahLst/>
            <a:cxnLst/>
            <a:rect r="r" b="b" t="t" l="l"/>
            <a:pathLst>
              <a:path h="10271296" w="6847531">
                <a:moveTo>
                  <a:pt x="0" y="0"/>
                </a:moveTo>
                <a:lnTo>
                  <a:pt x="6847531" y="0"/>
                </a:lnTo>
                <a:lnTo>
                  <a:pt x="6847531" y="10271296"/>
                </a:lnTo>
                <a:lnTo>
                  <a:pt x="0" y="10271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" t="0" r="-6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52236" y="2776955"/>
            <a:ext cx="10018375" cy="193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7"/>
              </a:lnSpc>
            </a:pPr>
            <a:r>
              <a:rPr lang="en-US" sz="6218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Uconnect</a:t>
            </a:r>
            <a:r>
              <a:rPr lang="en-US" sz="6218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: Madaniyat + Texnologiya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63458" y="5572023"/>
            <a:ext cx="76799" cy="62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52236" y="5705373"/>
            <a:ext cx="14975962" cy="14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9"/>
              </a:lnSpc>
            </a:pPr>
            <a:r>
              <a:rPr lang="en-US" sz="3620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O'zbekiston yoshlarini birlashtiruvchi </a:t>
            </a:r>
          </a:p>
          <a:p>
            <a:pPr algn="l">
              <a:lnSpc>
                <a:spcPts val="5839"/>
              </a:lnSpc>
            </a:pPr>
            <a:r>
              <a:rPr lang="en-US" sz="3620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innovatsion loyiha.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01605" y="-109057"/>
            <a:ext cx="18491195" cy="10505435"/>
            <a:chOff x="0" y="0"/>
            <a:chExt cx="11557000" cy="6565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72771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0"/>
                  </a:moveTo>
                  <a:lnTo>
                    <a:pt x="0" y="9271"/>
                  </a:lnTo>
                  <a:lnTo>
                    <a:pt x="11430000" y="9271"/>
                  </a:lnTo>
                  <a:lnTo>
                    <a:pt x="11430000" y="0"/>
                  </a:lnTo>
                  <a:close/>
                  <a:moveTo>
                    <a:pt x="0" y="6438646"/>
                  </a:moveTo>
                  <a:lnTo>
                    <a:pt x="0" y="6438900"/>
                  </a:lnTo>
                  <a:lnTo>
                    <a:pt x="11430000" y="6438900"/>
                  </a:lnTo>
                  <a:lnTo>
                    <a:pt x="11430000" y="643864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82320" y="2892298"/>
              <a:ext cx="332232" cy="531622"/>
            </a:xfrm>
            <a:custGeom>
              <a:avLst/>
              <a:gdLst/>
              <a:ahLst/>
              <a:cxnLst/>
              <a:rect r="r" b="b" t="t" l="l"/>
              <a:pathLst>
                <a:path h="531622" w="332232">
                  <a:moveTo>
                    <a:pt x="66421" y="33147"/>
                  </a:moveTo>
                  <a:cubicBezTo>
                    <a:pt x="48006" y="33147"/>
                    <a:pt x="33147" y="48006"/>
                    <a:pt x="33147" y="66421"/>
                  </a:cubicBezTo>
                  <a:lnTo>
                    <a:pt x="33147" y="465201"/>
                  </a:lnTo>
                  <a:cubicBezTo>
                    <a:pt x="33147" y="483616"/>
                    <a:pt x="48006" y="498475"/>
                    <a:pt x="66421" y="498475"/>
                  </a:cubicBezTo>
                  <a:lnTo>
                    <a:pt x="265811" y="498475"/>
                  </a:lnTo>
                  <a:cubicBezTo>
                    <a:pt x="284226" y="498475"/>
                    <a:pt x="299085" y="483616"/>
                    <a:pt x="299085" y="465201"/>
                  </a:cubicBezTo>
                  <a:lnTo>
                    <a:pt x="299085" y="66421"/>
                  </a:lnTo>
                  <a:cubicBezTo>
                    <a:pt x="299085" y="48006"/>
                    <a:pt x="284226" y="33147"/>
                    <a:pt x="265811" y="33147"/>
                  </a:cubicBezTo>
                  <a:lnTo>
                    <a:pt x="66421" y="33147"/>
                  </a:lnTo>
                  <a:close/>
                  <a:moveTo>
                    <a:pt x="0" y="66421"/>
                  </a:moveTo>
                  <a:cubicBezTo>
                    <a:pt x="0" y="29718"/>
                    <a:pt x="29845" y="0"/>
                    <a:pt x="66421" y="0"/>
                  </a:cubicBezTo>
                  <a:lnTo>
                    <a:pt x="265811" y="0"/>
                  </a:lnTo>
                  <a:cubicBezTo>
                    <a:pt x="302514" y="0"/>
                    <a:pt x="332232" y="29845"/>
                    <a:pt x="332232" y="66421"/>
                  </a:cubicBezTo>
                  <a:lnTo>
                    <a:pt x="332232" y="465201"/>
                  </a:lnTo>
                  <a:cubicBezTo>
                    <a:pt x="332232" y="501904"/>
                    <a:pt x="302387" y="531622"/>
                    <a:pt x="265811" y="531622"/>
                  </a:cubicBezTo>
                  <a:lnTo>
                    <a:pt x="66421" y="531622"/>
                  </a:lnTo>
                  <a:cubicBezTo>
                    <a:pt x="29718" y="531622"/>
                    <a:pt x="0" y="501777"/>
                    <a:pt x="0" y="465201"/>
                  </a:cubicBezTo>
                  <a:lnTo>
                    <a:pt x="0" y="66421"/>
                  </a:lnTo>
                  <a:close/>
                  <a:moveTo>
                    <a:pt x="132842" y="415290"/>
                  </a:moveTo>
                  <a:lnTo>
                    <a:pt x="199390" y="415290"/>
                  </a:lnTo>
                  <a:cubicBezTo>
                    <a:pt x="208534" y="415290"/>
                    <a:pt x="216027" y="422783"/>
                    <a:pt x="216027" y="431927"/>
                  </a:cubicBezTo>
                  <a:cubicBezTo>
                    <a:pt x="216027" y="441071"/>
                    <a:pt x="208534" y="448564"/>
                    <a:pt x="199390" y="448564"/>
                  </a:cubicBezTo>
                  <a:lnTo>
                    <a:pt x="132842" y="448564"/>
                  </a:lnTo>
                  <a:cubicBezTo>
                    <a:pt x="123698" y="448564"/>
                    <a:pt x="116205" y="441071"/>
                    <a:pt x="116205" y="431927"/>
                  </a:cubicBezTo>
                  <a:cubicBezTo>
                    <a:pt x="116205" y="422783"/>
                    <a:pt x="123698" y="415290"/>
                    <a:pt x="132842" y="415290"/>
                  </a:cubicBezTo>
                </a:path>
              </a:pathLst>
            </a:custGeom>
            <a:solidFill>
              <a:srgbClr val="E04F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149980" y="2892425"/>
              <a:ext cx="531367" cy="531368"/>
            </a:xfrm>
            <a:custGeom>
              <a:avLst/>
              <a:gdLst/>
              <a:ahLst/>
              <a:cxnLst/>
              <a:rect r="r" b="b" t="t" l="l"/>
              <a:pathLst>
                <a:path h="531368" w="531367">
                  <a:moveTo>
                    <a:pt x="265556" y="498094"/>
                  </a:moveTo>
                  <a:cubicBezTo>
                    <a:pt x="282828" y="498094"/>
                    <a:pt x="307466" y="483108"/>
                    <a:pt x="329818" y="438531"/>
                  </a:cubicBezTo>
                  <a:cubicBezTo>
                    <a:pt x="340105" y="417957"/>
                    <a:pt x="348741" y="393192"/>
                    <a:pt x="354837" y="365125"/>
                  </a:cubicBezTo>
                  <a:lnTo>
                    <a:pt x="176275" y="365125"/>
                  </a:lnTo>
                  <a:cubicBezTo>
                    <a:pt x="182371" y="393192"/>
                    <a:pt x="191007" y="417957"/>
                    <a:pt x="201294" y="438531"/>
                  </a:cubicBezTo>
                  <a:cubicBezTo>
                    <a:pt x="223646" y="483108"/>
                    <a:pt x="248284" y="498094"/>
                    <a:pt x="265556" y="498094"/>
                  </a:cubicBezTo>
                  <a:close/>
                  <a:moveTo>
                    <a:pt x="170306" y="331978"/>
                  </a:moveTo>
                  <a:lnTo>
                    <a:pt x="360679" y="331978"/>
                  </a:lnTo>
                  <a:cubicBezTo>
                    <a:pt x="363600" y="311023"/>
                    <a:pt x="365124" y="288671"/>
                    <a:pt x="365124" y="265557"/>
                  </a:cubicBezTo>
                  <a:cubicBezTo>
                    <a:pt x="365124" y="242443"/>
                    <a:pt x="363600" y="220091"/>
                    <a:pt x="360679" y="199136"/>
                  </a:cubicBezTo>
                  <a:lnTo>
                    <a:pt x="170306" y="199136"/>
                  </a:lnTo>
                  <a:cubicBezTo>
                    <a:pt x="167385" y="220091"/>
                    <a:pt x="165861" y="242443"/>
                    <a:pt x="165861" y="265557"/>
                  </a:cubicBezTo>
                  <a:cubicBezTo>
                    <a:pt x="165861" y="288671"/>
                    <a:pt x="167385" y="311023"/>
                    <a:pt x="170306" y="331978"/>
                  </a:cubicBezTo>
                  <a:close/>
                  <a:moveTo>
                    <a:pt x="176275" y="165862"/>
                  </a:moveTo>
                  <a:lnTo>
                    <a:pt x="354837" y="165862"/>
                  </a:lnTo>
                  <a:cubicBezTo>
                    <a:pt x="348741" y="137795"/>
                    <a:pt x="340105" y="113030"/>
                    <a:pt x="329818" y="92456"/>
                  </a:cubicBezTo>
                  <a:cubicBezTo>
                    <a:pt x="307466" y="47879"/>
                    <a:pt x="282955" y="33020"/>
                    <a:pt x="265556" y="33020"/>
                  </a:cubicBezTo>
                  <a:cubicBezTo>
                    <a:pt x="248157" y="33020"/>
                    <a:pt x="223646" y="48006"/>
                    <a:pt x="201294" y="92456"/>
                  </a:cubicBezTo>
                  <a:cubicBezTo>
                    <a:pt x="191007" y="113030"/>
                    <a:pt x="182371" y="137795"/>
                    <a:pt x="176275" y="165862"/>
                  </a:cubicBezTo>
                  <a:close/>
                  <a:moveTo>
                    <a:pt x="394334" y="199136"/>
                  </a:moveTo>
                  <a:cubicBezTo>
                    <a:pt x="397001" y="220472"/>
                    <a:pt x="398525" y="242697"/>
                    <a:pt x="398525" y="265557"/>
                  </a:cubicBezTo>
                  <a:cubicBezTo>
                    <a:pt x="398525" y="288417"/>
                    <a:pt x="397128" y="310769"/>
                    <a:pt x="394334" y="331978"/>
                  </a:cubicBezTo>
                  <a:lnTo>
                    <a:pt x="488568" y="331978"/>
                  </a:lnTo>
                  <a:cubicBezTo>
                    <a:pt x="494791" y="310896"/>
                    <a:pt x="498220" y="288544"/>
                    <a:pt x="498220" y="265557"/>
                  </a:cubicBezTo>
                  <a:cubicBezTo>
                    <a:pt x="498220" y="242570"/>
                    <a:pt x="494918" y="220218"/>
                    <a:pt x="488568" y="199136"/>
                  </a:cubicBezTo>
                  <a:lnTo>
                    <a:pt x="394334" y="199136"/>
                  </a:lnTo>
                  <a:close/>
                  <a:moveTo>
                    <a:pt x="475868" y="165862"/>
                  </a:moveTo>
                  <a:cubicBezTo>
                    <a:pt x="448944" y="109220"/>
                    <a:pt x="399922" y="65278"/>
                    <a:pt x="339978" y="45085"/>
                  </a:cubicBezTo>
                  <a:cubicBezTo>
                    <a:pt x="361822" y="74422"/>
                    <a:pt x="378967" y="116459"/>
                    <a:pt x="389000" y="165862"/>
                  </a:cubicBezTo>
                  <a:lnTo>
                    <a:pt x="475995" y="165862"/>
                  </a:lnTo>
                  <a:lnTo>
                    <a:pt x="475868" y="165862"/>
                  </a:lnTo>
                  <a:close/>
                  <a:moveTo>
                    <a:pt x="142493" y="165862"/>
                  </a:moveTo>
                  <a:cubicBezTo>
                    <a:pt x="152526" y="116459"/>
                    <a:pt x="169671" y="74422"/>
                    <a:pt x="191515" y="45085"/>
                  </a:cubicBezTo>
                  <a:cubicBezTo>
                    <a:pt x="131444" y="65278"/>
                    <a:pt x="82295" y="109220"/>
                    <a:pt x="55498" y="165862"/>
                  </a:cubicBezTo>
                  <a:lnTo>
                    <a:pt x="142366" y="165862"/>
                  </a:lnTo>
                  <a:lnTo>
                    <a:pt x="142493" y="165862"/>
                  </a:lnTo>
                  <a:close/>
                  <a:moveTo>
                    <a:pt x="42798" y="199136"/>
                  </a:moveTo>
                  <a:cubicBezTo>
                    <a:pt x="36575" y="220218"/>
                    <a:pt x="33146" y="242570"/>
                    <a:pt x="33146" y="265557"/>
                  </a:cubicBezTo>
                  <a:cubicBezTo>
                    <a:pt x="33146" y="288544"/>
                    <a:pt x="36448" y="310896"/>
                    <a:pt x="42798" y="331978"/>
                  </a:cubicBezTo>
                  <a:lnTo>
                    <a:pt x="136905" y="331978"/>
                  </a:lnTo>
                  <a:cubicBezTo>
                    <a:pt x="134238" y="310642"/>
                    <a:pt x="132714" y="288417"/>
                    <a:pt x="132714" y="265557"/>
                  </a:cubicBezTo>
                  <a:cubicBezTo>
                    <a:pt x="132714" y="242697"/>
                    <a:pt x="134111" y="220345"/>
                    <a:pt x="136905" y="199136"/>
                  </a:cubicBezTo>
                  <a:lnTo>
                    <a:pt x="42798" y="199136"/>
                  </a:lnTo>
                  <a:lnTo>
                    <a:pt x="42925" y="199136"/>
                  </a:lnTo>
                  <a:close/>
                  <a:moveTo>
                    <a:pt x="339851" y="486029"/>
                  </a:moveTo>
                  <a:cubicBezTo>
                    <a:pt x="399923" y="465836"/>
                    <a:pt x="448944" y="421894"/>
                    <a:pt x="475742" y="365252"/>
                  </a:cubicBezTo>
                  <a:lnTo>
                    <a:pt x="388874" y="365252"/>
                  </a:lnTo>
                  <a:cubicBezTo>
                    <a:pt x="378840" y="414655"/>
                    <a:pt x="361695" y="456565"/>
                    <a:pt x="339852" y="486029"/>
                  </a:cubicBezTo>
                  <a:close/>
                  <a:moveTo>
                    <a:pt x="191388" y="486029"/>
                  </a:moveTo>
                  <a:cubicBezTo>
                    <a:pt x="169544" y="456692"/>
                    <a:pt x="152399" y="414655"/>
                    <a:pt x="142367" y="365252"/>
                  </a:cubicBezTo>
                  <a:lnTo>
                    <a:pt x="55499" y="365252"/>
                  </a:lnTo>
                  <a:cubicBezTo>
                    <a:pt x="82423" y="421894"/>
                    <a:pt x="131445" y="465836"/>
                    <a:pt x="191389" y="486029"/>
                  </a:cubicBezTo>
                  <a:close/>
                  <a:moveTo>
                    <a:pt x="265683" y="531368"/>
                  </a:moveTo>
                  <a:cubicBezTo>
                    <a:pt x="256920" y="531368"/>
                    <a:pt x="248284" y="530987"/>
                    <a:pt x="239649" y="530098"/>
                  </a:cubicBezTo>
                  <a:cubicBezTo>
                    <a:pt x="231013" y="529209"/>
                    <a:pt x="222377" y="527939"/>
                    <a:pt x="213868" y="526288"/>
                  </a:cubicBezTo>
                  <a:cubicBezTo>
                    <a:pt x="205358" y="524637"/>
                    <a:pt x="196850" y="522478"/>
                    <a:pt x="188595" y="519938"/>
                  </a:cubicBezTo>
                  <a:cubicBezTo>
                    <a:pt x="180340" y="517398"/>
                    <a:pt x="172085" y="514477"/>
                    <a:pt x="164084" y="511175"/>
                  </a:cubicBezTo>
                  <a:cubicBezTo>
                    <a:pt x="156083" y="507873"/>
                    <a:pt x="148209" y="504063"/>
                    <a:pt x="140462" y="499999"/>
                  </a:cubicBezTo>
                  <a:cubicBezTo>
                    <a:pt x="132715" y="495935"/>
                    <a:pt x="125349" y="491363"/>
                    <a:pt x="118110" y="486537"/>
                  </a:cubicBezTo>
                  <a:cubicBezTo>
                    <a:pt x="110871" y="481711"/>
                    <a:pt x="103886" y="476504"/>
                    <a:pt x="97155" y="471043"/>
                  </a:cubicBezTo>
                  <a:cubicBezTo>
                    <a:pt x="90424" y="465582"/>
                    <a:pt x="83947" y="459740"/>
                    <a:pt x="77851" y="453517"/>
                  </a:cubicBezTo>
                  <a:cubicBezTo>
                    <a:pt x="71755" y="447294"/>
                    <a:pt x="65913" y="440944"/>
                    <a:pt x="60325" y="434213"/>
                  </a:cubicBezTo>
                  <a:cubicBezTo>
                    <a:pt x="54737" y="427482"/>
                    <a:pt x="49657" y="420497"/>
                    <a:pt x="44831" y="413258"/>
                  </a:cubicBezTo>
                  <a:cubicBezTo>
                    <a:pt x="40005" y="406019"/>
                    <a:pt x="35560" y="398526"/>
                    <a:pt x="31369" y="390906"/>
                  </a:cubicBezTo>
                  <a:cubicBezTo>
                    <a:pt x="27178" y="383286"/>
                    <a:pt x="23495" y="375412"/>
                    <a:pt x="20193" y="367284"/>
                  </a:cubicBezTo>
                  <a:cubicBezTo>
                    <a:pt x="16891" y="359156"/>
                    <a:pt x="13970" y="351028"/>
                    <a:pt x="11430" y="342773"/>
                  </a:cubicBezTo>
                  <a:cubicBezTo>
                    <a:pt x="8890" y="334518"/>
                    <a:pt x="6858" y="326009"/>
                    <a:pt x="5080" y="317500"/>
                  </a:cubicBezTo>
                  <a:cubicBezTo>
                    <a:pt x="3302" y="308991"/>
                    <a:pt x="2159" y="300355"/>
                    <a:pt x="1270" y="291719"/>
                  </a:cubicBezTo>
                  <a:cubicBezTo>
                    <a:pt x="381" y="283083"/>
                    <a:pt x="0" y="274320"/>
                    <a:pt x="0" y="265684"/>
                  </a:cubicBezTo>
                  <a:cubicBezTo>
                    <a:pt x="0" y="257048"/>
                    <a:pt x="381" y="248285"/>
                    <a:pt x="1270" y="239649"/>
                  </a:cubicBezTo>
                  <a:cubicBezTo>
                    <a:pt x="2159" y="231013"/>
                    <a:pt x="3429" y="222377"/>
                    <a:pt x="5080" y="213868"/>
                  </a:cubicBezTo>
                  <a:cubicBezTo>
                    <a:pt x="6731" y="205359"/>
                    <a:pt x="8890" y="196850"/>
                    <a:pt x="11430" y="188595"/>
                  </a:cubicBezTo>
                  <a:cubicBezTo>
                    <a:pt x="13970" y="180340"/>
                    <a:pt x="16891" y="172085"/>
                    <a:pt x="20193" y="164084"/>
                  </a:cubicBezTo>
                  <a:cubicBezTo>
                    <a:pt x="23495" y="156083"/>
                    <a:pt x="27305" y="148209"/>
                    <a:pt x="31369" y="140462"/>
                  </a:cubicBezTo>
                  <a:cubicBezTo>
                    <a:pt x="35433" y="132715"/>
                    <a:pt x="39878" y="125349"/>
                    <a:pt x="44831" y="118110"/>
                  </a:cubicBezTo>
                  <a:cubicBezTo>
                    <a:pt x="49784" y="110871"/>
                    <a:pt x="54864" y="103886"/>
                    <a:pt x="60325" y="97155"/>
                  </a:cubicBezTo>
                  <a:cubicBezTo>
                    <a:pt x="65786" y="90424"/>
                    <a:pt x="71628" y="83947"/>
                    <a:pt x="77851" y="77851"/>
                  </a:cubicBezTo>
                  <a:cubicBezTo>
                    <a:pt x="84074" y="71755"/>
                    <a:pt x="90424" y="65913"/>
                    <a:pt x="97155" y="60325"/>
                  </a:cubicBezTo>
                  <a:cubicBezTo>
                    <a:pt x="103886" y="54737"/>
                    <a:pt x="110871" y="49657"/>
                    <a:pt x="118110" y="44831"/>
                  </a:cubicBezTo>
                  <a:cubicBezTo>
                    <a:pt x="125349" y="40005"/>
                    <a:pt x="132842" y="35560"/>
                    <a:pt x="140462" y="31369"/>
                  </a:cubicBezTo>
                  <a:cubicBezTo>
                    <a:pt x="148082" y="27178"/>
                    <a:pt x="155956" y="23622"/>
                    <a:pt x="164084" y="20193"/>
                  </a:cubicBezTo>
                  <a:cubicBezTo>
                    <a:pt x="172212" y="16764"/>
                    <a:pt x="180340" y="13970"/>
                    <a:pt x="188595" y="11430"/>
                  </a:cubicBezTo>
                  <a:cubicBezTo>
                    <a:pt x="196850" y="8890"/>
                    <a:pt x="205359" y="6731"/>
                    <a:pt x="213868" y="5080"/>
                  </a:cubicBezTo>
                  <a:cubicBezTo>
                    <a:pt x="222376" y="3429"/>
                    <a:pt x="231013" y="2159"/>
                    <a:pt x="239649" y="1270"/>
                  </a:cubicBezTo>
                  <a:cubicBezTo>
                    <a:pt x="248284" y="381"/>
                    <a:pt x="257048" y="0"/>
                    <a:pt x="265683" y="0"/>
                  </a:cubicBezTo>
                  <a:cubicBezTo>
                    <a:pt x="274319" y="0"/>
                    <a:pt x="283082" y="381"/>
                    <a:pt x="291718" y="1270"/>
                  </a:cubicBezTo>
                  <a:cubicBezTo>
                    <a:pt x="300354" y="2159"/>
                    <a:pt x="308990" y="3429"/>
                    <a:pt x="317499" y="5080"/>
                  </a:cubicBezTo>
                  <a:cubicBezTo>
                    <a:pt x="326008" y="6731"/>
                    <a:pt x="334517" y="8890"/>
                    <a:pt x="342772" y="11430"/>
                  </a:cubicBezTo>
                  <a:cubicBezTo>
                    <a:pt x="351027" y="13970"/>
                    <a:pt x="359282" y="16891"/>
                    <a:pt x="367283" y="20193"/>
                  </a:cubicBezTo>
                  <a:cubicBezTo>
                    <a:pt x="375284" y="23495"/>
                    <a:pt x="383158" y="27178"/>
                    <a:pt x="390905" y="31369"/>
                  </a:cubicBezTo>
                  <a:cubicBezTo>
                    <a:pt x="398652" y="35560"/>
                    <a:pt x="406018" y="40005"/>
                    <a:pt x="413257" y="44831"/>
                  </a:cubicBezTo>
                  <a:cubicBezTo>
                    <a:pt x="420496" y="49657"/>
                    <a:pt x="427481" y="54864"/>
                    <a:pt x="434212" y="60325"/>
                  </a:cubicBezTo>
                  <a:cubicBezTo>
                    <a:pt x="440943" y="65786"/>
                    <a:pt x="447420" y="71628"/>
                    <a:pt x="453516" y="77851"/>
                  </a:cubicBezTo>
                  <a:cubicBezTo>
                    <a:pt x="459612" y="84074"/>
                    <a:pt x="465581" y="90424"/>
                    <a:pt x="471042" y="97155"/>
                  </a:cubicBezTo>
                  <a:cubicBezTo>
                    <a:pt x="476503" y="103886"/>
                    <a:pt x="481710" y="110871"/>
                    <a:pt x="486536" y="118110"/>
                  </a:cubicBezTo>
                  <a:cubicBezTo>
                    <a:pt x="491362" y="125349"/>
                    <a:pt x="495807" y="132842"/>
                    <a:pt x="499998" y="140462"/>
                  </a:cubicBezTo>
                  <a:cubicBezTo>
                    <a:pt x="504189" y="148082"/>
                    <a:pt x="507872" y="155956"/>
                    <a:pt x="511174" y="164084"/>
                  </a:cubicBezTo>
                  <a:cubicBezTo>
                    <a:pt x="514476" y="172212"/>
                    <a:pt x="517397" y="180340"/>
                    <a:pt x="519937" y="188595"/>
                  </a:cubicBezTo>
                  <a:cubicBezTo>
                    <a:pt x="522477" y="196850"/>
                    <a:pt x="524509" y="205359"/>
                    <a:pt x="526287" y="213868"/>
                  </a:cubicBezTo>
                  <a:cubicBezTo>
                    <a:pt x="528065" y="222377"/>
                    <a:pt x="529208" y="231013"/>
                    <a:pt x="530097" y="239649"/>
                  </a:cubicBezTo>
                  <a:cubicBezTo>
                    <a:pt x="530985" y="248285"/>
                    <a:pt x="531367" y="257048"/>
                    <a:pt x="531367" y="265684"/>
                  </a:cubicBezTo>
                  <a:cubicBezTo>
                    <a:pt x="531367" y="274320"/>
                    <a:pt x="530986" y="283083"/>
                    <a:pt x="530097" y="291719"/>
                  </a:cubicBezTo>
                  <a:cubicBezTo>
                    <a:pt x="529208" y="300355"/>
                    <a:pt x="527938" y="308991"/>
                    <a:pt x="526287" y="317500"/>
                  </a:cubicBezTo>
                  <a:cubicBezTo>
                    <a:pt x="524636" y="326009"/>
                    <a:pt x="522477" y="334518"/>
                    <a:pt x="519937" y="342773"/>
                  </a:cubicBezTo>
                  <a:cubicBezTo>
                    <a:pt x="517397" y="351028"/>
                    <a:pt x="514476" y="359283"/>
                    <a:pt x="511174" y="367284"/>
                  </a:cubicBezTo>
                  <a:cubicBezTo>
                    <a:pt x="507872" y="375285"/>
                    <a:pt x="504189" y="383159"/>
                    <a:pt x="499998" y="390906"/>
                  </a:cubicBezTo>
                  <a:cubicBezTo>
                    <a:pt x="495807" y="398653"/>
                    <a:pt x="491362" y="406019"/>
                    <a:pt x="486536" y="413258"/>
                  </a:cubicBezTo>
                  <a:cubicBezTo>
                    <a:pt x="481710" y="420497"/>
                    <a:pt x="476503" y="427482"/>
                    <a:pt x="471042" y="434213"/>
                  </a:cubicBezTo>
                  <a:cubicBezTo>
                    <a:pt x="465581" y="440944"/>
                    <a:pt x="459612" y="447421"/>
                    <a:pt x="453516" y="453517"/>
                  </a:cubicBezTo>
                  <a:cubicBezTo>
                    <a:pt x="447420" y="459613"/>
                    <a:pt x="440943" y="465455"/>
                    <a:pt x="434212" y="471043"/>
                  </a:cubicBezTo>
                  <a:cubicBezTo>
                    <a:pt x="427481" y="476631"/>
                    <a:pt x="420496" y="481711"/>
                    <a:pt x="413257" y="486537"/>
                  </a:cubicBezTo>
                  <a:cubicBezTo>
                    <a:pt x="406018" y="491363"/>
                    <a:pt x="398525" y="495808"/>
                    <a:pt x="390905" y="499999"/>
                  </a:cubicBezTo>
                  <a:cubicBezTo>
                    <a:pt x="383285" y="504190"/>
                    <a:pt x="375411" y="507873"/>
                    <a:pt x="367283" y="511175"/>
                  </a:cubicBezTo>
                  <a:cubicBezTo>
                    <a:pt x="359155" y="514477"/>
                    <a:pt x="351027" y="517398"/>
                    <a:pt x="342772" y="519938"/>
                  </a:cubicBezTo>
                  <a:cubicBezTo>
                    <a:pt x="334517" y="522478"/>
                    <a:pt x="326008" y="524637"/>
                    <a:pt x="317499" y="526288"/>
                  </a:cubicBezTo>
                  <a:cubicBezTo>
                    <a:pt x="308990" y="527939"/>
                    <a:pt x="300354" y="529209"/>
                    <a:pt x="291718" y="530098"/>
                  </a:cubicBezTo>
                  <a:cubicBezTo>
                    <a:pt x="283082" y="530987"/>
                    <a:pt x="274319" y="531368"/>
                    <a:pt x="265683" y="531368"/>
                  </a:cubicBezTo>
                </a:path>
              </a:pathLst>
            </a:custGeom>
            <a:solidFill>
              <a:srgbClr val="E04F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626350" y="2892171"/>
              <a:ext cx="531748" cy="531622"/>
            </a:xfrm>
            <a:custGeom>
              <a:avLst/>
              <a:gdLst/>
              <a:ahLst/>
              <a:cxnLst/>
              <a:rect r="r" b="b" t="t" l="l"/>
              <a:pathLst>
                <a:path h="531622" w="531748">
                  <a:moveTo>
                    <a:pt x="498348" y="268224"/>
                  </a:moveTo>
                  <a:cubicBezTo>
                    <a:pt x="498221" y="282829"/>
                    <a:pt x="483997" y="299085"/>
                    <a:pt x="458724" y="299085"/>
                  </a:cubicBezTo>
                  <a:lnTo>
                    <a:pt x="357124" y="299085"/>
                  </a:lnTo>
                  <a:cubicBezTo>
                    <a:pt x="311277" y="299085"/>
                    <a:pt x="274066" y="336296"/>
                    <a:pt x="274066" y="382143"/>
                  </a:cubicBezTo>
                  <a:cubicBezTo>
                    <a:pt x="274066" y="387985"/>
                    <a:pt x="274701" y="393827"/>
                    <a:pt x="275844" y="399415"/>
                  </a:cubicBezTo>
                  <a:cubicBezTo>
                    <a:pt x="278892" y="413766"/>
                    <a:pt x="285115" y="427736"/>
                    <a:pt x="289561" y="437769"/>
                  </a:cubicBezTo>
                  <a:cubicBezTo>
                    <a:pt x="290450" y="439547"/>
                    <a:pt x="291085" y="441198"/>
                    <a:pt x="291719" y="442722"/>
                  </a:cubicBezTo>
                  <a:cubicBezTo>
                    <a:pt x="296926" y="454787"/>
                    <a:pt x="298958" y="461645"/>
                    <a:pt x="298958" y="467106"/>
                  </a:cubicBezTo>
                  <a:cubicBezTo>
                    <a:pt x="298958" y="487045"/>
                    <a:pt x="286131" y="497840"/>
                    <a:pt x="275337" y="498221"/>
                  </a:cubicBezTo>
                  <a:cubicBezTo>
                    <a:pt x="272162" y="498348"/>
                    <a:pt x="268860" y="498475"/>
                    <a:pt x="265685" y="498475"/>
                  </a:cubicBezTo>
                  <a:cubicBezTo>
                    <a:pt x="137415" y="498348"/>
                    <a:pt x="33275" y="394208"/>
                    <a:pt x="33275" y="265811"/>
                  </a:cubicBezTo>
                  <a:cubicBezTo>
                    <a:pt x="33275" y="137414"/>
                    <a:pt x="137415" y="33274"/>
                    <a:pt x="265812" y="33274"/>
                  </a:cubicBezTo>
                  <a:cubicBezTo>
                    <a:pt x="394208" y="33274"/>
                    <a:pt x="498349" y="137414"/>
                    <a:pt x="498349" y="265811"/>
                  </a:cubicBezTo>
                  <a:cubicBezTo>
                    <a:pt x="498349" y="266700"/>
                    <a:pt x="498349" y="267462"/>
                    <a:pt x="498349" y="268224"/>
                  </a:cubicBezTo>
                  <a:close/>
                  <a:moveTo>
                    <a:pt x="531622" y="268478"/>
                  </a:moveTo>
                  <a:cubicBezTo>
                    <a:pt x="531622" y="267589"/>
                    <a:pt x="531622" y="266573"/>
                    <a:pt x="531622" y="265684"/>
                  </a:cubicBezTo>
                  <a:cubicBezTo>
                    <a:pt x="531622" y="118999"/>
                    <a:pt x="412623" y="0"/>
                    <a:pt x="265811" y="0"/>
                  </a:cubicBezTo>
                  <a:cubicBezTo>
                    <a:pt x="118999" y="0"/>
                    <a:pt x="0" y="118999"/>
                    <a:pt x="0" y="265811"/>
                  </a:cubicBezTo>
                  <a:cubicBezTo>
                    <a:pt x="0" y="412623"/>
                    <a:pt x="118999" y="531622"/>
                    <a:pt x="265811" y="531622"/>
                  </a:cubicBezTo>
                  <a:cubicBezTo>
                    <a:pt x="269494" y="531622"/>
                    <a:pt x="273177" y="531495"/>
                    <a:pt x="276860" y="531368"/>
                  </a:cubicBezTo>
                  <a:cubicBezTo>
                    <a:pt x="309880" y="529971"/>
                    <a:pt x="332359" y="500126"/>
                    <a:pt x="332359" y="466979"/>
                  </a:cubicBezTo>
                  <a:cubicBezTo>
                    <a:pt x="332359" y="451866"/>
                    <a:pt x="326009" y="437642"/>
                    <a:pt x="319786" y="423418"/>
                  </a:cubicBezTo>
                  <a:cubicBezTo>
                    <a:pt x="315341" y="413258"/>
                    <a:pt x="310769" y="402971"/>
                    <a:pt x="308610" y="392430"/>
                  </a:cubicBezTo>
                  <a:cubicBezTo>
                    <a:pt x="307848" y="389128"/>
                    <a:pt x="307594" y="385699"/>
                    <a:pt x="307594" y="382143"/>
                  </a:cubicBezTo>
                  <a:cubicBezTo>
                    <a:pt x="307594" y="354584"/>
                    <a:pt x="329946" y="332359"/>
                    <a:pt x="357377" y="332359"/>
                  </a:cubicBezTo>
                  <a:lnTo>
                    <a:pt x="458977" y="332359"/>
                  </a:lnTo>
                  <a:cubicBezTo>
                    <a:pt x="496823" y="332359"/>
                    <a:pt x="531368" y="306578"/>
                    <a:pt x="531748" y="268732"/>
                  </a:cubicBezTo>
                  <a:lnTo>
                    <a:pt x="531621" y="268605"/>
                  </a:lnTo>
                  <a:close/>
                  <a:moveTo>
                    <a:pt x="157861" y="265811"/>
                  </a:moveTo>
                  <a:cubicBezTo>
                    <a:pt x="157861" y="262509"/>
                    <a:pt x="157226" y="259334"/>
                    <a:pt x="155956" y="256286"/>
                  </a:cubicBezTo>
                  <a:cubicBezTo>
                    <a:pt x="154685" y="253238"/>
                    <a:pt x="152908" y="250571"/>
                    <a:pt x="150495" y="248158"/>
                  </a:cubicBezTo>
                  <a:cubicBezTo>
                    <a:pt x="148082" y="245745"/>
                    <a:pt x="145414" y="243967"/>
                    <a:pt x="142367" y="242697"/>
                  </a:cubicBezTo>
                  <a:cubicBezTo>
                    <a:pt x="139319" y="241427"/>
                    <a:pt x="136144" y="240792"/>
                    <a:pt x="132842" y="240792"/>
                  </a:cubicBezTo>
                  <a:cubicBezTo>
                    <a:pt x="129539" y="240792"/>
                    <a:pt x="126364" y="241427"/>
                    <a:pt x="123317" y="242697"/>
                  </a:cubicBezTo>
                  <a:cubicBezTo>
                    <a:pt x="120269" y="243967"/>
                    <a:pt x="117601" y="245745"/>
                    <a:pt x="115188" y="248158"/>
                  </a:cubicBezTo>
                  <a:cubicBezTo>
                    <a:pt x="112775" y="250571"/>
                    <a:pt x="110997" y="253238"/>
                    <a:pt x="109855" y="256286"/>
                  </a:cubicBezTo>
                  <a:cubicBezTo>
                    <a:pt x="108712" y="259334"/>
                    <a:pt x="107949" y="262509"/>
                    <a:pt x="107949" y="265811"/>
                  </a:cubicBezTo>
                  <a:cubicBezTo>
                    <a:pt x="107949" y="269113"/>
                    <a:pt x="108584" y="272288"/>
                    <a:pt x="109855" y="275336"/>
                  </a:cubicBezTo>
                  <a:cubicBezTo>
                    <a:pt x="111125" y="278384"/>
                    <a:pt x="112902" y="281051"/>
                    <a:pt x="115188" y="283464"/>
                  </a:cubicBezTo>
                  <a:cubicBezTo>
                    <a:pt x="117474" y="285877"/>
                    <a:pt x="120269" y="287655"/>
                    <a:pt x="123317" y="288798"/>
                  </a:cubicBezTo>
                  <a:cubicBezTo>
                    <a:pt x="126364" y="289941"/>
                    <a:pt x="129539" y="290703"/>
                    <a:pt x="132842" y="290703"/>
                  </a:cubicBezTo>
                  <a:cubicBezTo>
                    <a:pt x="136144" y="290703"/>
                    <a:pt x="139319" y="290068"/>
                    <a:pt x="142367" y="288798"/>
                  </a:cubicBezTo>
                  <a:cubicBezTo>
                    <a:pt x="145414" y="287528"/>
                    <a:pt x="148082" y="285750"/>
                    <a:pt x="150495" y="283464"/>
                  </a:cubicBezTo>
                  <a:cubicBezTo>
                    <a:pt x="152908" y="281178"/>
                    <a:pt x="154686" y="278384"/>
                    <a:pt x="155956" y="275336"/>
                  </a:cubicBezTo>
                  <a:cubicBezTo>
                    <a:pt x="157225" y="272288"/>
                    <a:pt x="157861" y="269113"/>
                    <a:pt x="157861" y="265811"/>
                  </a:cubicBezTo>
                  <a:close/>
                  <a:moveTo>
                    <a:pt x="166116" y="191008"/>
                  </a:moveTo>
                  <a:cubicBezTo>
                    <a:pt x="169418" y="191008"/>
                    <a:pt x="172593" y="190373"/>
                    <a:pt x="175641" y="189103"/>
                  </a:cubicBezTo>
                  <a:cubicBezTo>
                    <a:pt x="178689" y="187833"/>
                    <a:pt x="181356" y="186055"/>
                    <a:pt x="183769" y="183642"/>
                  </a:cubicBezTo>
                  <a:cubicBezTo>
                    <a:pt x="186182" y="181229"/>
                    <a:pt x="187961" y="178562"/>
                    <a:pt x="189230" y="175514"/>
                  </a:cubicBezTo>
                  <a:cubicBezTo>
                    <a:pt x="190500" y="172466"/>
                    <a:pt x="191136" y="169291"/>
                    <a:pt x="191136" y="165989"/>
                  </a:cubicBezTo>
                  <a:cubicBezTo>
                    <a:pt x="191136" y="162687"/>
                    <a:pt x="190501" y="159512"/>
                    <a:pt x="189230" y="156464"/>
                  </a:cubicBezTo>
                  <a:cubicBezTo>
                    <a:pt x="187960" y="153416"/>
                    <a:pt x="186182" y="150749"/>
                    <a:pt x="183769" y="148336"/>
                  </a:cubicBezTo>
                  <a:cubicBezTo>
                    <a:pt x="181356" y="145923"/>
                    <a:pt x="178689" y="144145"/>
                    <a:pt x="175641" y="142875"/>
                  </a:cubicBezTo>
                  <a:cubicBezTo>
                    <a:pt x="172593" y="141605"/>
                    <a:pt x="169418" y="140970"/>
                    <a:pt x="166116" y="140970"/>
                  </a:cubicBezTo>
                  <a:cubicBezTo>
                    <a:pt x="162814" y="140970"/>
                    <a:pt x="159639" y="141605"/>
                    <a:pt x="156591" y="142875"/>
                  </a:cubicBezTo>
                  <a:cubicBezTo>
                    <a:pt x="153543" y="144145"/>
                    <a:pt x="150876" y="145923"/>
                    <a:pt x="148463" y="148336"/>
                  </a:cubicBezTo>
                  <a:cubicBezTo>
                    <a:pt x="146050" y="150749"/>
                    <a:pt x="144272" y="153416"/>
                    <a:pt x="143002" y="156464"/>
                  </a:cubicBezTo>
                  <a:cubicBezTo>
                    <a:pt x="141732" y="159512"/>
                    <a:pt x="141097" y="162687"/>
                    <a:pt x="141097" y="165989"/>
                  </a:cubicBezTo>
                  <a:cubicBezTo>
                    <a:pt x="141097" y="169291"/>
                    <a:pt x="141732" y="172466"/>
                    <a:pt x="143002" y="175514"/>
                  </a:cubicBezTo>
                  <a:cubicBezTo>
                    <a:pt x="144273" y="178562"/>
                    <a:pt x="146050" y="181229"/>
                    <a:pt x="148463" y="183642"/>
                  </a:cubicBezTo>
                  <a:cubicBezTo>
                    <a:pt x="150876" y="186055"/>
                    <a:pt x="153543" y="187833"/>
                    <a:pt x="156591" y="189103"/>
                  </a:cubicBezTo>
                  <a:cubicBezTo>
                    <a:pt x="159639" y="190373"/>
                    <a:pt x="162814" y="191008"/>
                    <a:pt x="166116" y="191008"/>
                  </a:cubicBezTo>
                  <a:close/>
                  <a:moveTo>
                    <a:pt x="290703" y="132842"/>
                  </a:moveTo>
                  <a:cubicBezTo>
                    <a:pt x="290703" y="129540"/>
                    <a:pt x="290068" y="126365"/>
                    <a:pt x="288798" y="123317"/>
                  </a:cubicBezTo>
                  <a:cubicBezTo>
                    <a:pt x="287527" y="120269"/>
                    <a:pt x="285750" y="117602"/>
                    <a:pt x="283337" y="115189"/>
                  </a:cubicBezTo>
                  <a:cubicBezTo>
                    <a:pt x="280924" y="112776"/>
                    <a:pt x="278257" y="110998"/>
                    <a:pt x="275209" y="109855"/>
                  </a:cubicBezTo>
                  <a:cubicBezTo>
                    <a:pt x="272161" y="108712"/>
                    <a:pt x="268986" y="107950"/>
                    <a:pt x="265684" y="107950"/>
                  </a:cubicBezTo>
                  <a:cubicBezTo>
                    <a:pt x="262382" y="107950"/>
                    <a:pt x="259207" y="108585"/>
                    <a:pt x="256159" y="109855"/>
                  </a:cubicBezTo>
                  <a:cubicBezTo>
                    <a:pt x="253111" y="111125"/>
                    <a:pt x="250444" y="112903"/>
                    <a:pt x="248031" y="115189"/>
                  </a:cubicBezTo>
                  <a:cubicBezTo>
                    <a:pt x="245618" y="117475"/>
                    <a:pt x="243839" y="120269"/>
                    <a:pt x="242697" y="123317"/>
                  </a:cubicBezTo>
                  <a:cubicBezTo>
                    <a:pt x="241554" y="126365"/>
                    <a:pt x="240792" y="129540"/>
                    <a:pt x="240792" y="132842"/>
                  </a:cubicBezTo>
                  <a:cubicBezTo>
                    <a:pt x="240792" y="136144"/>
                    <a:pt x="241426" y="139319"/>
                    <a:pt x="242697" y="142367"/>
                  </a:cubicBezTo>
                  <a:cubicBezTo>
                    <a:pt x="243967" y="145415"/>
                    <a:pt x="245745" y="148082"/>
                    <a:pt x="248031" y="150495"/>
                  </a:cubicBezTo>
                  <a:cubicBezTo>
                    <a:pt x="250317" y="152908"/>
                    <a:pt x="253111" y="154686"/>
                    <a:pt x="256159" y="155956"/>
                  </a:cubicBezTo>
                  <a:cubicBezTo>
                    <a:pt x="259207" y="157226"/>
                    <a:pt x="262382" y="157861"/>
                    <a:pt x="265684" y="157861"/>
                  </a:cubicBezTo>
                  <a:cubicBezTo>
                    <a:pt x="268986" y="157861"/>
                    <a:pt x="272161" y="157226"/>
                    <a:pt x="275209" y="155956"/>
                  </a:cubicBezTo>
                  <a:cubicBezTo>
                    <a:pt x="278257" y="154686"/>
                    <a:pt x="280924" y="152908"/>
                    <a:pt x="283337" y="150495"/>
                  </a:cubicBezTo>
                  <a:cubicBezTo>
                    <a:pt x="285750" y="148082"/>
                    <a:pt x="287528" y="145415"/>
                    <a:pt x="288798" y="142367"/>
                  </a:cubicBezTo>
                  <a:cubicBezTo>
                    <a:pt x="290068" y="139319"/>
                    <a:pt x="290703" y="136144"/>
                    <a:pt x="290703" y="132842"/>
                  </a:cubicBezTo>
                  <a:close/>
                  <a:moveTo>
                    <a:pt x="365506" y="191008"/>
                  </a:moveTo>
                  <a:cubicBezTo>
                    <a:pt x="368808" y="191008"/>
                    <a:pt x="371983" y="190373"/>
                    <a:pt x="375031" y="189103"/>
                  </a:cubicBezTo>
                  <a:cubicBezTo>
                    <a:pt x="378079" y="187833"/>
                    <a:pt x="380747" y="186055"/>
                    <a:pt x="383160" y="183642"/>
                  </a:cubicBezTo>
                  <a:cubicBezTo>
                    <a:pt x="385573" y="181229"/>
                    <a:pt x="387351" y="178562"/>
                    <a:pt x="388493" y="175514"/>
                  </a:cubicBezTo>
                  <a:cubicBezTo>
                    <a:pt x="389636" y="172466"/>
                    <a:pt x="390399" y="169291"/>
                    <a:pt x="390399" y="165989"/>
                  </a:cubicBezTo>
                  <a:cubicBezTo>
                    <a:pt x="390399" y="162687"/>
                    <a:pt x="389764" y="159512"/>
                    <a:pt x="388493" y="156464"/>
                  </a:cubicBezTo>
                  <a:cubicBezTo>
                    <a:pt x="387223" y="153416"/>
                    <a:pt x="385445" y="150749"/>
                    <a:pt x="383160" y="148336"/>
                  </a:cubicBezTo>
                  <a:cubicBezTo>
                    <a:pt x="380874" y="145923"/>
                    <a:pt x="378079" y="144145"/>
                    <a:pt x="375031" y="142875"/>
                  </a:cubicBezTo>
                  <a:cubicBezTo>
                    <a:pt x="371983" y="141605"/>
                    <a:pt x="368808" y="140970"/>
                    <a:pt x="365506" y="140970"/>
                  </a:cubicBezTo>
                  <a:cubicBezTo>
                    <a:pt x="362204" y="140970"/>
                    <a:pt x="359029" y="141605"/>
                    <a:pt x="355981" y="142875"/>
                  </a:cubicBezTo>
                  <a:cubicBezTo>
                    <a:pt x="352933" y="144145"/>
                    <a:pt x="350266" y="145923"/>
                    <a:pt x="347853" y="148336"/>
                  </a:cubicBezTo>
                  <a:cubicBezTo>
                    <a:pt x="345440" y="150749"/>
                    <a:pt x="343662" y="153416"/>
                    <a:pt x="342392" y="156464"/>
                  </a:cubicBezTo>
                  <a:cubicBezTo>
                    <a:pt x="341123" y="159512"/>
                    <a:pt x="340487" y="162687"/>
                    <a:pt x="340487" y="165989"/>
                  </a:cubicBezTo>
                  <a:cubicBezTo>
                    <a:pt x="340487" y="169291"/>
                    <a:pt x="341122" y="172466"/>
                    <a:pt x="342392" y="175514"/>
                  </a:cubicBezTo>
                  <a:cubicBezTo>
                    <a:pt x="343663" y="178562"/>
                    <a:pt x="345440" y="181229"/>
                    <a:pt x="347853" y="183642"/>
                  </a:cubicBezTo>
                  <a:cubicBezTo>
                    <a:pt x="350266" y="186055"/>
                    <a:pt x="352933" y="187833"/>
                    <a:pt x="355981" y="189103"/>
                  </a:cubicBezTo>
                  <a:cubicBezTo>
                    <a:pt x="359029" y="190373"/>
                    <a:pt x="362204" y="191008"/>
                    <a:pt x="365506" y="191008"/>
                  </a:cubicBezTo>
                </a:path>
              </a:pathLst>
            </a:custGeom>
            <a:solidFill>
              <a:srgbClr val="E04F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04705" y="2911867"/>
            <a:ext cx="5293720" cy="1000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0"/>
              </a:lnSpc>
            </a:pPr>
            <a:r>
              <a:rPr lang="en-US" sz="5850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Asosiy Ustunlar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4705" y="5551046"/>
            <a:ext cx="2518885" cy="637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3"/>
              </a:lnSpc>
            </a:pPr>
            <a:r>
              <a:rPr lang="en-US" sz="3223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Mobil tarmoq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6003" y="6180809"/>
            <a:ext cx="76799" cy="54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0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48831" y="5646296"/>
            <a:ext cx="4804712" cy="1485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1"/>
              </a:lnSpc>
            </a:pPr>
            <a:r>
              <a:rPr lang="en-US" sz="3237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Global Networking</a:t>
            </a:r>
          </a:p>
          <a:p>
            <a:pPr algn="l">
              <a:lnSpc>
                <a:spcPts val="3845"/>
              </a:lnSpc>
            </a:pPr>
            <a:r>
              <a:rPr lang="en-US" sz="2466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Iste'dodlarni birlashtiruvchi keng ko'lamli aloqa imkoniyatlari.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92958" y="5646296"/>
            <a:ext cx="5591174" cy="1485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1"/>
              </a:lnSpc>
            </a:pPr>
            <a:r>
              <a:rPr lang="en-US" sz="3237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O'zbekona ijod</a:t>
            </a:r>
          </a:p>
          <a:p>
            <a:pPr algn="l">
              <a:lnSpc>
                <a:spcPts val="3845"/>
              </a:lnSpc>
            </a:pPr>
            <a:r>
              <a:rPr lang="en-US" sz="2466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Milliy qadriyatlarimizni targ'ib qiluvchi noyob ijodiy makon.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4705" y="6363222"/>
            <a:ext cx="5100921" cy="912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8"/>
              </a:lnSpc>
            </a:pPr>
            <a:r>
              <a:rPr lang="en-US" sz="2455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Harbir iste'dod egasi uchun o'zaro aloqa platformasi.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01605" y="-109057"/>
            <a:ext cx="18491195" cy="10505435"/>
            <a:chOff x="0" y="0"/>
            <a:chExt cx="11557000" cy="6565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72771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0"/>
                  </a:moveTo>
                  <a:lnTo>
                    <a:pt x="0" y="9271"/>
                  </a:lnTo>
                  <a:lnTo>
                    <a:pt x="11430000" y="9271"/>
                  </a:lnTo>
                  <a:lnTo>
                    <a:pt x="11430000" y="0"/>
                  </a:lnTo>
                  <a:close/>
                  <a:moveTo>
                    <a:pt x="0" y="6438646"/>
                  </a:moveTo>
                  <a:lnTo>
                    <a:pt x="0" y="6438900"/>
                  </a:lnTo>
                  <a:lnTo>
                    <a:pt x="11430000" y="6438900"/>
                  </a:lnTo>
                  <a:lnTo>
                    <a:pt x="11430000" y="643864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82625" y="2587371"/>
              <a:ext cx="3396488" cy="708914"/>
            </a:xfrm>
            <a:custGeom>
              <a:avLst/>
              <a:gdLst/>
              <a:ahLst/>
              <a:cxnLst/>
              <a:rect r="r" b="b" t="t" l="l"/>
              <a:pathLst>
                <a:path h="708914" w="3396488">
                  <a:moveTo>
                    <a:pt x="3219323" y="0"/>
                  </a:moveTo>
                  <a:lnTo>
                    <a:pt x="3396488" y="354457"/>
                  </a:lnTo>
                  <a:lnTo>
                    <a:pt x="3219323" y="708914"/>
                  </a:lnTo>
                  <a:lnTo>
                    <a:pt x="0" y="708914"/>
                  </a:lnTo>
                  <a:lnTo>
                    <a:pt x="177165" y="354457"/>
                  </a:lnTo>
                  <a:lnTo>
                    <a:pt x="0" y="0"/>
                  </a:lnTo>
                  <a:lnTo>
                    <a:pt x="3219323" y="0"/>
                  </a:lnTo>
                </a:path>
              </a:pathLst>
            </a:custGeom>
            <a:solidFill>
              <a:srgbClr val="F2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083050" y="2587371"/>
              <a:ext cx="3396488" cy="708914"/>
            </a:xfrm>
            <a:custGeom>
              <a:avLst/>
              <a:gdLst/>
              <a:ahLst/>
              <a:cxnLst/>
              <a:rect r="r" b="b" t="t" l="l"/>
              <a:pathLst>
                <a:path h="708914" w="3396488">
                  <a:moveTo>
                    <a:pt x="3219323" y="0"/>
                  </a:moveTo>
                  <a:lnTo>
                    <a:pt x="3396488" y="354457"/>
                  </a:lnTo>
                  <a:lnTo>
                    <a:pt x="3219323" y="708914"/>
                  </a:lnTo>
                  <a:lnTo>
                    <a:pt x="0" y="708914"/>
                  </a:lnTo>
                  <a:lnTo>
                    <a:pt x="177165" y="354457"/>
                  </a:lnTo>
                  <a:lnTo>
                    <a:pt x="0" y="0"/>
                  </a:lnTo>
                  <a:lnTo>
                    <a:pt x="3219323" y="0"/>
                  </a:lnTo>
                </a:path>
              </a:pathLst>
            </a:custGeom>
            <a:solidFill>
              <a:srgbClr val="F2EEE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473950" y="2587371"/>
              <a:ext cx="3396488" cy="708914"/>
            </a:xfrm>
            <a:custGeom>
              <a:avLst/>
              <a:gdLst/>
              <a:ahLst/>
              <a:cxnLst/>
              <a:rect r="r" b="b" t="t" l="l"/>
              <a:pathLst>
                <a:path h="708914" w="3396488">
                  <a:moveTo>
                    <a:pt x="3219323" y="0"/>
                  </a:moveTo>
                  <a:lnTo>
                    <a:pt x="3396488" y="354457"/>
                  </a:lnTo>
                  <a:lnTo>
                    <a:pt x="3219323" y="708914"/>
                  </a:lnTo>
                  <a:lnTo>
                    <a:pt x="0" y="708914"/>
                  </a:lnTo>
                  <a:lnTo>
                    <a:pt x="177165" y="354457"/>
                  </a:lnTo>
                  <a:lnTo>
                    <a:pt x="0" y="0"/>
                  </a:lnTo>
                  <a:lnTo>
                    <a:pt x="3219323" y="0"/>
                  </a:lnTo>
                </a:path>
              </a:pathLst>
            </a:custGeom>
            <a:solidFill>
              <a:srgbClr val="F2EEEE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04705" y="2301107"/>
            <a:ext cx="11680275" cy="1128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72"/>
              </a:lnSpc>
            </a:pPr>
            <a:r>
              <a:rPr lang="en-US" sz="5850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Muammo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04637" y="3916589"/>
            <a:ext cx="5765514" cy="91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57"/>
              </a:lnSpc>
            </a:pPr>
            <a:r>
              <a:rPr lang="en-US" sz="3342" spc="2674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57014" y="4269014"/>
            <a:ext cx="230807" cy="58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342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90290" y="6160926"/>
            <a:ext cx="4805141" cy="91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"/>
              </a:lnSpc>
            </a:pPr>
            <a:r>
              <a:rPr lang="en-US" sz="29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ü</a:t>
            </a:r>
          </a:p>
          <a:p>
            <a:pPr algn="l">
              <a:lnSpc>
                <a:spcPts val="3594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Iste'dodli</a:t>
            </a:r>
            <a:r>
              <a:rPr lang="en-US" sz="22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yoshlar</a:t>
            </a:r>
            <a:r>
              <a:rPr lang="en-US" sz="22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uchun</a:t>
            </a:r>
            <a:r>
              <a:rPr lang="en-US" sz="22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yetarli</a:t>
            </a:r>
            <a:r>
              <a:rPr lang="en-US" sz="22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aloqa maydonchasi mavjud emas.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21543" y="6160926"/>
            <a:ext cx="4219312" cy="1372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"/>
              </a:lnSpc>
            </a:pPr>
            <a:r>
              <a:rPr lang="en-US" sz="29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ó</a:t>
            </a:r>
          </a:p>
          <a:p>
            <a:pPr algn="l">
              <a:lnSpc>
                <a:spcPts val="3594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An'anaviy</a:t>
            </a:r>
            <a:r>
              <a:rPr lang="en-US" sz="22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madaniyatlarni</a:t>
            </a:r>
            <a:r>
              <a:rPr lang="en-US" sz="22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zamonaviy texnologiyalar bilan birlashtirish zarur.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90290" y="5286670"/>
            <a:ext cx="5454553" cy="58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2924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 Samarali Networking - Yo'q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31548" y="5903074"/>
            <a:ext cx="76799" cy="56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1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44843" y="5286670"/>
            <a:ext cx="4457104" cy="58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2924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 Iqtidor - Ko’rinmayabti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668753" y="5903074"/>
            <a:ext cx="76799" cy="56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1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021543" y="5286670"/>
            <a:ext cx="4225657" cy="58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2924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 Madaniyat - Xavf Ostida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360344" y="5903074"/>
            <a:ext cx="76799" cy="56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1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05793" y="6019349"/>
            <a:ext cx="4476414" cy="1057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Ko'plab yosh iste'dodlar o'z</a:t>
            </a:r>
          </a:p>
          <a:p>
            <a:pPr algn="l">
              <a:lnSpc>
                <a:spcPts val="1617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salohiyatini namoyon eta olmaydi.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952961" y="3941271"/>
            <a:ext cx="5765514" cy="91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57"/>
              </a:lnSpc>
            </a:pPr>
            <a:r>
              <a:rPr lang="en-US" sz="3342" spc="2674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74381" y="4218148"/>
            <a:ext cx="4626763" cy="2058195"/>
            <a:chOff x="0" y="0"/>
            <a:chExt cx="1218571" cy="542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571" cy="542076"/>
            </a:xfrm>
            <a:custGeom>
              <a:avLst/>
              <a:gdLst/>
              <a:ahLst/>
              <a:cxnLst/>
              <a:rect r="r" b="b" t="t" l="l"/>
              <a:pathLst>
                <a:path h="542076" w="1218571">
                  <a:moveTo>
                    <a:pt x="0" y="0"/>
                  </a:moveTo>
                  <a:lnTo>
                    <a:pt x="1218571" y="0"/>
                  </a:lnTo>
                  <a:lnTo>
                    <a:pt x="1218571" y="542076"/>
                  </a:lnTo>
                  <a:lnTo>
                    <a:pt x="0" y="542076"/>
                  </a:lnTo>
                  <a:close/>
                </a:path>
              </a:pathLst>
            </a:custGeom>
            <a:solidFill>
              <a:srgbClr val="F2EE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1218571" cy="627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80970" y="6515693"/>
            <a:ext cx="4626763" cy="2058195"/>
            <a:chOff x="0" y="0"/>
            <a:chExt cx="1218571" cy="5420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18571" cy="542076"/>
            </a:xfrm>
            <a:custGeom>
              <a:avLst/>
              <a:gdLst/>
              <a:ahLst/>
              <a:cxnLst/>
              <a:rect r="r" b="b" t="t" l="l"/>
              <a:pathLst>
                <a:path h="542076" w="1218571">
                  <a:moveTo>
                    <a:pt x="0" y="0"/>
                  </a:moveTo>
                  <a:lnTo>
                    <a:pt x="1218571" y="0"/>
                  </a:lnTo>
                  <a:lnTo>
                    <a:pt x="1218571" y="542076"/>
                  </a:lnTo>
                  <a:lnTo>
                    <a:pt x="0" y="542076"/>
                  </a:lnTo>
                  <a:close/>
                </a:path>
              </a:pathLst>
            </a:custGeom>
            <a:solidFill>
              <a:srgbClr val="F2EEE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218571" cy="627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72720" y="6569075"/>
            <a:ext cx="4626763" cy="2058195"/>
            <a:chOff x="0" y="0"/>
            <a:chExt cx="1218571" cy="5420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18571" cy="542076"/>
            </a:xfrm>
            <a:custGeom>
              <a:avLst/>
              <a:gdLst/>
              <a:ahLst/>
              <a:cxnLst/>
              <a:rect r="r" b="b" t="t" l="l"/>
              <a:pathLst>
                <a:path h="542076" w="1218571">
                  <a:moveTo>
                    <a:pt x="0" y="0"/>
                  </a:moveTo>
                  <a:lnTo>
                    <a:pt x="1218571" y="0"/>
                  </a:lnTo>
                  <a:lnTo>
                    <a:pt x="1218571" y="542076"/>
                  </a:lnTo>
                  <a:lnTo>
                    <a:pt x="0" y="542076"/>
                  </a:lnTo>
                  <a:close/>
                </a:path>
              </a:pathLst>
            </a:custGeom>
            <a:solidFill>
              <a:srgbClr val="F2EEE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1218571" cy="627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974381" y="6569075"/>
            <a:ext cx="4626763" cy="2058195"/>
            <a:chOff x="0" y="0"/>
            <a:chExt cx="1218571" cy="5420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8571" cy="542076"/>
            </a:xfrm>
            <a:custGeom>
              <a:avLst/>
              <a:gdLst/>
              <a:ahLst/>
              <a:cxnLst/>
              <a:rect r="r" b="b" t="t" l="l"/>
              <a:pathLst>
                <a:path h="542076" w="1218571">
                  <a:moveTo>
                    <a:pt x="0" y="0"/>
                  </a:moveTo>
                  <a:lnTo>
                    <a:pt x="1218571" y="0"/>
                  </a:lnTo>
                  <a:lnTo>
                    <a:pt x="1218571" y="542076"/>
                  </a:lnTo>
                  <a:lnTo>
                    <a:pt x="0" y="542076"/>
                  </a:lnTo>
                  <a:close/>
                </a:path>
              </a:pathLst>
            </a:custGeom>
            <a:solidFill>
              <a:srgbClr val="F2EEE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218571" cy="627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4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4218148"/>
            <a:ext cx="4626763" cy="2058195"/>
            <a:chOff x="0" y="0"/>
            <a:chExt cx="1218571" cy="54207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18571" cy="542076"/>
            </a:xfrm>
            <a:custGeom>
              <a:avLst/>
              <a:gdLst/>
              <a:ahLst/>
              <a:cxnLst/>
              <a:rect r="r" b="b" t="t" l="l"/>
              <a:pathLst>
                <a:path h="542076" w="1218571">
                  <a:moveTo>
                    <a:pt x="0" y="0"/>
                  </a:moveTo>
                  <a:lnTo>
                    <a:pt x="1218571" y="0"/>
                  </a:lnTo>
                  <a:lnTo>
                    <a:pt x="1218571" y="542076"/>
                  </a:lnTo>
                  <a:lnTo>
                    <a:pt x="0" y="542076"/>
                  </a:lnTo>
                  <a:close/>
                </a:path>
              </a:pathLst>
            </a:custGeom>
            <a:solidFill>
              <a:srgbClr val="F2EEE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1218571" cy="627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4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04705" y="2357213"/>
            <a:ext cx="10188563" cy="76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sz="5850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Yechim: Loyiha Mexanizmlari</a:t>
            </a:r>
          </a:p>
          <a:p>
            <a:pPr algn="l">
              <a:lnSpc>
                <a:spcPts val="5571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Uconnect</a:t>
            </a: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platformasi quyidagi innovatsion funksiyalarni o'z ichiga oladi: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87645" y="5108203"/>
            <a:ext cx="4196913" cy="881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4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Iste'dodlarni joylashuv bo'yicha topish imkoniyati.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7645" y="7550547"/>
            <a:ext cx="5517086" cy="782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Madaniy merosni saqlovchi</a:t>
            </a:r>
          </a:p>
          <a:p>
            <a:pPr algn="l">
              <a:lnSpc>
                <a:spcPts val="3120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raqamli arxivi.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6612315" y="4164831"/>
            <a:ext cx="4626763" cy="2058195"/>
            <a:chOff x="0" y="0"/>
            <a:chExt cx="1218571" cy="54207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18571" cy="542076"/>
            </a:xfrm>
            <a:custGeom>
              <a:avLst/>
              <a:gdLst/>
              <a:ahLst/>
              <a:cxnLst/>
              <a:rect r="r" b="b" t="t" l="l"/>
              <a:pathLst>
                <a:path h="542076" w="1218571">
                  <a:moveTo>
                    <a:pt x="0" y="0"/>
                  </a:moveTo>
                  <a:lnTo>
                    <a:pt x="1218571" y="0"/>
                  </a:lnTo>
                  <a:lnTo>
                    <a:pt x="1218571" y="542076"/>
                  </a:lnTo>
                  <a:lnTo>
                    <a:pt x="0" y="542076"/>
                  </a:lnTo>
                  <a:close/>
                </a:path>
              </a:pathLst>
            </a:custGeom>
            <a:solidFill>
              <a:srgbClr val="F2EEE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85725"/>
              <a:ext cx="1218571" cy="627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94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807988" y="5108203"/>
            <a:ext cx="4372727" cy="889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4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Maxsus qiziqishlarga asoslangan virtual jamoalar.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328574" y="5108203"/>
            <a:ext cx="4272570" cy="889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4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Iste'dodlarni rivojlantirish uchun qiziqarli musobaqalar.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807988" y="7497165"/>
            <a:ext cx="4896449" cy="772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Foydalanuvchi faolligini oshirish uchun o'yin elementlari.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63056" y="4440338"/>
            <a:ext cx="4021502" cy="49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2924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 Talantlar Xaritasi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50097" y="6867468"/>
            <a:ext cx="4348890" cy="49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2924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Madaniyat kapsulasi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270439" y="4463224"/>
            <a:ext cx="2769126" cy="504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2924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 Mini Mahallalar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732876" y="6811226"/>
            <a:ext cx="2416463" cy="504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2924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 Gamifikatsiya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791025" y="4463224"/>
            <a:ext cx="2329332" cy="49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2924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 Challengelar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285461" y="7477913"/>
            <a:ext cx="4896449" cy="772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“Badge”lar userlarni saralashga</a:t>
            </a:r>
          </a:p>
          <a:p>
            <a:pPr algn="l">
              <a:lnSpc>
                <a:spcPts val="3120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yordam beradi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210350" y="6791974"/>
            <a:ext cx="2416463" cy="49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2924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“Badge”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727896" y="239328"/>
            <a:ext cx="21982814" cy="13739256"/>
            <a:chOff x="0" y="0"/>
            <a:chExt cx="11557000" cy="72231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7096125"/>
            </a:xfrm>
            <a:custGeom>
              <a:avLst/>
              <a:gdLst/>
              <a:ahLst/>
              <a:cxnLst/>
              <a:rect r="r" b="b" t="t" l="l"/>
              <a:pathLst>
                <a:path h="7096125" w="11430000">
                  <a:moveTo>
                    <a:pt x="0" y="0"/>
                  </a:moveTo>
                  <a:lnTo>
                    <a:pt x="0" y="7096125"/>
                  </a:lnTo>
                  <a:lnTo>
                    <a:pt x="11430000" y="70961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7096125"/>
            </a:xfrm>
            <a:custGeom>
              <a:avLst/>
              <a:gdLst/>
              <a:ahLst/>
              <a:cxnLst/>
              <a:rect r="r" b="b" t="t" l="l"/>
              <a:pathLst>
                <a:path h="7096125" w="11430000">
                  <a:moveTo>
                    <a:pt x="0" y="0"/>
                  </a:moveTo>
                  <a:lnTo>
                    <a:pt x="0" y="7096125"/>
                  </a:lnTo>
                  <a:lnTo>
                    <a:pt x="11430000" y="70961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1430000" cy="7096125"/>
            </a:xfrm>
            <a:custGeom>
              <a:avLst/>
              <a:gdLst/>
              <a:ahLst/>
              <a:cxnLst/>
              <a:rect r="r" b="b" t="t" l="l"/>
              <a:pathLst>
                <a:path h="7096125" w="11430000">
                  <a:moveTo>
                    <a:pt x="0" y="0"/>
                  </a:moveTo>
                  <a:lnTo>
                    <a:pt x="0" y="7096125"/>
                  </a:lnTo>
                  <a:lnTo>
                    <a:pt x="11430000" y="70961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11430000" cy="7096125"/>
            </a:xfrm>
            <a:custGeom>
              <a:avLst/>
              <a:gdLst/>
              <a:ahLst/>
              <a:cxnLst/>
              <a:rect r="r" b="b" t="t" l="l"/>
              <a:pathLst>
                <a:path h="7096125" w="11430000">
                  <a:moveTo>
                    <a:pt x="0" y="0"/>
                  </a:moveTo>
                  <a:lnTo>
                    <a:pt x="0" y="7096125"/>
                  </a:lnTo>
                  <a:lnTo>
                    <a:pt x="11430000" y="70961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11430000" cy="7096125"/>
            </a:xfrm>
            <a:custGeom>
              <a:avLst/>
              <a:gdLst/>
              <a:ahLst/>
              <a:cxnLst/>
              <a:rect r="r" b="b" t="t" l="l"/>
              <a:pathLst>
                <a:path h="7096125" w="11430000">
                  <a:moveTo>
                    <a:pt x="0" y="0"/>
                  </a:moveTo>
                  <a:lnTo>
                    <a:pt x="0" y="7096125"/>
                  </a:lnTo>
                  <a:lnTo>
                    <a:pt x="11430000" y="70961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11200" y="267335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11200" y="330200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11200" y="393065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38383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11200" y="427355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383838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9580734" y="1651441"/>
            <a:ext cx="7434618" cy="7434618"/>
            <a:chOff x="0" y="0"/>
            <a:chExt cx="6502400" cy="6502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502273" cy="6502273"/>
            </a:xfrm>
            <a:custGeom>
              <a:avLst/>
              <a:gdLst/>
              <a:ahLst/>
              <a:cxnLst/>
              <a:rect r="r" b="b" t="t" l="l"/>
              <a:pathLst>
                <a:path h="6502273" w="6502273">
                  <a:moveTo>
                    <a:pt x="29337" y="0"/>
                  </a:moveTo>
                  <a:cubicBezTo>
                    <a:pt x="21336" y="0"/>
                    <a:pt x="14351" y="2921"/>
                    <a:pt x="8636" y="8636"/>
                  </a:cubicBezTo>
                  <a:cubicBezTo>
                    <a:pt x="2921" y="14351"/>
                    <a:pt x="0" y="21336"/>
                    <a:pt x="0" y="29591"/>
                  </a:cubicBezTo>
                  <a:lnTo>
                    <a:pt x="0" y="6472809"/>
                  </a:lnTo>
                  <a:cubicBezTo>
                    <a:pt x="0" y="6480937"/>
                    <a:pt x="2921" y="6487922"/>
                    <a:pt x="8636" y="6493637"/>
                  </a:cubicBezTo>
                  <a:cubicBezTo>
                    <a:pt x="14351" y="6499353"/>
                    <a:pt x="21336" y="6502273"/>
                    <a:pt x="29464" y="6502273"/>
                  </a:cubicBezTo>
                  <a:lnTo>
                    <a:pt x="6472809" y="6502273"/>
                  </a:lnTo>
                  <a:cubicBezTo>
                    <a:pt x="6480937" y="6502273"/>
                    <a:pt x="6487922" y="6499352"/>
                    <a:pt x="6493637" y="6493637"/>
                  </a:cubicBezTo>
                  <a:cubicBezTo>
                    <a:pt x="6499353" y="6487923"/>
                    <a:pt x="6502273" y="6480937"/>
                    <a:pt x="6502273" y="6472809"/>
                  </a:cubicBezTo>
                  <a:lnTo>
                    <a:pt x="6502273" y="29591"/>
                  </a:lnTo>
                  <a:cubicBezTo>
                    <a:pt x="6502273" y="21463"/>
                    <a:pt x="6499352" y="14478"/>
                    <a:pt x="6493637" y="8763"/>
                  </a:cubicBezTo>
                  <a:cubicBezTo>
                    <a:pt x="6487923" y="3048"/>
                    <a:pt x="6481064" y="0"/>
                    <a:pt x="6473063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-1" b="-1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44168" y="1207781"/>
            <a:ext cx="7176242" cy="567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5"/>
              </a:lnSpc>
            </a:pPr>
            <a:r>
              <a:rPr lang="en-US" sz="6771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Dizayn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50457" y="2044265"/>
            <a:ext cx="73286" cy="597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6"/>
              </a:lnSpc>
            </a:pPr>
            <a:r>
              <a:rPr lang="en-US" sz="2126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7894" y="2836577"/>
            <a:ext cx="7777785" cy="454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6"/>
              </a:lnSpc>
            </a:pPr>
            <a:r>
              <a:rPr lang="en-US" sz="245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Uconnect</a:t>
            </a:r>
            <a:r>
              <a:rPr lang="en-US" sz="245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dizayni O'zbekistonning boymadaniy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47894" y="3340127"/>
            <a:ext cx="8570423" cy="94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6"/>
              </a:lnSpc>
            </a:pPr>
            <a:r>
              <a:rPr lang="en-US" sz="245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merosini aks ettiradi, shu bilan birga zamonaviy texnologik yechimlar bilan uyg'unlashadi.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82088" y="5114377"/>
            <a:ext cx="7636228" cy="69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20"/>
              </a:lnSpc>
            </a:pPr>
            <a:r>
              <a:rPr lang="en-US" b="true" sz="2528">
                <a:solidFill>
                  <a:srgbClr val="383838"/>
                </a:solidFill>
                <a:latin typeface="DM Sans Bold"/>
                <a:ea typeface="DM Sans Bold"/>
                <a:cs typeface="DM Sans Bold"/>
                <a:sym typeface="DM Sans Bold"/>
              </a:rPr>
              <a:t> Naqsh + UI:</a:t>
            </a:r>
            <a:r>
              <a:rPr lang="en-US" sz="25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An'anaviy naqshlar zamonaviy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82337" y="6060881"/>
            <a:ext cx="1766640" cy="279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5"/>
              </a:lnSpc>
            </a:pPr>
            <a:r>
              <a:rPr lang="en-US" sz="25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interfeysda.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82088" y="6253711"/>
            <a:ext cx="7266169" cy="69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20"/>
              </a:lnSpc>
            </a:pPr>
            <a:r>
              <a:rPr lang="en-US" b="true" sz="2528">
                <a:solidFill>
                  <a:srgbClr val="383838"/>
                </a:solidFill>
                <a:latin typeface="DM Sans Bold"/>
                <a:ea typeface="DM Sans Bold"/>
                <a:cs typeface="DM Sans Bold"/>
                <a:sym typeface="DM Sans Bold"/>
              </a:rPr>
              <a:t>Milliy </a:t>
            </a:r>
            <a:r>
              <a:rPr lang="en-US" b="true" sz="2528">
                <a:solidFill>
                  <a:srgbClr val="383838"/>
                </a:solidFill>
                <a:latin typeface="DM Sans Bold"/>
                <a:ea typeface="DM Sans Bold"/>
                <a:cs typeface="DM Sans Bold"/>
                <a:sym typeface="DM Sans Bold"/>
              </a:rPr>
              <a:t>Avatarlar:</a:t>
            </a:r>
            <a:r>
              <a:rPr lang="en-US" sz="25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O'zbekona uslubdagi noyob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82320" y="7200215"/>
            <a:ext cx="3621009" cy="279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5"/>
              </a:lnSpc>
            </a:pPr>
            <a:r>
              <a:rPr lang="en-US" sz="25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foydalanuvchi avatarlari.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82088" y="7393044"/>
            <a:ext cx="7732502" cy="1303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20"/>
              </a:lnSpc>
            </a:pPr>
            <a:r>
              <a:rPr lang="en-US" b="true" sz="2528">
                <a:solidFill>
                  <a:srgbClr val="383838"/>
                </a:solidFill>
                <a:latin typeface="DM Sans Bold"/>
                <a:ea typeface="DM Sans Bold"/>
                <a:cs typeface="DM Sans Bold"/>
                <a:sym typeface="DM Sans Bold"/>
              </a:rPr>
              <a:t> Lotin/Kiril:</a:t>
            </a:r>
            <a:r>
              <a:rPr lang="en-US" sz="25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Ikkala yozuv tizimini qo'llab-quvvatlash.</a:t>
            </a:r>
          </a:p>
          <a:p>
            <a:pPr algn="l">
              <a:lnSpc>
                <a:spcPts val="3466"/>
              </a:lnSpc>
            </a:pPr>
            <a:r>
              <a:rPr lang="en-US" b="true" sz="2528">
                <a:solidFill>
                  <a:srgbClr val="383838"/>
                </a:solidFill>
                <a:latin typeface="DM Sans Bold"/>
                <a:ea typeface="DM Sans Bold"/>
                <a:cs typeface="DM Sans Bold"/>
                <a:sym typeface="DM Sans Bold"/>
              </a:rPr>
              <a:t> Regional Kontent:</a:t>
            </a:r>
            <a:r>
              <a:rPr lang="en-US" sz="25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Har bir hududning o'ziga xos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82355" y="8694303"/>
            <a:ext cx="2819247" cy="545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9"/>
              </a:lnSpc>
            </a:pPr>
            <a:r>
              <a:rPr lang="en-US" sz="25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madaniy mazmuni.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203195" y="-7864"/>
            <a:ext cx="18491195" cy="10505435"/>
            <a:chOff x="0" y="0"/>
            <a:chExt cx="11557000" cy="6565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72771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0"/>
                  </a:moveTo>
                  <a:lnTo>
                    <a:pt x="0" y="9271"/>
                  </a:lnTo>
                  <a:lnTo>
                    <a:pt x="11430000" y="9271"/>
                  </a:lnTo>
                  <a:lnTo>
                    <a:pt x="11430000" y="0"/>
                  </a:lnTo>
                  <a:close/>
                  <a:moveTo>
                    <a:pt x="0" y="6438646"/>
                  </a:moveTo>
                  <a:lnTo>
                    <a:pt x="0" y="6438900"/>
                  </a:lnTo>
                  <a:lnTo>
                    <a:pt x="11430000" y="6438900"/>
                  </a:lnTo>
                  <a:lnTo>
                    <a:pt x="11430000" y="643864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302819" y="4473716"/>
            <a:ext cx="1359774" cy="1269689"/>
          </a:xfrm>
          <a:custGeom>
            <a:avLst/>
            <a:gdLst/>
            <a:ahLst/>
            <a:cxnLst/>
            <a:rect r="r" b="b" t="t" l="l"/>
            <a:pathLst>
              <a:path h="1269689" w="1359774">
                <a:moveTo>
                  <a:pt x="0" y="0"/>
                </a:moveTo>
                <a:lnTo>
                  <a:pt x="1359774" y="0"/>
                </a:lnTo>
                <a:lnTo>
                  <a:pt x="1359774" y="1269689"/>
                </a:lnTo>
                <a:lnTo>
                  <a:pt x="0" y="12696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18574" y="4423172"/>
            <a:ext cx="929223" cy="1440656"/>
          </a:xfrm>
          <a:custGeom>
            <a:avLst/>
            <a:gdLst/>
            <a:ahLst/>
            <a:cxnLst/>
            <a:rect r="r" b="b" t="t" l="l"/>
            <a:pathLst>
              <a:path h="1440656" w="929223">
                <a:moveTo>
                  <a:pt x="0" y="0"/>
                </a:moveTo>
                <a:lnTo>
                  <a:pt x="929222" y="0"/>
                </a:lnTo>
                <a:lnTo>
                  <a:pt x="929222" y="1440656"/>
                </a:lnTo>
                <a:lnTo>
                  <a:pt x="0" y="14406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31948" y="4499194"/>
            <a:ext cx="1021225" cy="1288612"/>
          </a:xfrm>
          <a:custGeom>
            <a:avLst/>
            <a:gdLst/>
            <a:ahLst/>
            <a:cxnLst/>
            <a:rect r="r" b="b" t="t" l="l"/>
            <a:pathLst>
              <a:path h="1288612" w="1021225">
                <a:moveTo>
                  <a:pt x="0" y="0"/>
                </a:moveTo>
                <a:lnTo>
                  <a:pt x="1021226" y="0"/>
                </a:lnTo>
                <a:lnTo>
                  <a:pt x="1021226" y="1288612"/>
                </a:lnTo>
                <a:lnTo>
                  <a:pt x="0" y="12886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526756" y="4631970"/>
            <a:ext cx="1111435" cy="1111435"/>
          </a:xfrm>
          <a:custGeom>
            <a:avLst/>
            <a:gdLst/>
            <a:ahLst/>
            <a:cxnLst/>
            <a:rect r="r" b="b" t="t" l="l"/>
            <a:pathLst>
              <a:path h="1111435" w="1111435">
                <a:moveTo>
                  <a:pt x="0" y="0"/>
                </a:moveTo>
                <a:lnTo>
                  <a:pt x="1111435" y="0"/>
                </a:lnTo>
                <a:lnTo>
                  <a:pt x="1111435" y="1111435"/>
                </a:lnTo>
                <a:lnTo>
                  <a:pt x="0" y="11114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04705" y="2676764"/>
            <a:ext cx="6949468" cy="50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sz="5850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Kerakli Dasturlar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1821" y="6569010"/>
            <a:ext cx="3901769" cy="889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4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Tez va samarali mobil ilovalar yaratish uchun.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1542" y="5609706"/>
            <a:ext cx="92061" cy="81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1"/>
              </a:lnSpc>
            </a:pPr>
            <a:r>
              <a:rPr lang="en-US" sz="2924" spc="2339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29458" y="6378510"/>
            <a:ext cx="3412855" cy="62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Kichik va katta loyihalarni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74636" y="7206487"/>
            <a:ext cx="3320931" cy="708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7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boshqarish uchun kuchli </a:t>
            </a:r>
          </a:p>
          <a:p>
            <a:pPr algn="ctr">
              <a:lnSpc>
                <a:spcPts val="5571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server ramkasi.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4705" y="3761580"/>
            <a:ext cx="10068518" cy="38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Platformaning barqaror ishlashi uchun zamonaviy texnologiyalar qo'llanilgan: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62947" y="6569010"/>
            <a:ext cx="3386104" cy="881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4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Iste'dodlar va tadbirlarni xaritada ko'rsatish uchun.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86926" y="6569010"/>
            <a:ext cx="3532900" cy="881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4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Foydalanuvchilar o'rtasida tezkor aloqani ta'minlash.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51586" y="5924031"/>
            <a:ext cx="2215694" cy="504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2924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 React Native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531948" y="5910450"/>
            <a:ext cx="1202381" cy="504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2924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Django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998998" y="5924031"/>
            <a:ext cx="2968374" cy="504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2924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 Google Maps API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315560" y="5924031"/>
            <a:ext cx="2645262" cy="49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</a:pPr>
            <a:r>
              <a:rPr lang="en-US" sz="2924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Socket 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7491" y="-101039"/>
            <a:ext cx="18462967" cy="10489398"/>
          </a:xfrm>
          <a:custGeom>
            <a:avLst/>
            <a:gdLst/>
            <a:ahLst/>
            <a:cxnLst/>
            <a:rect r="r" b="b" t="t" l="l"/>
            <a:pathLst>
              <a:path h="10489398" w="18462967">
                <a:moveTo>
                  <a:pt x="0" y="0"/>
                </a:moveTo>
                <a:lnTo>
                  <a:pt x="18462967" y="0"/>
                </a:lnTo>
                <a:lnTo>
                  <a:pt x="18462967" y="10489398"/>
                </a:lnTo>
                <a:lnTo>
                  <a:pt x="0" y="10489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4705" y="1435844"/>
            <a:ext cx="8807964" cy="1029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0"/>
              </a:lnSpc>
            </a:pPr>
            <a:r>
              <a:rPr lang="en-US" sz="5850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Loyiha Natijalari va Ta'siri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417257" y="4231441"/>
            <a:ext cx="4597554" cy="45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"/>
              </a:lnSpc>
            </a:pPr>
            <a:r>
              <a:rPr lang="en-US" sz="29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k</a:t>
            </a:r>
          </a:p>
          <a:p>
            <a:pPr algn="l">
              <a:lnSpc>
                <a:spcPts val="3594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Milliy qadriyatlarni yoshlar orasida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417257" y="7290004"/>
            <a:ext cx="5022923" cy="45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"/>
              </a:lnSpc>
            </a:pPr>
            <a:r>
              <a:rPr lang="en-US" sz="29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</a:t>
            </a:r>
          </a:p>
          <a:p>
            <a:pPr algn="l">
              <a:lnSpc>
                <a:spcPts val="3594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Ta'lim va qiziqishlarni birlashtirgan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44463" y="3415011"/>
            <a:ext cx="2882400" cy="609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2924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 Real Networking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04724" y="4031416"/>
            <a:ext cx="76799" cy="56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1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75080" y="6498317"/>
            <a:ext cx="1423221" cy="600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1"/>
              </a:lnSpc>
            </a:pPr>
            <a:r>
              <a:rPr lang="en-US" sz="2924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 Harakat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06300" y="7109029"/>
            <a:ext cx="76799" cy="54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0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17257" y="3625535"/>
            <a:ext cx="2842988" cy="609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2924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 Madaniy Ildizlar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74802" y="4031416"/>
            <a:ext cx="76799" cy="56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1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17257" y="6602323"/>
            <a:ext cx="3173313" cy="600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1"/>
              </a:lnSpc>
            </a:pPr>
            <a:r>
              <a:rPr lang="en-US" sz="2924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 Qiziqarli + Foydali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137054" y="7109029"/>
            <a:ext cx="76799" cy="54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0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4335" y="7223329"/>
            <a:ext cx="4167940" cy="881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94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Yoshlarning faolliginiboshirish va ularni rivojlantirish.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91102" y="4164766"/>
            <a:ext cx="3548969" cy="881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94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Samarali aloqa o'rnatish va hamkorlikni rivojlantirish.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417257" y="4621268"/>
            <a:ext cx="2144860" cy="43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4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mustahkamlash.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17257" y="7679832"/>
            <a:ext cx="1352950" cy="43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4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platforma.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360381" y="540434"/>
            <a:ext cx="3641057" cy="209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50"/>
              </a:lnSpc>
            </a:pPr>
            <a:r>
              <a:rPr lang="en-US" sz="1225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Yana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960250"/>
            <a:ext cx="16828877" cy="305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62988" indent="-631494" lvl="1">
              <a:lnSpc>
                <a:spcPts val="8189"/>
              </a:lnSpc>
              <a:buFont typeface="Arial"/>
              <a:buChar char="•"/>
            </a:pPr>
            <a:r>
              <a:rPr lang="en-US" sz="58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Profillarda  yozishmalar funksiyasi bo’ladi</a:t>
            </a:r>
          </a:p>
          <a:p>
            <a:pPr algn="ctr" marL="1262988" indent="-631494" lvl="1">
              <a:lnSpc>
                <a:spcPts val="8189"/>
              </a:lnSpc>
              <a:buFont typeface="Arial"/>
              <a:buChar char="•"/>
            </a:pPr>
            <a:r>
              <a:rPr lang="en-US" sz="584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Reading progress</a:t>
            </a:r>
          </a:p>
          <a:p>
            <a:pPr algn="ctr" marL="1262988" indent="-631494" lvl="1">
              <a:lnSpc>
                <a:spcPts val="8189"/>
              </a:lnSpc>
              <a:buFont typeface="Arial"/>
              <a:buChar char="•"/>
            </a:pPr>
            <a:r>
              <a:rPr lang="en-US" sz="584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Unvonlar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01605" y="-109057"/>
            <a:ext cx="18491195" cy="10505435"/>
            <a:chOff x="0" y="0"/>
            <a:chExt cx="11557000" cy="6565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72771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0"/>
                  </a:moveTo>
                  <a:lnTo>
                    <a:pt x="0" y="9271"/>
                  </a:lnTo>
                  <a:lnTo>
                    <a:pt x="11430000" y="9271"/>
                  </a:lnTo>
                  <a:lnTo>
                    <a:pt x="11430000" y="0"/>
                  </a:lnTo>
                  <a:close/>
                  <a:moveTo>
                    <a:pt x="0" y="6438646"/>
                  </a:moveTo>
                  <a:lnTo>
                    <a:pt x="0" y="6438900"/>
                  </a:lnTo>
                  <a:lnTo>
                    <a:pt x="11430000" y="6438900"/>
                  </a:lnTo>
                  <a:lnTo>
                    <a:pt x="11430000" y="643864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959" y="15217"/>
            <a:ext cx="6847531" cy="10271296"/>
          </a:xfrm>
          <a:custGeom>
            <a:avLst/>
            <a:gdLst/>
            <a:ahLst/>
            <a:cxnLst/>
            <a:rect r="r" b="b" t="t" l="l"/>
            <a:pathLst>
              <a:path h="10271296" w="6847531">
                <a:moveTo>
                  <a:pt x="0" y="0"/>
                </a:moveTo>
                <a:lnTo>
                  <a:pt x="6847531" y="0"/>
                </a:lnTo>
                <a:lnTo>
                  <a:pt x="6847531" y="10271296"/>
                </a:lnTo>
                <a:lnTo>
                  <a:pt x="0" y="10271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" t="0" r="-6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52236" y="4624506"/>
            <a:ext cx="5181557" cy="533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sz="5850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Yakuniy Xulosa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52236" y="5272932"/>
            <a:ext cx="6253764" cy="83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71"/>
              </a:lnSpc>
            </a:pP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Birlashish kerak, buning uchun </a:t>
            </a:r>
            <a:r>
              <a:rPr lang="en-US" b="true" sz="2228">
                <a:solidFill>
                  <a:srgbClr val="383838"/>
                </a:solidFill>
                <a:latin typeface="DM Sans Bold"/>
                <a:ea typeface="DM Sans Bold"/>
                <a:cs typeface="DM Sans Bold"/>
                <a:sym typeface="DM Sans Bold"/>
              </a:rPr>
              <a:t>Uconnect</a:t>
            </a: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kerak!</a:t>
            </a:r>
            <a:r>
              <a:rPr lang="en-US" sz="2228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r">
              <a:lnSpc>
                <a:spcPts val="312"/>
              </a:lnSpc>
            </a:pPr>
            <a:r>
              <a:rPr lang="en-US" sz="22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DAGsRjomMZQ</dc:identifier>
  <dcterms:modified xsi:type="dcterms:W3CDTF">2011-08-01T06:04:30Z</dcterms:modified>
  <cp:revision>1</cp:revision>
  <dc:title>UConnect (Presentation)</dc:title>
</cp:coreProperties>
</file>