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3"/>
    <p:restoredTop sz="97565"/>
  </p:normalViewPr>
  <p:slideViewPr>
    <p:cSldViewPr snapToGrid="0">
      <p:cViewPr varScale="1">
        <p:scale>
          <a:sx n="193" d="100"/>
          <a:sy n="193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4579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6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2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4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4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7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8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5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9/4/23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38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2CE85-413C-9F1D-1213-7C34180F0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/>
              <a:t>Cascading style 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55C65-9F70-FA3C-7EAF-3F049C39B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/>
              <a:t>Pertemuan 2 Pemrograman Web</a:t>
            </a: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20CC3F5F-0C5B-3DD2-E738-2EBA3C79B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72" b="11373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1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60D540F3-4216-8194-2214-501494A03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55" b="46541"/>
          <a:stretch/>
        </p:blipFill>
        <p:spPr>
          <a:xfrm>
            <a:off x="262915" y="1104180"/>
            <a:ext cx="11666169" cy="426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1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6C0A1746-B40D-A727-9CDD-76C0AD2F6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4" b="16100"/>
          <a:stretch/>
        </p:blipFill>
        <p:spPr>
          <a:xfrm>
            <a:off x="2812080" y="120770"/>
            <a:ext cx="4356471" cy="65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6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900201C-3450-35AF-0A15-628D3CB01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2" b="26416"/>
          <a:stretch/>
        </p:blipFill>
        <p:spPr>
          <a:xfrm>
            <a:off x="974785" y="96930"/>
            <a:ext cx="5210486" cy="656062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0FD02A-40ED-02BF-8293-1D5A55943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04" b="26541"/>
          <a:stretch/>
        </p:blipFill>
        <p:spPr>
          <a:xfrm>
            <a:off x="6323031" y="96930"/>
            <a:ext cx="5210486" cy="651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1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5970-0FFA-EC5D-11BE-7E920250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TUGAS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AA11-3377-4D36-B663-E0DDB757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Buat replika Linktree salah satu usaha ( misal restoran )</a:t>
            </a:r>
          </a:p>
          <a:p>
            <a:r>
              <a:rPr lang="en-US"/>
              <a:t>Buat dengan HTML dan CSS</a:t>
            </a:r>
          </a:p>
          <a:p>
            <a:r>
              <a:rPr lang="en-US"/>
              <a:t>Link bisa berupa Button atau Text</a:t>
            </a:r>
          </a:p>
          <a:p>
            <a:r>
              <a:rPr lang="en-US"/>
              <a:t>Minimal ada 5 buah link. Maksimal 10 link</a:t>
            </a:r>
          </a:p>
          <a:p>
            <a:r>
              <a:rPr lang="en-US"/>
              <a:t>Nama Class , awali dengan nama panggilan kalian</a:t>
            </a:r>
          </a:p>
          <a:p>
            <a:r>
              <a:rPr lang="en-US"/>
              <a:t>Nama File NRP.htm</a:t>
            </a:r>
          </a:p>
        </p:txBody>
      </p:sp>
    </p:spTree>
    <p:extLst>
      <p:ext uri="{BB962C8B-B14F-4D97-AF65-F5344CB8AC3E}">
        <p14:creationId xmlns:p14="http://schemas.microsoft.com/office/powerpoint/2010/main" val="278896628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52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Rockwell Nova Light</vt:lpstr>
      <vt:lpstr>Wingdings</vt:lpstr>
      <vt:lpstr>LeafVTI</vt:lpstr>
      <vt:lpstr>Cascading style sheet</vt:lpstr>
      <vt:lpstr>PowerPoint Presentation</vt:lpstr>
      <vt:lpstr>PowerPoint Presentation</vt:lpstr>
      <vt:lpstr>PowerPoint Presentation</vt:lpstr>
      <vt:lpstr>TUGAS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Faizal Johan Atletiko</dc:creator>
  <cp:lastModifiedBy>Faizal Johan Atletiko</cp:lastModifiedBy>
  <cp:revision>2</cp:revision>
  <dcterms:created xsi:type="dcterms:W3CDTF">2023-09-04T05:40:09Z</dcterms:created>
  <dcterms:modified xsi:type="dcterms:W3CDTF">2023-09-06T02:59:55Z</dcterms:modified>
</cp:coreProperties>
</file>