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62" r:id="rId5"/>
    <p:sldId id="256" r:id="rId6"/>
    <p:sldId id="261" r:id="rId7"/>
    <p:sldId id="258" r:id="rId8"/>
    <p:sldId id="263" r:id="rId9"/>
    <p:sldId id="264" r:id="rId10"/>
    <p:sldId id="265" r:id="rId11"/>
    <p:sldId id="267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8" r:id="rId20"/>
    <p:sldId id="276" r:id="rId21"/>
    <p:sldId id="277" r:id="rId2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93372-D08B-4AFE-8441-BCE388DCDB5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23DCA0-8DBF-4B2B-93BD-306158FE8ACA}">
      <dgm:prSet/>
      <dgm:spPr/>
      <dgm:t>
        <a:bodyPr/>
        <a:lstStyle/>
        <a:p>
          <a:r>
            <a:rPr lang="en-US" dirty="0"/>
            <a:t>Each connection has a weight and a bias, that are initialized.  </a:t>
          </a:r>
        </a:p>
      </dgm:t>
    </dgm:pt>
    <dgm:pt modelId="{DE548B74-44A8-4587-9B5E-411F1A1A97EE}" type="parTrans" cxnId="{DFD13A3A-2BDE-4411-9F6D-DAB886D4D64E}">
      <dgm:prSet/>
      <dgm:spPr/>
      <dgm:t>
        <a:bodyPr/>
        <a:lstStyle/>
        <a:p>
          <a:endParaRPr lang="en-US"/>
        </a:p>
      </dgm:t>
    </dgm:pt>
    <dgm:pt modelId="{EC628552-F9DB-4C73-9DBA-A2B7F29F82F9}" type="sibTrans" cxnId="{DFD13A3A-2BDE-4411-9F6D-DAB886D4D64E}">
      <dgm:prSet/>
      <dgm:spPr/>
      <dgm:t>
        <a:bodyPr/>
        <a:lstStyle/>
        <a:p>
          <a:endParaRPr lang="en-US"/>
        </a:p>
      </dgm:t>
    </dgm:pt>
    <dgm:pt modelId="{6CE695E2-F4F3-4A83-AB70-F36E5D0678B2}">
      <dgm:prSet/>
      <dgm:spPr/>
      <dgm:t>
        <a:bodyPr/>
        <a:lstStyle/>
        <a:p>
          <a:r>
            <a:rPr lang="en-US" dirty="0"/>
            <a:t>A neural network recognizes objects based on the concept of learning.</a:t>
          </a:r>
        </a:p>
      </dgm:t>
    </dgm:pt>
    <dgm:pt modelId="{46A07763-3232-4834-8E66-C3E88A56AE18}" type="parTrans" cxnId="{8DE4D22F-9C35-4D9F-A199-83A2AE4BAEC1}">
      <dgm:prSet/>
      <dgm:spPr/>
      <dgm:t>
        <a:bodyPr/>
        <a:lstStyle/>
        <a:p>
          <a:endParaRPr lang="en-US"/>
        </a:p>
      </dgm:t>
    </dgm:pt>
    <dgm:pt modelId="{1FB89B9C-1727-47D5-8898-99A67520B5B7}" type="sibTrans" cxnId="{8DE4D22F-9C35-4D9F-A199-83A2AE4BAEC1}">
      <dgm:prSet/>
      <dgm:spPr/>
      <dgm:t>
        <a:bodyPr/>
        <a:lstStyle/>
        <a:p>
          <a:endParaRPr lang="en-US"/>
        </a:p>
      </dgm:t>
    </dgm:pt>
    <dgm:pt modelId="{7B2E7567-57F4-4F0C-A992-4EFD57E115A1}">
      <dgm:prSet/>
      <dgm:spPr/>
      <dgm:t>
        <a:bodyPr/>
        <a:lstStyle/>
        <a:p>
          <a:r>
            <a:rPr lang="en-US" dirty="0"/>
            <a:t>A forward propagation is done on the data by passing through the network.  </a:t>
          </a:r>
        </a:p>
      </dgm:t>
    </dgm:pt>
    <dgm:pt modelId="{0BD1C166-0B09-424D-9853-7A6B15E4E614}" type="parTrans" cxnId="{324AC247-7C9D-40A3-91C5-34EAE2906CCF}">
      <dgm:prSet/>
      <dgm:spPr/>
      <dgm:t>
        <a:bodyPr/>
        <a:lstStyle/>
        <a:p>
          <a:endParaRPr lang="en-US"/>
        </a:p>
      </dgm:t>
    </dgm:pt>
    <dgm:pt modelId="{DF63D4F6-2E96-47CB-BACA-A71B08581CDA}" type="sibTrans" cxnId="{324AC247-7C9D-40A3-91C5-34EAE2906CCF}">
      <dgm:prSet/>
      <dgm:spPr/>
      <dgm:t>
        <a:bodyPr/>
        <a:lstStyle/>
        <a:p>
          <a:endParaRPr lang="en-US"/>
        </a:p>
      </dgm:t>
    </dgm:pt>
    <dgm:pt modelId="{4AE524C3-3947-4D0C-8BAF-32E96CFE0852}">
      <dgm:prSet/>
      <dgm:spPr/>
      <dgm:t>
        <a:bodyPr/>
        <a:lstStyle/>
        <a:p>
          <a:r>
            <a:rPr lang="en-US" dirty="0"/>
            <a:t>A metric of difference between expected output and actual output is computed using activation functions. This is known as cost. The goal is to minimize or reduce the cost.</a:t>
          </a:r>
        </a:p>
      </dgm:t>
    </dgm:pt>
    <dgm:pt modelId="{3FCEE191-055D-481D-8FFB-E4109CBDAB9F}" type="parTrans" cxnId="{0AE896E0-E8B7-43B0-BA64-E2A5FA3BEE5F}">
      <dgm:prSet/>
      <dgm:spPr/>
      <dgm:t>
        <a:bodyPr/>
        <a:lstStyle/>
        <a:p>
          <a:endParaRPr lang="it-IT"/>
        </a:p>
      </dgm:t>
    </dgm:pt>
    <dgm:pt modelId="{CF85C640-F485-40F5-9131-0FDBD94B522F}" type="sibTrans" cxnId="{0AE896E0-E8B7-43B0-BA64-E2A5FA3BEE5F}">
      <dgm:prSet/>
      <dgm:spPr/>
      <dgm:t>
        <a:bodyPr/>
        <a:lstStyle/>
        <a:p>
          <a:endParaRPr lang="it-IT"/>
        </a:p>
      </dgm:t>
    </dgm:pt>
    <dgm:pt modelId="{9E116AEE-72D4-4E81-AC7D-64A23E899524}">
      <dgm:prSet/>
      <dgm:spPr/>
      <dgm:t>
        <a:bodyPr/>
        <a:lstStyle/>
        <a:p>
          <a:r>
            <a:rPr lang="en-US" dirty="0"/>
            <a:t>Finally, gradients of cost and weight are backpropagated to know how to adjust the weights.</a:t>
          </a:r>
        </a:p>
      </dgm:t>
    </dgm:pt>
    <dgm:pt modelId="{7DB66B41-8920-4C7F-8993-A69B122068EA}" type="sibTrans" cxnId="{207848D1-4538-4750-B76F-9C5B390C9317}">
      <dgm:prSet/>
      <dgm:spPr/>
      <dgm:t>
        <a:bodyPr/>
        <a:lstStyle/>
        <a:p>
          <a:endParaRPr lang="it-IT"/>
        </a:p>
      </dgm:t>
    </dgm:pt>
    <dgm:pt modelId="{CC3D6247-00AF-41EA-95C4-8C40ABDCF7C5}" type="parTrans" cxnId="{207848D1-4538-4750-B76F-9C5B390C9317}">
      <dgm:prSet/>
      <dgm:spPr/>
      <dgm:t>
        <a:bodyPr/>
        <a:lstStyle/>
        <a:p>
          <a:endParaRPr lang="it-IT"/>
        </a:p>
      </dgm:t>
    </dgm:pt>
    <dgm:pt modelId="{4ABC4FB0-9E61-4C6E-98B5-AFF4BB23085A}" type="pres">
      <dgm:prSet presAssocID="{D5F93372-D08B-4AFE-8441-BCE388DCDB57}" presName="linear" presStyleCnt="0">
        <dgm:presLayoutVars>
          <dgm:animLvl val="lvl"/>
          <dgm:resizeHandles val="exact"/>
        </dgm:presLayoutVars>
      </dgm:prSet>
      <dgm:spPr/>
    </dgm:pt>
    <dgm:pt modelId="{8B8A1523-B7CA-4DA9-ABAE-25CAC3862756}" type="pres">
      <dgm:prSet presAssocID="{6423DCA0-8DBF-4B2B-93BD-306158FE8A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13A2CE-F2ED-4875-8937-C16871D6F186}" type="pres">
      <dgm:prSet presAssocID="{EC628552-F9DB-4C73-9DBA-A2B7F29F82F9}" presName="spacer" presStyleCnt="0"/>
      <dgm:spPr/>
    </dgm:pt>
    <dgm:pt modelId="{7C76DE80-C2F8-4396-A722-89728741FA6A}" type="pres">
      <dgm:prSet presAssocID="{6CE695E2-F4F3-4A83-AB70-F36E5D0678B2}" presName="parentText" presStyleLbl="node1" presStyleIdx="1" presStyleCnt="5" custLinFactNeighborX="1920" custLinFactNeighborY="-1">
        <dgm:presLayoutVars>
          <dgm:chMax val="0"/>
          <dgm:bulletEnabled val="1"/>
        </dgm:presLayoutVars>
      </dgm:prSet>
      <dgm:spPr/>
    </dgm:pt>
    <dgm:pt modelId="{CFCF8B33-31D5-49B8-9757-1BFB1B34331C}" type="pres">
      <dgm:prSet presAssocID="{1FB89B9C-1727-47D5-8898-99A67520B5B7}" presName="spacer" presStyleCnt="0"/>
      <dgm:spPr/>
    </dgm:pt>
    <dgm:pt modelId="{B082EAFC-CDDA-4652-8D4E-3FDCB2CF8324}" type="pres">
      <dgm:prSet presAssocID="{7B2E7567-57F4-4F0C-A992-4EFD57E115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969F05-34CD-4FD7-AB14-B013063AC660}" type="pres">
      <dgm:prSet presAssocID="{DF63D4F6-2E96-47CB-BACA-A71B08581CDA}" presName="spacer" presStyleCnt="0"/>
      <dgm:spPr/>
    </dgm:pt>
    <dgm:pt modelId="{FF9C12E6-CE5B-474C-878D-E7A5EEF3C526}" type="pres">
      <dgm:prSet presAssocID="{4AE524C3-3947-4D0C-8BAF-32E96CFE08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862B7E-7BC3-44D3-98E2-35E157227424}" type="pres">
      <dgm:prSet presAssocID="{CF85C640-F485-40F5-9131-0FDBD94B522F}" presName="spacer" presStyleCnt="0"/>
      <dgm:spPr/>
    </dgm:pt>
    <dgm:pt modelId="{AA70F19D-ED34-4F83-A011-7B8D19EC1D0F}" type="pres">
      <dgm:prSet presAssocID="{9E116AEE-72D4-4E81-AC7D-64A23E8995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4E1C24-62FD-4FDF-BC08-16F129E23E81}" type="presOf" srcId="{7B2E7567-57F4-4F0C-A992-4EFD57E115A1}" destId="{B082EAFC-CDDA-4652-8D4E-3FDCB2CF8324}" srcOrd="0" destOrd="0" presId="urn:microsoft.com/office/officeart/2005/8/layout/vList2"/>
    <dgm:cxn modelId="{8DE4D22F-9C35-4D9F-A199-83A2AE4BAEC1}" srcId="{D5F93372-D08B-4AFE-8441-BCE388DCDB57}" destId="{6CE695E2-F4F3-4A83-AB70-F36E5D0678B2}" srcOrd="1" destOrd="0" parTransId="{46A07763-3232-4834-8E66-C3E88A56AE18}" sibTransId="{1FB89B9C-1727-47D5-8898-99A67520B5B7}"/>
    <dgm:cxn modelId="{DFD13A3A-2BDE-4411-9F6D-DAB886D4D64E}" srcId="{D5F93372-D08B-4AFE-8441-BCE388DCDB57}" destId="{6423DCA0-8DBF-4B2B-93BD-306158FE8ACA}" srcOrd="0" destOrd="0" parTransId="{DE548B74-44A8-4587-9B5E-411F1A1A97EE}" sibTransId="{EC628552-F9DB-4C73-9DBA-A2B7F29F82F9}"/>
    <dgm:cxn modelId="{649E6246-A674-4F31-9EEF-A13B46743812}" type="presOf" srcId="{6CE695E2-F4F3-4A83-AB70-F36E5D0678B2}" destId="{7C76DE80-C2F8-4396-A722-89728741FA6A}" srcOrd="0" destOrd="0" presId="urn:microsoft.com/office/officeart/2005/8/layout/vList2"/>
    <dgm:cxn modelId="{324AC247-7C9D-40A3-91C5-34EAE2906CCF}" srcId="{D5F93372-D08B-4AFE-8441-BCE388DCDB57}" destId="{7B2E7567-57F4-4F0C-A992-4EFD57E115A1}" srcOrd="2" destOrd="0" parTransId="{0BD1C166-0B09-424D-9853-7A6B15E4E614}" sibTransId="{DF63D4F6-2E96-47CB-BACA-A71B08581CDA}"/>
    <dgm:cxn modelId="{AEAE4948-AB55-4E08-9C77-79A4FDB1EC72}" type="presOf" srcId="{6423DCA0-8DBF-4B2B-93BD-306158FE8ACA}" destId="{8B8A1523-B7CA-4DA9-ABAE-25CAC3862756}" srcOrd="0" destOrd="0" presId="urn:microsoft.com/office/officeart/2005/8/layout/vList2"/>
    <dgm:cxn modelId="{C9B585B1-F371-4123-81CE-4C4EAA278720}" type="presOf" srcId="{9E116AEE-72D4-4E81-AC7D-64A23E899524}" destId="{AA70F19D-ED34-4F83-A011-7B8D19EC1D0F}" srcOrd="0" destOrd="0" presId="urn:microsoft.com/office/officeart/2005/8/layout/vList2"/>
    <dgm:cxn modelId="{207848D1-4538-4750-B76F-9C5B390C9317}" srcId="{D5F93372-D08B-4AFE-8441-BCE388DCDB57}" destId="{9E116AEE-72D4-4E81-AC7D-64A23E899524}" srcOrd="4" destOrd="0" parTransId="{CC3D6247-00AF-41EA-95C4-8C40ABDCF7C5}" sibTransId="{7DB66B41-8920-4C7F-8993-A69B122068EA}"/>
    <dgm:cxn modelId="{16BC77DA-E5FB-4D55-83BF-612DDBB6BD73}" type="presOf" srcId="{4AE524C3-3947-4D0C-8BAF-32E96CFE0852}" destId="{FF9C12E6-CE5B-474C-878D-E7A5EEF3C526}" srcOrd="0" destOrd="0" presId="urn:microsoft.com/office/officeart/2005/8/layout/vList2"/>
    <dgm:cxn modelId="{0AE896E0-E8B7-43B0-BA64-E2A5FA3BEE5F}" srcId="{D5F93372-D08B-4AFE-8441-BCE388DCDB57}" destId="{4AE524C3-3947-4D0C-8BAF-32E96CFE0852}" srcOrd="3" destOrd="0" parTransId="{3FCEE191-055D-481D-8FFB-E4109CBDAB9F}" sibTransId="{CF85C640-F485-40F5-9131-0FDBD94B522F}"/>
    <dgm:cxn modelId="{40373DE3-6A1C-486C-A64B-0C2A1DB7F5CE}" type="presOf" srcId="{D5F93372-D08B-4AFE-8441-BCE388DCDB57}" destId="{4ABC4FB0-9E61-4C6E-98B5-AFF4BB23085A}" srcOrd="0" destOrd="0" presId="urn:microsoft.com/office/officeart/2005/8/layout/vList2"/>
    <dgm:cxn modelId="{693A4E37-1071-4246-BFFC-970A45C48852}" type="presParOf" srcId="{4ABC4FB0-9E61-4C6E-98B5-AFF4BB23085A}" destId="{8B8A1523-B7CA-4DA9-ABAE-25CAC3862756}" srcOrd="0" destOrd="0" presId="urn:microsoft.com/office/officeart/2005/8/layout/vList2"/>
    <dgm:cxn modelId="{35A380DA-C936-429C-A84E-417385A522F5}" type="presParOf" srcId="{4ABC4FB0-9E61-4C6E-98B5-AFF4BB23085A}" destId="{CA13A2CE-F2ED-4875-8937-C16871D6F186}" srcOrd="1" destOrd="0" presId="urn:microsoft.com/office/officeart/2005/8/layout/vList2"/>
    <dgm:cxn modelId="{4BB379E7-C22B-490D-97EE-0AD32553FC9F}" type="presParOf" srcId="{4ABC4FB0-9E61-4C6E-98B5-AFF4BB23085A}" destId="{7C76DE80-C2F8-4396-A722-89728741FA6A}" srcOrd="2" destOrd="0" presId="urn:microsoft.com/office/officeart/2005/8/layout/vList2"/>
    <dgm:cxn modelId="{8AEC650F-D20B-4DA4-9520-B758BAFC2958}" type="presParOf" srcId="{4ABC4FB0-9E61-4C6E-98B5-AFF4BB23085A}" destId="{CFCF8B33-31D5-49B8-9757-1BFB1B34331C}" srcOrd="3" destOrd="0" presId="urn:microsoft.com/office/officeart/2005/8/layout/vList2"/>
    <dgm:cxn modelId="{8BDEE58C-4B94-45E0-9CFB-CB7BD22F7C05}" type="presParOf" srcId="{4ABC4FB0-9E61-4C6E-98B5-AFF4BB23085A}" destId="{B082EAFC-CDDA-4652-8D4E-3FDCB2CF8324}" srcOrd="4" destOrd="0" presId="urn:microsoft.com/office/officeart/2005/8/layout/vList2"/>
    <dgm:cxn modelId="{981868DA-A765-4B49-99C2-0E8EC9525361}" type="presParOf" srcId="{4ABC4FB0-9E61-4C6E-98B5-AFF4BB23085A}" destId="{28969F05-34CD-4FD7-AB14-B013063AC660}" srcOrd="5" destOrd="0" presId="urn:microsoft.com/office/officeart/2005/8/layout/vList2"/>
    <dgm:cxn modelId="{534D813F-D553-4EEA-9485-0BCFBD24FFB9}" type="presParOf" srcId="{4ABC4FB0-9E61-4C6E-98B5-AFF4BB23085A}" destId="{FF9C12E6-CE5B-474C-878D-E7A5EEF3C526}" srcOrd="6" destOrd="0" presId="urn:microsoft.com/office/officeart/2005/8/layout/vList2"/>
    <dgm:cxn modelId="{481C1C97-1579-476F-B13E-D5934F2936BC}" type="presParOf" srcId="{4ABC4FB0-9E61-4C6E-98B5-AFF4BB23085A}" destId="{7C862B7E-7BC3-44D3-98E2-35E157227424}" srcOrd="7" destOrd="0" presId="urn:microsoft.com/office/officeart/2005/8/layout/vList2"/>
    <dgm:cxn modelId="{0E893CCC-CFB6-484E-B74B-9FDAA5DB8EDD}" type="presParOf" srcId="{4ABC4FB0-9E61-4C6E-98B5-AFF4BB23085A}" destId="{AA70F19D-ED34-4F83-A011-7B8D19EC1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86279-8FFE-461D-A895-14E39AC99A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13C0E5F-FBFA-479B-A1C8-74E3110B50A7}">
      <dgm:prSet/>
      <dgm:spPr/>
      <dgm:t>
        <a:bodyPr/>
        <a:lstStyle/>
        <a:p>
          <a:r>
            <a:rPr lang="en-GB"/>
            <a:t>The dataset consisted of several images represented as strings of 2304 space separated numbers which were then converted to a 48*48 matrix.</a:t>
          </a:r>
          <a:endParaRPr lang="en-US"/>
        </a:p>
      </dgm:t>
    </dgm:pt>
    <dgm:pt modelId="{0F5E5543-CD89-4E62-9A23-DE24853CFFF2}" type="parTrans" cxnId="{ADE92C40-7CB7-489D-80E7-DC6908FA8103}">
      <dgm:prSet/>
      <dgm:spPr/>
      <dgm:t>
        <a:bodyPr/>
        <a:lstStyle/>
        <a:p>
          <a:endParaRPr lang="en-US"/>
        </a:p>
      </dgm:t>
    </dgm:pt>
    <dgm:pt modelId="{63A34AF3-5CEE-406E-A14B-9CD9604C1CCA}" type="sibTrans" cxnId="{ADE92C40-7CB7-489D-80E7-DC6908FA8103}">
      <dgm:prSet/>
      <dgm:spPr/>
      <dgm:t>
        <a:bodyPr/>
        <a:lstStyle/>
        <a:p>
          <a:endParaRPr lang="en-US"/>
        </a:p>
      </dgm:t>
    </dgm:pt>
    <dgm:pt modelId="{DCC92302-4E14-42E2-9032-D7C36A02EECD}">
      <dgm:prSet/>
      <dgm:spPr/>
      <dgm:t>
        <a:bodyPr/>
        <a:lstStyle/>
        <a:p>
          <a:r>
            <a:rPr lang="en-GB" dirty="0"/>
            <a:t>The original data of 35,887 images was split into a training set of 28,709 images and 3,589 images for the testing and validation sets.</a:t>
          </a:r>
          <a:endParaRPr lang="en-US" dirty="0"/>
        </a:p>
      </dgm:t>
    </dgm:pt>
    <dgm:pt modelId="{84378B32-CF3F-4758-819E-CBADFD99FD9D}" type="parTrans" cxnId="{A5392C84-4AA3-4D56-921C-EB6E4430765B}">
      <dgm:prSet/>
      <dgm:spPr/>
      <dgm:t>
        <a:bodyPr/>
        <a:lstStyle/>
        <a:p>
          <a:endParaRPr lang="en-US"/>
        </a:p>
      </dgm:t>
    </dgm:pt>
    <dgm:pt modelId="{FD35D39B-3AC7-476A-9562-CFB16D1A9C04}" type="sibTrans" cxnId="{A5392C84-4AA3-4D56-921C-EB6E4430765B}">
      <dgm:prSet/>
      <dgm:spPr/>
      <dgm:t>
        <a:bodyPr/>
        <a:lstStyle/>
        <a:p>
          <a:endParaRPr lang="en-US"/>
        </a:p>
      </dgm:t>
    </dgm:pt>
    <dgm:pt modelId="{DC4F293F-BE02-45E0-ABC3-213611004A4F}">
      <dgm:prSet/>
      <dgm:spPr/>
      <dgm:t>
        <a:bodyPr/>
        <a:lstStyle/>
        <a:p>
          <a:r>
            <a:rPr lang="en-GB"/>
            <a:t>When it comes to deep learning: the bigger the training set, the better the output. </a:t>
          </a:r>
          <a:endParaRPr lang="en-US"/>
        </a:p>
      </dgm:t>
    </dgm:pt>
    <dgm:pt modelId="{54C5ED1E-2601-437E-90EA-CD86149ADEFC}" type="parTrans" cxnId="{A33D83FF-F691-47EB-8A1D-0D44D8E33B27}">
      <dgm:prSet/>
      <dgm:spPr/>
      <dgm:t>
        <a:bodyPr/>
        <a:lstStyle/>
        <a:p>
          <a:endParaRPr lang="en-US"/>
        </a:p>
      </dgm:t>
    </dgm:pt>
    <dgm:pt modelId="{AF9EC0AF-6A20-417F-B45F-0B057BA212AA}" type="sibTrans" cxnId="{A33D83FF-F691-47EB-8A1D-0D44D8E33B27}">
      <dgm:prSet/>
      <dgm:spPr/>
      <dgm:t>
        <a:bodyPr/>
        <a:lstStyle/>
        <a:p>
          <a:endParaRPr lang="en-US"/>
        </a:p>
      </dgm:t>
    </dgm:pt>
    <dgm:pt modelId="{9245ED21-E52E-4229-AE0A-2BE372C8FBE1}" type="pres">
      <dgm:prSet presAssocID="{B2586279-8FFE-461D-A895-14E39AC99AE9}" presName="root" presStyleCnt="0">
        <dgm:presLayoutVars>
          <dgm:dir/>
          <dgm:resizeHandles val="exact"/>
        </dgm:presLayoutVars>
      </dgm:prSet>
      <dgm:spPr/>
    </dgm:pt>
    <dgm:pt modelId="{F55BCDB9-4F99-43BF-886E-43DE89D52A05}" type="pres">
      <dgm:prSet presAssocID="{B13C0E5F-FBFA-479B-A1C8-74E3110B50A7}" presName="compNode" presStyleCnt="0"/>
      <dgm:spPr/>
    </dgm:pt>
    <dgm:pt modelId="{E11BB1DA-78CF-498F-B7ED-D41095A87DB1}" type="pres">
      <dgm:prSet presAssocID="{B13C0E5F-FBFA-479B-A1C8-74E3110B50A7}" presName="bgRect" presStyleLbl="bgShp" presStyleIdx="0" presStyleCnt="3"/>
      <dgm:spPr/>
    </dgm:pt>
    <dgm:pt modelId="{A70C13A1-66B3-4621-9AFE-575716E645EB}" type="pres">
      <dgm:prSet presAssocID="{B13C0E5F-FBFA-479B-A1C8-74E3110B50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1A3AFB-72A8-4EA0-931B-FC7A07A20B10}" type="pres">
      <dgm:prSet presAssocID="{B13C0E5F-FBFA-479B-A1C8-74E3110B50A7}" presName="spaceRect" presStyleCnt="0"/>
      <dgm:spPr/>
    </dgm:pt>
    <dgm:pt modelId="{A95F975F-7B7C-42F0-932E-2C1E9C0A35AB}" type="pres">
      <dgm:prSet presAssocID="{B13C0E5F-FBFA-479B-A1C8-74E3110B50A7}" presName="parTx" presStyleLbl="revTx" presStyleIdx="0" presStyleCnt="3">
        <dgm:presLayoutVars>
          <dgm:chMax val="0"/>
          <dgm:chPref val="0"/>
        </dgm:presLayoutVars>
      </dgm:prSet>
      <dgm:spPr/>
    </dgm:pt>
    <dgm:pt modelId="{F5997A4F-4263-4844-9789-CDA08C0C12AB}" type="pres">
      <dgm:prSet presAssocID="{63A34AF3-5CEE-406E-A14B-9CD9604C1CCA}" presName="sibTrans" presStyleCnt="0"/>
      <dgm:spPr/>
    </dgm:pt>
    <dgm:pt modelId="{904CA6AE-173A-4006-8731-B9C8E75D6224}" type="pres">
      <dgm:prSet presAssocID="{DCC92302-4E14-42E2-9032-D7C36A02EECD}" presName="compNode" presStyleCnt="0"/>
      <dgm:spPr/>
    </dgm:pt>
    <dgm:pt modelId="{2B06B5DE-31B8-4064-8A13-C3B86E63455C}" type="pres">
      <dgm:prSet presAssocID="{DCC92302-4E14-42E2-9032-D7C36A02EECD}" presName="bgRect" presStyleLbl="bgShp" presStyleIdx="1" presStyleCnt="3"/>
      <dgm:spPr/>
    </dgm:pt>
    <dgm:pt modelId="{DA9A6C81-9434-4CAD-B64B-DA69617A8DED}" type="pres">
      <dgm:prSet presAssocID="{DCC92302-4E14-42E2-9032-D7C36A02EE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67D878EA-3F81-42CA-849C-1D0372BF39D9}" type="pres">
      <dgm:prSet presAssocID="{DCC92302-4E14-42E2-9032-D7C36A02EECD}" presName="spaceRect" presStyleCnt="0"/>
      <dgm:spPr/>
    </dgm:pt>
    <dgm:pt modelId="{64528172-0B04-4389-8F3B-6D8963A385F6}" type="pres">
      <dgm:prSet presAssocID="{DCC92302-4E14-42E2-9032-D7C36A02EECD}" presName="parTx" presStyleLbl="revTx" presStyleIdx="1" presStyleCnt="3">
        <dgm:presLayoutVars>
          <dgm:chMax val="0"/>
          <dgm:chPref val="0"/>
        </dgm:presLayoutVars>
      </dgm:prSet>
      <dgm:spPr/>
    </dgm:pt>
    <dgm:pt modelId="{8270C45E-F60F-4C41-A9F6-069B6D45064B}" type="pres">
      <dgm:prSet presAssocID="{FD35D39B-3AC7-476A-9562-CFB16D1A9C04}" presName="sibTrans" presStyleCnt="0"/>
      <dgm:spPr/>
    </dgm:pt>
    <dgm:pt modelId="{367E17BC-504C-4B27-8C7C-BEA70C525824}" type="pres">
      <dgm:prSet presAssocID="{DC4F293F-BE02-45E0-ABC3-213611004A4F}" presName="compNode" presStyleCnt="0"/>
      <dgm:spPr/>
    </dgm:pt>
    <dgm:pt modelId="{7B1FB4B3-4FD7-46E7-BDB6-3E40EA445A3D}" type="pres">
      <dgm:prSet presAssocID="{DC4F293F-BE02-45E0-ABC3-213611004A4F}" presName="bgRect" presStyleLbl="bgShp" presStyleIdx="2" presStyleCnt="3"/>
      <dgm:spPr/>
    </dgm:pt>
    <dgm:pt modelId="{B0367052-91A7-4891-8F9D-3B0B234C1526}" type="pres">
      <dgm:prSet presAssocID="{DC4F293F-BE02-45E0-ABC3-213611004A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6492A6D-EE99-421A-99A6-381B5741521B}" type="pres">
      <dgm:prSet presAssocID="{DC4F293F-BE02-45E0-ABC3-213611004A4F}" presName="spaceRect" presStyleCnt="0"/>
      <dgm:spPr/>
    </dgm:pt>
    <dgm:pt modelId="{59E5FCE3-FA67-4C69-ABCA-588715584475}" type="pres">
      <dgm:prSet presAssocID="{DC4F293F-BE02-45E0-ABC3-213611004A4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222D19-B6F6-4D33-BDEC-B72530CCBA78}" type="presOf" srcId="{B2586279-8FFE-461D-A895-14E39AC99AE9}" destId="{9245ED21-E52E-4229-AE0A-2BE372C8FBE1}" srcOrd="0" destOrd="0" presId="urn:microsoft.com/office/officeart/2018/2/layout/IconVerticalSolidList"/>
    <dgm:cxn modelId="{ADE92C40-7CB7-489D-80E7-DC6908FA8103}" srcId="{B2586279-8FFE-461D-A895-14E39AC99AE9}" destId="{B13C0E5F-FBFA-479B-A1C8-74E3110B50A7}" srcOrd="0" destOrd="0" parTransId="{0F5E5543-CD89-4E62-9A23-DE24853CFFF2}" sibTransId="{63A34AF3-5CEE-406E-A14B-9CD9604C1CCA}"/>
    <dgm:cxn modelId="{D21BEE47-6CD0-4C95-AFEF-A6B30AD956D6}" type="presOf" srcId="{B13C0E5F-FBFA-479B-A1C8-74E3110B50A7}" destId="{A95F975F-7B7C-42F0-932E-2C1E9C0A35AB}" srcOrd="0" destOrd="0" presId="urn:microsoft.com/office/officeart/2018/2/layout/IconVerticalSolidList"/>
    <dgm:cxn modelId="{A5392C84-4AA3-4D56-921C-EB6E4430765B}" srcId="{B2586279-8FFE-461D-A895-14E39AC99AE9}" destId="{DCC92302-4E14-42E2-9032-D7C36A02EECD}" srcOrd="1" destOrd="0" parTransId="{84378B32-CF3F-4758-819E-CBADFD99FD9D}" sibTransId="{FD35D39B-3AC7-476A-9562-CFB16D1A9C04}"/>
    <dgm:cxn modelId="{5C8CB299-6309-4C08-8276-88ACC4642D90}" type="presOf" srcId="{DCC92302-4E14-42E2-9032-D7C36A02EECD}" destId="{64528172-0B04-4389-8F3B-6D8963A385F6}" srcOrd="0" destOrd="0" presId="urn:microsoft.com/office/officeart/2018/2/layout/IconVerticalSolidList"/>
    <dgm:cxn modelId="{87A834E9-9600-47E8-8646-8B1D71A9BD6B}" type="presOf" srcId="{DC4F293F-BE02-45E0-ABC3-213611004A4F}" destId="{59E5FCE3-FA67-4C69-ABCA-588715584475}" srcOrd="0" destOrd="0" presId="urn:microsoft.com/office/officeart/2018/2/layout/IconVerticalSolidList"/>
    <dgm:cxn modelId="{A33D83FF-F691-47EB-8A1D-0D44D8E33B27}" srcId="{B2586279-8FFE-461D-A895-14E39AC99AE9}" destId="{DC4F293F-BE02-45E0-ABC3-213611004A4F}" srcOrd="2" destOrd="0" parTransId="{54C5ED1E-2601-437E-90EA-CD86149ADEFC}" sibTransId="{AF9EC0AF-6A20-417F-B45F-0B057BA212AA}"/>
    <dgm:cxn modelId="{70852E70-0F23-4CBD-8F1F-22A38EC99F88}" type="presParOf" srcId="{9245ED21-E52E-4229-AE0A-2BE372C8FBE1}" destId="{F55BCDB9-4F99-43BF-886E-43DE89D52A05}" srcOrd="0" destOrd="0" presId="urn:microsoft.com/office/officeart/2018/2/layout/IconVerticalSolidList"/>
    <dgm:cxn modelId="{522E5C3A-056E-458D-B5C7-D5B192203211}" type="presParOf" srcId="{F55BCDB9-4F99-43BF-886E-43DE89D52A05}" destId="{E11BB1DA-78CF-498F-B7ED-D41095A87DB1}" srcOrd="0" destOrd="0" presId="urn:microsoft.com/office/officeart/2018/2/layout/IconVerticalSolidList"/>
    <dgm:cxn modelId="{021A754E-8468-48D0-9541-68271783A630}" type="presParOf" srcId="{F55BCDB9-4F99-43BF-886E-43DE89D52A05}" destId="{A70C13A1-66B3-4621-9AFE-575716E645EB}" srcOrd="1" destOrd="0" presId="urn:microsoft.com/office/officeart/2018/2/layout/IconVerticalSolidList"/>
    <dgm:cxn modelId="{94717EE7-0AB3-4872-A74E-0F03A227C89A}" type="presParOf" srcId="{F55BCDB9-4F99-43BF-886E-43DE89D52A05}" destId="{D41A3AFB-72A8-4EA0-931B-FC7A07A20B10}" srcOrd="2" destOrd="0" presId="urn:microsoft.com/office/officeart/2018/2/layout/IconVerticalSolidList"/>
    <dgm:cxn modelId="{058BF1E7-D0EA-49B1-A5F1-53FC8E51BB19}" type="presParOf" srcId="{F55BCDB9-4F99-43BF-886E-43DE89D52A05}" destId="{A95F975F-7B7C-42F0-932E-2C1E9C0A35AB}" srcOrd="3" destOrd="0" presId="urn:microsoft.com/office/officeart/2018/2/layout/IconVerticalSolidList"/>
    <dgm:cxn modelId="{DFE4535B-EA19-46C5-AE91-ED6BFD34DEC1}" type="presParOf" srcId="{9245ED21-E52E-4229-AE0A-2BE372C8FBE1}" destId="{F5997A4F-4263-4844-9789-CDA08C0C12AB}" srcOrd="1" destOrd="0" presId="urn:microsoft.com/office/officeart/2018/2/layout/IconVerticalSolidList"/>
    <dgm:cxn modelId="{604B6112-69DC-4610-9F9A-6ABB6D60D983}" type="presParOf" srcId="{9245ED21-E52E-4229-AE0A-2BE372C8FBE1}" destId="{904CA6AE-173A-4006-8731-B9C8E75D6224}" srcOrd="2" destOrd="0" presId="urn:microsoft.com/office/officeart/2018/2/layout/IconVerticalSolidList"/>
    <dgm:cxn modelId="{52D5CF55-FEA9-4014-B4C9-CEA4F0538B40}" type="presParOf" srcId="{904CA6AE-173A-4006-8731-B9C8E75D6224}" destId="{2B06B5DE-31B8-4064-8A13-C3B86E63455C}" srcOrd="0" destOrd="0" presId="urn:microsoft.com/office/officeart/2018/2/layout/IconVerticalSolidList"/>
    <dgm:cxn modelId="{6B9DEB05-8F5F-4CBF-93B6-CB746D229174}" type="presParOf" srcId="{904CA6AE-173A-4006-8731-B9C8E75D6224}" destId="{DA9A6C81-9434-4CAD-B64B-DA69617A8DED}" srcOrd="1" destOrd="0" presId="urn:microsoft.com/office/officeart/2018/2/layout/IconVerticalSolidList"/>
    <dgm:cxn modelId="{490E056F-94D1-43BB-ABDC-ADF13E985A30}" type="presParOf" srcId="{904CA6AE-173A-4006-8731-B9C8E75D6224}" destId="{67D878EA-3F81-42CA-849C-1D0372BF39D9}" srcOrd="2" destOrd="0" presId="urn:microsoft.com/office/officeart/2018/2/layout/IconVerticalSolidList"/>
    <dgm:cxn modelId="{1D3865DC-4A14-489E-9C0D-E61CF4212334}" type="presParOf" srcId="{904CA6AE-173A-4006-8731-B9C8E75D6224}" destId="{64528172-0B04-4389-8F3B-6D8963A385F6}" srcOrd="3" destOrd="0" presId="urn:microsoft.com/office/officeart/2018/2/layout/IconVerticalSolidList"/>
    <dgm:cxn modelId="{F924C115-D92C-4CD9-A729-94B82D230A1A}" type="presParOf" srcId="{9245ED21-E52E-4229-AE0A-2BE372C8FBE1}" destId="{8270C45E-F60F-4C41-A9F6-069B6D45064B}" srcOrd="3" destOrd="0" presId="urn:microsoft.com/office/officeart/2018/2/layout/IconVerticalSolidList"/>
    <dgm:cxn modelId="{2FFB2BB4-7644-4516-BE73-B45B87F681F3}" type="presParOf" srcId="{9245ED21-E52E-4229-AE0A-2BE372C8FBE1}" destId="{367E17BC-504C-4B27-8C7C-BEA70C525824}" srcOrd="4" destOrd="0" presId="urn:microsoft.com/office/officeart/2018/2/layout/IconVerticalSolidList"/>
    <dgm:cxn modelId="{A70E7E98-1D05-4E72-A124-6E1D34DD65D0}" type="presParOf" srcId="{367E17BC-504C-4B27-8C7C-BEA70C525824}" destId="{7B1FB4B3-4FD7-46E7-BDB6-3E40EA445A3D}" srcOrd="0" destOrd="0" presId="urn:microsoft.com/office/officeart/2018/2/layout/IconVerticalSolidList"/>
    <dgm:cxn modelId="{43759838-B671-4B36-BA68-99BD129EAC4B}" type="presParOf" srcId="{367E17BC-504C-4B27-8C7C-BEA70C525824}" destId="{B0367052-91A7-4891-8F9D-3B0B234C1526}" srcOrd="1" destOrd="0" presId="urn:microsoft.com/office/officeart/2018/2/layout/IconVerticalSolidList"/>
    <dgm:cxn modelId="{132FB310-6A23-451A-827A-C3885F8D6E7E}" type="presParOf" srcId="{367E17BC-504C-4B27-8C7C-BEA70C525824}" destId="{86492A6D-EE99-421A-99A6-381B5741521B}" srcOrd="2" destOrd="0" presId="urn:microsoft.com/office/officeart/2018/2/layout/IconVerticalSolidList"/>
    <dgm:cxn modelId="{683533DC-448E-4748-981D-3033624AC71F}" type="presParOf" srcId="{367E17BC-504C-4B27-8C7C-BEA70C525824}" destId="{59E5FCE3-FA67-4C69-ABCA-588715584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A26E7-E672-4EF2-AB99-D7A5D72CD181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A24026-8D78-469A-B20F-B5D162C52595}">
      <dgm:prSet custT="1"/>
      <dgm:spPr/>
      <dgm:t>
        <a:bodyPr/>
        <a:lstStyle/>
        <a:p>
          <a:r>
            <a:rPr lang="en-GB" sz="2800" dirty="0"/>
            <a:t>I obtained the following results on the two sets:</a:t>
          </a:r>
          <a:endParaRPr lang="en-US" sz="2800" dirty="0"/>
        </a:p>
      </dgm:t>
    </dgm:pt>
    <dgm:pt modelId="{D65AB4AC-226E-4375-B414-807BC7DA71DE}" type="parTrans" cxnId="{8B91C880-4423-47DD-A851-E6D377AE1961}">
      <dgm:prSet/>
      <dgm:spPr/>
      <dgm:t>
        <a:bodyPr/>
        <a:lstStyle/>
        <a:p>
          <a:endParaRPr lang="en-US"/>
        </a:p>
      </dgm:t>
    </dgm:pt>
    <dgm:pt modelId="{3EEDB4F4-FA26-4196-9B05-2E25D48F449F}" type="sibTrans" cxnId="{8B91C880-4423-47DD-A851-E6D377AE1961}">
      <dgm:prSet/>
      <dgm:spPr/>
      <dgm:t>
        <a:bodyPr/>
        <a:lstStyle/>
        <a:p>
          <a:endParaRPr lang="en-US"/>
        </a:p>
      </dgm:t>
    </dgm:pt>
    <dgm:pt modelId="{F03845B9-5ADB-4985-A129-3D01F5B28B45}">
      <dgm:prSet custT="1"/>
      <dgm:spPr/>
      <dgm:t>
        <a:bodyPr/>
        <a:lstStyle/>
        <a:p>
          <a:r>
            <a:rPr lang="en-GB" sz="2800" dirty="0"/>
            <a:t>Train loss: 0.1898</a:t>
          </a:r>
          <a:endParaRPr lang="en-US" sz="2800" dirty="0"/>
        </a:p>
      </dgm:t>
    </dgm:pt>
    <dgm:pt modelId="{107D87CB-C0D4-4148-9E15-91BA84F08CF7}" type="parTrans" cxnId="{BBEC3782-B810-4357-A307-1C7DF69EBE5F}">
      <dgm:prSet/>
      <dgm:spPr/>
      <dgm:t>
        <a:bodyPr/>
        <a:lstStyle/>
        <a:p>
          <a:endParaRPr lang="en-US"/>
        </a:p>
      </dgm:t>
    </dgm:pt>
    <dgm:pt modelId="{68A0FB8F-2E33-4D75-8103-86C813F44DC1}" type="sibTrans" cxnId="{BBEC3782-B810-4357-A307-1C7DF69EBE5F}">
      <dgm:prSet/>
      <dgm:spPr/>
      <dgm:t>
        <a:bodyPr/>
        <a:lstStyle/>
        <a:p>
          <a:endParaRPr lang="en-US"/>
        </a:p>
      </dgm:t>
    </dgm:pt>
    <dgm:pt modelId="{8FA36BE7-AE36-4C99-8D25-F84A3E276D22}">
      <dgm:prSet custT="1"/>
      <dgm:spPr/>
      <dgm:t>
        <a:bodyPr/>
        <a:lstStyle/>
        <a:p>
          <a:r>
            <a:rPr lang="en-GB" sz="2800" dirty="0"/>
            <a:t>Train accuracy: 0.9326</a:t>
          </a:r>
          <a:endParaRPr lang="en-US" sz="2800" dirty="0"/>
        </a:p>
      </dgm:t>
    </dgm:pt>
    <dgm:pt modelId="{4C916CE4-A173-4406-A540-3616BDD85DD2}" type="parTrans" cxnId="{8D9E1A2C-AC05-4E1C-87A5-FC516D5BF44D}">
      <dgm:prSet/>
      <dgm:spPr/>
      <dgm:t>
        <a:bodyPr/>
        <a:lstStyle/>
        <a:p>
          <a:endParaRPr lang="en-US"/>
        </a:p>
      </dgm:t>
    </dgm:pt>
    <dgm:pt modelId="{EC323A23-2909-444D-B6A3-C52245CE0BE5}" type="sibTrans" cxnId="{8D9E1A2C-AC05-4E1C-87A5-FC516D5BF44D}">
      <dgm:prSet/>
      <dgm:spPr/>
      <dgm:t>
        <a:bodyPr/>
        <a:lstStyle/>
        <a:p>
          <a:endParaRPr lang="en-US"/>
        </a:p>
      </dgm:t>
    </dgm:pt>
    <dgm:pt modelId="{C5C1433D-B4A9-42FE-B29D-DDF69C867ABB}">
      <dgm:prSet custT="1"/>
      <dgm:spPr/>
      <dgm:t>
        <a:bodyPr/>
        <a:lstStyle/>
        <a:p>
          <a:r>
            <a:rPr lang="en-GB" sz="2800" dirty="0"/>
            <a:t>Test loss: 1.6873</a:t>
          </a:r>
          <a:endParaRPr lang="en-US" sz="2800" dirty="0"/>
        </a:p>
      </dgm:t>
    </dgm:pt>
    <dgm:pt modelId="{0790974D-D103-4A6F-9A15-4CD13C8BC599}" type="parTrans" cxnId="{8A9DBA02-B64C-472C-9A00-E42B54363EE7}">
      <dgm:prSet/>
      <dgm:spPr/>
      <dgm:t>
        <a:bodyPr/>
        <a:lstStyle/>
        <a:p>
          <a:endParaRPr lang="en-US"/>
        </a:p>
      </dgm:t>
    </dgm:pt>
    <dgm:pt modelId="{C6653926-A4D6-423C-8DDE-2C033865740F}" type="sibTrans" cxnId="{8A9DBA02-B64C-472C-9A00-E42B54363EE7}">
      <dgm:prSet/>
      <dgm:spPr/>
      <dgm:t>
        <a:bodyPr/>
        <a:lstStyle/>
        <a:p>
          <a:endParaRPr lang="en-US"/>
        </a:p>
      </dgm:t>
    </dgm:pt>
    <dgm:pt modelId="{5A357F3A-8EC4-45E2-BA83-5D5F8B7A152A}">
      <dgm:prSet custT="1"/>
      <dgm:spPr/>
      <dgm:t>
        <a:bodyPr/>
        <a:lstStyle/>
        <a:p>
          <a:r>
            <a:rPr lang="en-GB" sz="2800" dirty="0"/>
            <a:t>Test accuracy: 64.1125</a:t>
          </a:r>
          <a:endParaRPr lang="en-US" sz="2800" dirty="0"/>
        </a:p>
      </dgm:t>
    </dgm:pt>
    <dgm:pt modelId="{3E0D119D-3AED-48FD-B577-9055E152880E}" type="sibTrans" cxnId="{6D69C9D1-7FCA-400C-8677-EFFA888EB33D}">
      <dgm:prSet/>
      <dgm:spPr/>
      <dgm:t>
        <a:bodyPr/>
        <a:lstStyle/>
        <a:p>
          <a:endParaRPr lang="en-US"/>
        </a:p>
      </dgm:t>
    </dgm:pt>
    <dgm:pt modelId="{2689C0A9-7DD5-467F-854C-0B76AAD3AE44}" type="parTrans" cxnId="{6D69C9D1-7FCA-400C-8677-EFFA888EB33D}">
      <dgm:prSet/>
      <dgm:spPr/>
      <dgm:t>
        <a:bodyPr/>
        <a:lstStyle/>
        <a:p>
          <a:endParaRPr lang="en-US"/>
        </a:p>
      </dgm:t>
    </dgm:pt>
    <dgm:pt modelId="{4A2A8C91-8077-415A-91B8-8B3043AC7958}" type="pres">
      <dgm:prSet presAssocID="{EA9A26E7-E672-4EF2-AB99-D7A5D72CD181}" presName="outerComposite" presStyleCnt="0">
        <dgm:presLayoutVars>
          <dgm:chMax val="5"/>
          <dgm:dir/>
          <dgm:resizeHandles val="exact"/>
        </dgm:presLayoutVars>
      </dgm:prSet>
      <dgm:spPr/>
    </dgm:pt>
    <dgm:pt modelId="{65094DEC-FEB5-4305-A1BA-8B3C23961DB0}" type="pres">
      <dgm:prSet presAssocID="{EA9A26E7-E672-4EF2-AB99-D7A5D72CD181}" presName="dummyMaxCanvas" presStyleCnt="0">
        <dgm:presLayoutVars/>
      </dgm:prSet>
      <dgm:spPr/>
    </dgm:pt>
    <dgm:pt modelId="{4A2E85DA-7758-47FB-B7A8-23BD7D2F2AEB}" type="pres">
      <dgm:prSet presAssocID="{EA9A26E7-E672-4EF2-AB99-D7A5D72CD181}" presName="FiveNodes_1" presStyleLbl="node1" presStyleIdx="0" presStyleCnt="5">
        <dgm:presLayoutVars>
          <dgm:bulletEnabled val="1"/>
        </dgm:presLayoutVars>
      </dgm:prSet>
      <dgm:spPr/>
    </dgm:pt>
    <dgm:pt modelId="{65B56BA5-7A11-493C-A8F3-99E9D6BB7FED}" type="pres">
      <dgm:prSet presAssocID="{EA9A26E7-E672-4EF2-AB99-D7A5D72CD181}" presName="FiveNodes_2" presStyleLbl="node1" presStyleIdx="1" presStyleCnt="5">
        <dgm:presLayoutVars>
          <dgm:bulletEnabled val="1"/>
        </dgm:presLayoutVars>
      </dgm:prSet>
      <dgm:spPr/>
    </dgm:pt>
    <dgm:pt modelId="{8E604F33-CA39-4053-8663-47F0F38F7F3D}" type="pres">
      <dgm:prSet presAssocID="{EA9A26E7-E672-4EF2-AB99-D7A5D72CD181}" presName="FiveNodes_3" presStyleLbl="node1" presStyleIdx="2" presStyleCnt="5">
        <dgm:presLayoutVars>
          <dgm:bulletEnabled val="1"/>
        </dgm:presLayoutVars>
      </dgm:prSet>
      <dgm:spPr/>
    </dgm:pt>
    <dgm:pt modelId="{0F9DE332-9D98-4343-8378-516C3289E2D3}" type="pres">
      <dgm:prSet presAssocID="{EA9A26E7-E672-4EF2-AB99-D7A5D72CD181}" presName="FiveNodes_4" presStyleLbl="node1" presStyleIdx="3" presStyleCnt="5">
        <dgm:presLayoutVars>
          <dgm:bulletEnabled val="1"/>
        </dgm:presLayoutVars>
      </dgm:prSet>
      <dgm:spPr/>
    </dgm:pt>
    <dgm:pt modelId="{C12FE8C7-EEFA-41EB-84CB-A549E581DECA}" type="pres">
      <dgm:prSet presAssocID="{EA9A26E7-E672-4EF2-AB99-D7A5D72CD181}" presName="FiveNodes_5" presStyleLbl="node1" presStyleIdx="4" presStyleCnt="5">
        <dgm:presLayoutVars>
          <dgm:bulletEnabled val="1"/>
        </dgm:presLayoutVars>
      </dgm:prSet>
      <dgm:spPr/>
    </dgm:pt>
    <dgm:pt modelId="{117813F5-7CBA-4A6A-B14D-BD9381A831B3}" type="pres">
      <dgm:prSet presAssocID="{EA9A26E7-E672-4EF2-AB99-D7A5D72CD181}" presName="FiveConn_1-2" presStyleLbl="fgAccFollowNode1" presStyleIdx="0" presStyleCnt="4">
        <dgm:presLayoutVars>
          <dgm:bulletEnabled val="1"/>
        </dgm:presLayoutVars>
      </dgm:prSet>
      <dgm:spPr/>
    </dgm:pt>
    <dgm:pt modelId="{9935307B-27D3-4385-B197-B8CF500E83C8}" type="pres">
      <dgm:prSet presAssocID="{EA9A26E7-E672-4EF2-AB99-D7A5D72CD181}" presName="FiveConn_2-3" presStyleLbl="fgAccFollowNode1" presStyleIdx="1" presStyleCnt="4">
        <dgm:presLayoutVars>
          <dgm:bulletEnabled val="1"/>
        </dgm:presLayoutVars>
      </dgm:prSet>
      <dgm:spPr/>
    </dgm:pt>
    <dgm:pt modelId="{F89AFBB0-0D38-423D-BF88-138D87ED2BDA}" type="pres">
      <dgm:prSet presAssocID="{EA9A26E7-E672-4EF2-AB99-D7A5D72CD181}" presName="FiveConn_3-4" presStyleLbl="fgAccFollowNode1" presStyleIdx="2" presStyleCnt="4">
        <dgm:presLayoutVars>
          <dgm:bulletEnabled val="1"/>
        </dgm:presLayoutVars>
      </dgm:prSet>
      <dgm:spPr/>
    </dgm:pt>
    <dgm:pt modelId="{D58AD7ED-F618-42DD-8438-C94DEBCC8584}" type="pres">
      <dgm:prSet presAssocID="{EA9A26E7-E672-4EF2-AB99-D7A5D72CD181}" presName="FiveConn_4-5" presStyleLbl="fgAccFollowNode1" presStyleIdx="3" presStyleCnt="4">
        <dgm:presLayoutVars>
          <dgm:bulletEnabled val="1"/>
        </dgm:presLayoutVars>
      </dgm:prSet>
      <dgm:spPr/>
    </dgm:pt>
    <dgm:pt modelId="{E7800A0F-437C-406B-AE70-8F1978D363BD}" type="pres">
      <dgm:prSet presAssocID="{EA9A26E7-E672-4EF2-AB99-D7A5D72CD181}" presName="FiveNodes_1_text" presStyleLbl="node1" presStyleIdx="4" presStyleCnt="5">
        <dgm:presLayoutVars>
          <dgm:bulletEnabled val="1"/>
        </dgm:presLayoutVars>
      </dgm:prSet>
      <dgm:spPr/>
    </dgm:pt>
    <dgm:pt modelId="{834F59F8-827F-46E9-9F9D-1FC620696A58}" type="pres">
      <dgm:prSet presAssocID="{EA9A26E7-E672-4EF2-AB99-D7A5D72CD181}" presName="FiveNodes_2_text" presStyleLbl="node1" presStyleIdx="4" presStyleCnt="5">
        <dgm:presLayoutVars>
          <dgm:bulletEnabled val="1"/>
        </dgm:presLayoutVars>
      </dgm:prSet>
      <dgm:spPr/>
    </dgm:pt>
    <dgm:pt modelId="{8A2045B7-5845-4B67-905C-A4CC5B0D8ED0}" type="pres">
      <dgm:prSet presAssocID="{EA9A26E7-E672-4EF2-AB99-D7A5D72CD181}" presName="FiveNodes_3_text" presStyleLbl="node1" presStyleIdx="4" presStyleCnt="5">
        <dgm:presLayoutVars>
          <dgm:bulletEnabled val="1"/>
        </dgm:presLayoutVars>
      </dgm:prSet>
      <dgm:spPr/>
    </dgm:pt>
    <dgm:pt modelId="{39CF98CC-2E6C-4BF1-B153-29861183EEB4}" type="pres">
      <dgm:prSet presAssocID="{EA9A26E7-E672-4EF2-AB99-D7A5D72CD181}" presName="FiveNodes_4_text" presStyleLbl="node1" presStyleIdx="4" presStyleCnt="5">
        <dgm:presLayoutVars>
          <dgm:bulletEnabled val="1"/>
        </dgm:presLayoutVars>
      </dgm:prSet>
      <dgm:spPr/>
    </dgm:pt>
    <dgm:pt modelId="{6C4B39C3-362B-41F0-898D-9FA49B807EDA}" type="pres">
      <dgm:prSet presAssocID="{EA9A26E7-E672-4EF2-AB99-D7A5D72CD18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A9DBA02-B64C-472C-9A00-E42B54363EE7}" srcId="{EA9A26E7-E672-4EF2-AB99-D7A5D72CD181}" destId="{C5C1433D-B4A9-42FE-B29D-DDF69C867ABB}" srcOrd="3" destOrd="0" parTransId="{0790974D-D103-4A6F-9A15-4CD13C8BC599}" sibTransId="{C6653926-A4D6-423C-8DDE-2C033865740F}"/>
    <dgm:cxn modelId="{45D26009-CF08-4B2B-BB5A-2E2F5CDA1BB4}" type="presOf" srcId="{EC323A23-2909-444D-B6A3-C52245CE0BE5}" destId="{F89AFBB0-0D38-423D-BF88-138D87ED2BDA}" srcOrd="0" destOrd="0" presId="urn:microsoft.com/office/officeart/2005/8/layout/vProcess5"/>
    <dgm:cxn modelId="{E0F9990B-B415-423B-BE0D-8EB21872FF12}" type="presOf" srcId="{09A24026-8D78-469A-B20F-B5D162C52595}" destId="{E7800A0F-437C-406B-AE70-8F1978D363BD}" srcOrd="1" destOrd="0" presId="urn:microsoft.com/office/officeart/2005/8/layout/vProcess5"/>
    <dgm:cxn modelId="{8D9E1A2C-AC05-4E1C-87A5-FC516D5BF44D}" srcId="{EA9A26E7-E672-4EF2-AB99-D7A5D72CD181}" destId="{8FA36BE7-AE36-4C99-8D25-F84A3E276D22}" srcOrd="2" destOrd="0" parTransId="{4C916CE4-A173-4406-A540-3616BDD85DD2}" sibTransId="{EC323A23-2909-444D-B6A3-C52245CE0BE5}"/>
    <dgm:cxn modelId="{E2375C39-D05B-4DAF-B4A7-38BE1FE56DAD}" type="presOf" srcId="{5A357F3A-8EC4-45E2-BA83-5D5F8B7A152A}" destId="{C12FE8C7-EEFA-41EB-84CB-A549E581DECA}" srcOrd="0" destOrd="0" presId="urn:microsoft.com/office/officeart/2005/8/layout/vProcess5"/>
    <dgm:cxn modelId="{37F50348-9C2E-479B-BE4E-AB0A1B180ACB}" type="presOf" srcId="{C6653926-A4D6-423C-8DDE-2C033865740F}" destId="{D58AD7ED-F618-42DD-8438-C94DEBCC8584}" srcOrd="0" destOrd="0" presId="urn:microsoft.com/office/officeart/2005/8/layout/vProcess5"/>
    <dgm:cxn modelId="{A2022D48-BE12-4D1C-82CE-45E2410BC9B9}" type="presOf" srcId="{F03845B9-5ADB-4985-A129-3D01F5B28B45}" destId="{65B56BA5-7A11-493C-A8F3-99E9D6BB7FED}" srcOrd="0" destOrd="0" presId="urn:microsoft.com/office/officeart/2005/8/layout/vProcess5"/>
    <dgm:cxn modelId="{C60BD876-5AB3-47A4-B26D-CA9BC8704772}" type="presOf" srcId="{F03845B9-5ADB-4985-A129-3D01F5B28B45}" destId="{834F59F8-827F-46E9-9F9D-1FC620696A58}" srcOrd="1" destOrd="0" presId="urn:microsoft.com/office/officeart/2005/8/layout/vProcess5"/>
    <dgm:cxn modelId="{8B91C880-4423-47DD-A851-E6D377AE1961}" srcId="{EA9A26E7-E672-4EF2-AB99-D7A5D72CD181}" destId="{09A24026-8D78-469A-B20F-B5D162C52595}" srcOrd="0" destOrd="0" parTransId="{D65AB4AC-226E-4375-B414-807BC7DA71DE}" sibTransId="{3EEDB4F4-FA26-4196-9B05-2E25D48F449F}"/>
    <dgm:cxn modelId="{BBEC3782-B810-4357-A307-1C7DF69EBE5F}" srcId="{EA9A26E7-E672-4EF2-AB99-D7A5D72CD181}" destId="{F03845B9-5ADB-4985-A129-3D01F5B28B45}" srcOrd="1" destOrd="0" parTransId="{107D87CB-C0D4-4148-9E15-91BA84F08CF7}" sibTransId="{68A0FB8F-2E33-4D75-8103-86C813F44DC1}"/>
    <dgm:cxn modelId="{10AD7A82-6968-462B-A235-051983B9A7FE}" type="presOf" srcId="{5A357F3A-8EC4-45E2-BA83-5D5F8B7A152A}" destId="{6C4B39C3-362B-41F0-898D-9FA49B807EDA}" srcOrd="1" destOrd="0" presId="urn:microsoft.com/office/officeart/2005/8/layout/vProcess5"/>
    <dgm:cxn modelId="{3FFE3F83-8354-4038-AF30-AF63012238DC}" type="presOf" srcId="{8FA36BE7-AE36-4C99-8D25-F84A3E276D22}" destId="{8E604F33-CA39-4053-8663-47F0F38F7F3D}" srcOrd="0" destOrd="0" presId="urn:microsoft.com/office/officeart/2005/8/layout/vProcess5"/>
    <dgm:cxn modelId="{57E14FAD-036A-49E1-A430-181349F06FF4}" type="presOf" srcId="{68A0FB8F-2E33-4D75-8103-86C813F44DC1}" destId="{9935307B-27D3-4385-B197-B8CF500E83C8}" srcOrd="0" destOrd="0" presId="urn:microsoft.com/office/officeart/2005/8/layout/vProcess5"/>
    <dgm:cxn modelId="{54A3C9BF-426E-46BC-A48A-35D654A29F0B}" type="presOf" srcId="{3EEDB4F4-FA26-4196-9B05-2E25D48F449F}" destId="{117813F5-7CBA-4A6A-B14D-BD9381A831B3}" srcOrd="0" destOrd="0" presId="urn:microsoft.com/office/officeart/2005/8/layout/vProcess5"/>
    <dgm:cxn modelId="{57A156C0-6329-47B7-BB86-4FA31C1FAF9C}" type="presOf" srcId="{C5C1433D-B4A9-42FE-B29D-DDF69C867ABB}" destId="{39CF98CC-2E6C-4BF1-B153-29861183EEB4}" srcOrd="1" destOrd="0" presId="urn:microsoft.com/office/officeart/2005/8/layout/vProcess5"/>
    <dgm:cxn modelId="{90BB7BC2-FF6E-4E47-B607-A28B7837C3A6}" type="presOf" srcId="{EA9A26E7-E672-4EF2-AB99-D7A5D72CD181}" destId="{4A2A8C91-8077-415A-91B8-8B3043AC7958}" srcOrd="0" destOrd="0" presId="urn:microsoft.com/office/officeart/2005/8/layout/vProcess5"/>
    <dgm:cxn modelId="{167286C5-5E64-4F08-8A10-ACCC97135739}" type="presOf" srcId="{09A24026-8D78-469A-B20F-B5D162C52595}" destId="{4A2E85DA-7758-47FB-B7A8-23BD7D2F2AEB}" srcOrd="0" destOrd="0" presId="urn:microsoft.com/office/officeart/2005/8/layout/vProcess5"/>
    <dgm:cxn modelId="{6D69C9D1-7FCA-400C-8677-EFFA888EB33D}" srcId="{EA9A26E7-E672-4EF2-AB99-D7A5D72CD181}" destId="{5A357F3A-8EC4-45E2-BA83-5D5F8B7A152A}" srcOrd="4" destOrd="0" parTransId="{2689C0A9-7DD5-467F-854C-0B76AAD3AE44}" sibTransId="{3E0D119D-3AED-48FD-B577-9055E152880E}"/>
    <dgm:cxn modelId="{E17DE0D4-FE73-4C83-91D4-C5483DF3B40D}" type="presOf" srcId="{C5C1433D-B4A9-42FE-B29D-DDF69C867ABB}" destId="{0F9DE332-9D98-4343-8378-516C3289E2D3}" srcOrd="0" destOrd="0" presId="urn:microsoft.com/office/officeart/2005/8/layout/vProcess5"/>
    <dgm:cxn modelId="{E67258EE-103D-4AAE-90F2-416E4E26FFE9}" type="presOf" srcId="{8FA36BE7-AE36-4C99-8D25-F84A3E276D22}" destId="{8A2045B7-5845-4B67-905C-A4CC5B0D8ED0}" srcOrd="1" destOrd="0" presId="urn:microsoft.com/office/officeart/2005/8/layout/vProcess5"/>
    <dgm:cxn modelId="{FBCD5E8A-3006-46F1-A2CE-06866A323110}" type="presParOf" srcId="{4A2A8C91-8077-415A-91B8-8B3043AC7958}" destId="{65094DEC-FEB5-4305-A1BA-8B3C23961DB0}" srcOrd="0" destOrd="0" presId="urn:microsoft.com/office/officeart/2005/8/layout/vProcess5"/>
    <dgm:cxn modelId="{A7EF69E2-D9DB-4AFF-A78D-F06DA5D22191}" type="presParOf" srcId="{4A2A8C91-8077-415A-91B8-8B3043AC7958}" destId="{4A2E85DA-7758-47FB-B7A8-23BD7D2F2AEB}" srcOrd="1" destOrd="0" presId="urn:microsoft.com/office/officeart/2005/8/layout/vProcess5"/>
    <dgm:cxn modelId="{FFBA28DF-CBEF-41FC-AA79-B60A5BCBE6EC}" type="presParOf" srcId="{4A2A8C91-8077-415A-91B8-8B3043AC7958}" destId="{65B56BA5-7A11-493C-A8F3-99E9D6BB7FED}" srcOrd="2" destOrd="0" presId="urn:microsoft.com/office/officeart/2005/8/layout/vProcess5"/>
    <dgm:cxn modelId="{DE563D33-475F-44C1-B008-EEF0649E4B8C}" type="presParOf" srcId="{4A2A8C91-8077-415A-91B8-8B3043AC7958}" destId="{8E604F33-CA39-4053-8663-47F0F38F7F3D}" srcOrd="3" destOrd="0" presId="urn:microsoft.com/office/officeart/2005/8/layout/vProcess5"/>
    <dgm:cxn modelId="{E281C891-FFF4-4086-B84F-0677AA5C739F}" type="presParOf" srcId="{4A2A8C91-8077-415A-91B8-8B3043AC7958}" destId="{0F9DE332-9D98-4343-8378-516C3289E2D3}" srcOrd="4" destOrd="0" presId="urn:microsoft.com/office/officeart/2005/8/layout/vProcess5"/>
    <dgm:cxn modelId="{554725FD-7053-4EBB-B400-9C6CE66AAA97}" type="presParOf" srcId="{4A2A8C91-8077-415A-91B8-8B3043AC7958}" destId="{C12FE8C7-EEFA-41EB-84CB-A549E581DECA}" srcOrd="5" destOrd="0" presId="urn:microsoft.com/office/officeart/2005/8/layout/vProcess5"/>
    <dgm:cxn modelId="{CB411D71-B34C-48B6-A5E5-98A0B4BB76E3}" type="presParOf" srcId="{4A2A8C91-8077-415A-91B8-8B3043AC7958}" destId="{117813F5-7CBA-4A6A-B14D-BD9381A831B3}" srcOrd="6" destOrd="0" presId="urn:microsoft.com/office/officeart/2005/8/layout/vProcess5"/>
    <dgm:cxn modelId="{CE105430-7B94-4049-8444-F577F034FA9D}" type="presParOf" srcId="{4A2A8C91-8077-415A-91B8-8B3043AC7958}" destId="{9935307B-27D3-4385-B197-B8CF500E83C8}" srcOrd="7" destOrd="0" presId="urn:microsoft.com/office/officeart/2005/8/layout/vProcess5"/>
    <dgm:cxn modelId="{BEC961E2-3C90-4239-B156-0A8C25B1EAF0}" type="presParOf" srcId="{4A2A8C91-8077-415A-91B8-8B3043AC7958}" destId="{F89AFBB0-0D38-423D-BF88-138D87ED2BDA}" srcOrd="8" destOrd="0" presId="urn:microsoft.com/office/officeart/2005/8/layout/vProcess5"/>
    <dgm:cxn modelId="{F8DA6E20-3B5A-428C-BF05-13AC8957CB55}" type="presParOf" srcId="{4A2A8C91-8077-415A-91B8-8B3043AC7958}" destId="{D58AD7ED-F618-42DD-8438-C94DEBCC8584}" srcOrd="9" destOrd="0" presId="urn:microsoft.com/office/officeart/2005/8/layout/vProcess5"/>
    <dgm:cxn modelId="{77EEF632-8288-4F41-A11A-913BA005FE8F}" type="presParOf" srcId="{4A2A8C91-8077-415A-91B8-8B3043AC7958}" destId="{E7800A0F-437C-406B-AE70-8F1978D363BD}" srcOrd="10" destOrd="0" presId="urn:microsoft.com/office/officeart/2005/8/layout/vProcess5"/>
    <dgm:cxn modelId="{F55210CE-1C7C-4205-B9C1-B54A61F982CA}" type="presParOf" srcId="{4A2A8C91-8077-415A-91B8-8B3043AC7958}" destId="{834F59F8-827F-46E9-9F9D-1FC620696A58}" srcOrd="11" destOrd="0" presId="urn:microsoft.com/office/officeart/2005/8/layout/vProcess5"/>
    <dgm:cxn modelId="{F7C0A349-8050-4011-8ABD-59BA10428C02}" type="presParOf" srcId="{4A2A8C91-8077-415A-91B8-8B3043AC7958}" destId="{8A2045B7-5845-4B67-905C-A4CC5B0D8ED0}" srcOrd="12" destOrd="0" presId="urn:microsoft.com/office/officeart/2005/8/layout/vProcess5"/>
    <dgm:cxn modelId="{6D2BE74E-CBB3-41D2-B985-F8D2986843A6}" type="presParOf" srcId="{4A2A8C91-8077-415A-91B8-8B3043AC7958}" destId="{39CF98CC-2E6C-4BF1-B153-29861183EEB4}" srcOrd="13" destOrd="0" presId="urn:microsoft.com/office/officeart/2005/8/layout/vProcess5"/>
    <dgm:cxn modelId="{95AE957F-ABA2-4963-9914-7300B8BED7AF}" type="presParOf" srcId="{4A2A8C91-8077-415A-91B8-8B3043AC7958}" destId="{6C4B39C3-362B-41F0-898D-9FA49B807ED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7FD999-04ED-4374-9745-E71AF530B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91FDDA-EC57-4402-828C-B162FB68F582}">
      <dgm:prSet/>
      <dgm:spPr/>
      <dgm:t>
        <a:bodyPr/>
        <a:lstStyle/>
        <a:p>
          <a:r>
            <a:rPr lang="en-GB"/>
            <a:t>The relatively lower amount of data for emotions such as “disgust” make the model have difficulty predicting it.</a:t>
          </a:r>
          <a:endParaRPr lang="en-US"/>
        </a:p>
      </dgm:t>
    </dgm:pt>
    <dgm:pt modelId="{7F36B21B-3B73-4041-955D-15CF09A3223B}" type="parTrans" cxnId="{B1006CA7-5057-440A-9275-AA2B5AC4F3C4}">
      <dgm:prSet/>
      <dgm:spPr/>
      <dgm:t>
        <a:bodyPr/>
        <a:lstStyle/>
        <a:p>
          <a:endParaRPr lang="en-US"/>
        </a:p>
      </dgm:t>
    </dgm:pt>
    <dgm:pt modelId="{61E328B3-45B9-408B-92CF-DBB21617D151}" type="sibTrans" cxnId="{B1006CA7-5057-440A-9275-AA2B5AC4F3C4}">
      <dgm:prSet/>
      <dgm:spPr/>
      <dgm:t>
        <a:bodyPr/>
        <a:lstStyle/>
        <a:p>
          <a:endParaRPr lang="en-US"/>
        </a:p>
      </dgm:t>
    </dgm:pt>
    <dgm:pt modelId="{86FF6570-20C8-443D-871A-7D61C2F75D2A}">
      <dgm:prSet/>
      <dgm:spPr/>
      <dgm:t>
        <a:bodyPr/>
        <a:lstStyle/>
        <a:p>
          <a:r>
            <a:rPr lang="en-GB"/>
            <a:t>If provided with more training data while still retaining the same network structure, the efficiency of the proposed system will be enhanced considerably. </a:t>
          </a:r>
          <a:endParaRPr lang="en-US"/>
        </a:p>
      </dgm:t>
    </dgm:pt>
    <dgm:pt modelId="{43B4E8F7-0366-4A05-932B-496448A02AE9}" type="parTrans" cxnId="{D7571B1B-96AF-49C1-B808-8A63C19DD745}">
      <dgm:prSet/>
      <dgm:spPr/>
      <dgm:t>
        <a:bodyPr/>
        <a:lstStyle/>
        <a:p>
          <a:endParaRPr lang="en-US"/>
        </a:p>
      </dgm:t>
    </dgm:pt>
    <dgm:pt modelId="{CE02AD6C-0AE0-434E-B833-0C79FCB24423}" type="sibTrans" cxnId="{D7571B1B-96AF-49C1-B808-8A63C19DD745}">
      <dgm:prSet/>
      <dgm:spPr/>
      <dgm:t>
        <a:bodyPr/>
        <a:lstStyle/>
        <a:p>
          <a:endParaRPr lang="en-US"/>
        </a:p>
      </dgm:t>
    </dgm:pt>
    <dgm:pt modelId="{82B077C1-ED44-4490-8A81-4B3AD559C4F6}">
      <dgm:prSet/>
      <dgm:spPr/>
      <dgm:t>
        <a:bodyPr/>
        <a:lstStyle/>
        <a:p>
          <a:r>
            <a:rPr lang="en-GB"/>
            <a:t>The quick training and accuracy allow the model to be adapted and used in nearly any use-case. </a:t>
          </a:r>
          <a:endParaRPr lang="en-US"/>
        </a:p>
      </dgm:t>
    </dgm:pt>
    <dgm:pt modelId="{D851CD06-40A6-49BA-BBF8-0F8239C90706}" type="parTrans" cxnId="{2B4B2B63-0C36-45E5-9ED3-78D98C47E2B1}">
      <dgm:prSet/>
      <dgm:spPr/>
      <dgm:t>
        <a:bodyPr/>
        <a:lstStyle/>
        <a:p>
          <a:endParaRPr lang="en-US"/>
        </a:p>
      </dgm:t>
    </dgm:pt>
    <dgm:pt modelId="{EAA4382F-06AA-48ED-A5AD-E6851752B805}" type="sibTrans" cxnId="{2B4B2B63-0C36-45E5-9ED3-78D98C47E2B1}">
      <dgm:prSet/>
      <dgm:spPr/>
      <dgm:t>
        <a:bodyPr/>
        <a:lstStyle/>
        <a:p>
          <a:endParaRPr lang="en-US"/>
        </a:p>
      </dgm:t>
    </dgm:pt>
    <dgm:pt modelId="{52FB01B2-3C72-4A3A-BDFE-6912A3D8877D}">
      <dgm:prSet/>
      <dgm:spPr/>
      <dgm:t>
        <a:bodyPr/>
        <a:lstStyle/>
        <a:p>
          <a:r>
            <a:rPr lang="en-GB"/>
            <a:t>An accuracy of 64% is admirable as it demonstrates the efficiency of the model. </a:t>
          </a:r>
          <a:endParaRPr lang="en-US"/>
        </a:p>
      </dgm:t>
    </dgm:pt>
    <dgm:pt modelId="{785B3D53-EF98-4FCF-B231-45D5138A6973}" type="parTrans" cxnId="{A2C2879D-E7F9-4455-B749-6C58623F81C7}">
      <dgm:prSet/>
      <dgm:spPr/>
      <dgm:t>
        <a:bodyPr/>
        <a:lstStyle/>
        <a:p>
          <a:endParaRPr lang="en-US"/>
        </a:p>
      </dgm:t>
    </dgm:pt>
    <dgm:pt modelId="{9B9DD2FA-CD6A-47B6-9D61-F552B4287A91}" type="sibTrans" cxnId="{A2C2879D-E7F9-4455-B749-6C58623F81C7}">
      <dgm:prSet/>
      <dgm:spPr/>
      <dgm:t>
        <a:bodyPr/>
        <a:lstStyle/>
        <a:p>
          <a:endParaRPr lang="en-US"/>
        </a:p>
      </dgm:t>
    </dgm:pt>
    <dgm:pt modelId="{BE473EAE-A4DC-40A3-9A0F-A50D10A0785C}" type="pres">
      <dgm:prSet presAssocID="{B47FD999-04ED-4374-9745-E71AF530BA96}" presName="root" presStyleCnt="0">
        <dgm:presLayoutVars>
          <dgm:dir/>
          <dgm:resizeHandles val="exact"/>
        </dgm:presLayoutVars>
      </dgm:prSet>
      <dgm:spPr/>
    </dgm:pt>
    <dgm:pt modelId="{85C73524-20FE-4FE0-B19F-BC7E007BE38C}" type="pres">
      <dgm:prSet presAssocID="{3B91FDDA-EC57-4402-828C-B162FB68F582}" presName="compNode" presStyleCnt="0"/>
      <dgm:spPr/>
    </dgm:pt>
    <dgm:pt modelId="{A3C73291-FBC2-4B2F-B1B2-857CB10F6D4E}" type="pres">
      <dgm:prSet presAssocID="{3B91FDDA-EC57-4402-828C-B162FB68F582}" presName="bgRect" presStyleLbl="bgShp" presStyleIdx="0" presStyleCnt="4"/>
      <dgm:spPr/>
    </dgm:pt>
    <dgm:pt modelId="{787CE4F1-18FC-414D-B456-2B1E25E6573B}" type="pres">
      <dgm:prSet presAssocID="{3B91FDDA-EC57-4402-828C-B162FB68F5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F4104B99-7C63-4DDD-8CAC-E3B4AB612223}" type="pres">
      <dgm:prSet presAssocID="{3B91FDDA-EC57-4402-828C-B162FB68F582}" presName="spaceRect" presStyleCnt="0"/>
      <dgm:spPr/>
    </dgm:pt>
    <dgm:pt modelId="{E72354D9-9DF0-4FF4-888B-870FBEFD6EDD}" type="pres">
      <dgm:prSet presAssocID="{3B91FDDA-EC57-4402-828C-B162FB68F582}" presName="parTx" presStyleLbl="revTx" presStyleIdx="0" presStyleCnt="4">
        <dgm:presLayoutVars>
          <dgm:chMax val="0"/>
          <dgm:chPref val="0"/>
        </dgm:presLayoutVars>
      </dgm:prSet>
      <dgm:spPr/>
    </dgm:pt>
    <dgm:pt modelId="{E33695D0-FDCA-4D73-AA5A-F61379D8AB54}" type="pres">
      <dgm:prSet presAssocID="{61E328B3-45B9-408B-92CF-DBB21617D151}" presName="sibTrans" presStyleCnt="0"/>
      <dgm:spPr/>
    </dgm:pt>
    <dgm:pt modelId="{741DFE06-D3BB-4507-B66E-C79655BFFD01}" type="pres">
      <dgm:prSet presAssocID="{86FF6570-20C8-443D-871A-7D61C2F75D2A}" presName="compNode" presStyleCnt="0"/>
      <dgm:spPr/>
    </dgm:pt>
    <dgm:pt modelId="{F92EBB93-5AB7-4B98-BB19-D0F9E2160503}" type="pres">
      <dgm:prSet presAssocID="{86FF6570-20C8-443D-871A-7D61C2F75D2A}" presName="bgRect" presStyleLbl="bgShp" presStyleIdx="1" presStyleCnt="4"/>
      <dgm:spPr/>
    </dgm:pt>
    <dgm:pt modelId="{1D02D936-7740-4D56-81D4-F4BA3B3675DB}" type="pres">
      <dgm:prSet presAssocID="{86FF6570-20C8-443D-871A-7D61C2F75D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0B2FE7-3035-4FA6-BD3F-2810012640AC}" type="pres">
      <dgm:prSet presAssocID="{86FF6570-20C8-443D-871A-7D61C2F75D2A}" presName="spaceRect" presStyleCnt="0"/>
      <dgm:spPr/>
    </dgm:pt>
    <dgm:pt modelId="{4207D8AF-35C9-477C-B98C-E3CA5DAC9508}" type="pres">
      <dgm:prSet presAssocID="{86FF6570-20C8-443D-871A-7D61C2F75D2A}" presName="parTx" presStyleLbl="revTx" presStyleIdx="1" presStyleCnt="4">
        <dgm:presLayoutVars>
          <dgm:chMax val="0"/>
          <dgm:chPref val="0"/>
        </dgm:presLayoutVars>
      </dgm:prSet>
      <dgm:spPr/>
    </dgm:pt>
    <dgm:pt modelId="{9F5F08B0-F0FB-4A7E-ABFD-B13F36C28373}" type="pres">
      <dgm:prSet presAssocID="{CE02AD6C-0AE0-434E-B833-0C79FCB24423}" presName="sibTrans" presStyleCnt="0"/>
      <dgm:spPr/>
    </dgm:pt>
    <dgm:pt modelId="{0866F262-A4FF-4EF1-A75C-0A79007857B5}" type="pres">
      <dgm:prSet presAssocID="{82B077C1-ED44-4490-8A81-4B3AD559C4F6}" presName="compNode" presStyleCnt="0"/>
      <dgm:spPr/>
    </dgm:pt>
    <dgm:pt modelId="{26B647F8-1563-403A-B587-FEED0E79D59C}" type="pres">
      <dgm:prSet presAssocID="{82B077C1-ED44-4490-8A81-4B3AD559C4F6}" presName="bgRect" presStyleLbl="bgShp" presStyleIdx="2" presStyleCnt="4"/>
      <dgm:spPr/>
    </dgm:pt>
    <dgm:pt modelId="{435B8D19-0526-45D2-94F5-3DA956FC54BE}" type="pres">
      <dgm:prSet presAssocID="{82B077C1-ED44-4490-8A81-4B3AD559C4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F959714-66D3-4E3C-9E59-6CDE89488D6F}" type="pres">
      <dgm:prSet presAssocID="{82B077C1-ED44-4490-8A81-4B3AD559C4F6}" presName="spaceRect" presStyleCnt="0"/>
      <dgm:spPr/>
    </dgm:pt>
    <dgm:pt modelId="{DA9EC194-A372-41AD-B838-9A601003CE79}" type="pres">
      <dgm:prSet presAssocID="{82B077C1-ED44-4490-8A81-4B3AD559C4F6}" presName="parTx" presStyleLbl="revTx" presStyleIdx="2" presStyleCnt="4">
        <dgm:presLayoutVars>
          <dgm:chMax val="0"/>
          <dgm:chPref val="0"/>
        </dgm:presLayoutVars>
      </dgm:prSet>
      <dgm:spPr/>
    </dgm:pt>
    <dgm:pt modelId="{833A21DB-E596-4C54-B302-F39D9B2FF7FC}" type="pres">
      <dgm:prSet presAssocID="{EAA4382F-06AA-48ED-A5AD-E6851752B805}" presName="sibTrans" presStyleCnt="0"/>
      <dgm:spPr/>
    </dgm:pt>
    <dgm:pt modelId="{38DED913-60AB-4D72-AD99-CA4C38A16018}" type="pres">
      <dgm:prSet presAssocID="{52FB01B2-3C72-4A3A-BDFE-6912A3D8877D}" presName="compNode" presStyleCnt="0"/>
      <dgm:spPr/>
    </dgm:pt>
    <dgm:pt modelId="{23E3D324-0904-4BEB-A984-EB1E5A01A852}" type="pres">
      <dgm:prSet presAssocID="{52FB01B2-3C72-4A3A-BDFE-6912A3D8877D}" presName="bgRect" presStyleLbl="bgShp" presStyleIdx="3" presStyleCnt="4"/>
      <dgm:spPr/>
    </dgm:pt>
    <dgm:pt modelId="{6C0D58FF-1084-4CE1-BD1D-731963F3CA44}" type="pres">
      <dgm:prSet presAssocID="{52FB01B2-3C72-4A3A-BDFE-6912A3D887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F6AC880-3E0A-4774-9807-F9D5C956FE7D}" type="pres">
      <dgm:prSet presAssocID="{52FB01B2-3C72-4A3A-BDFE-6912A3D8877D}" presName="spaceRect" presStyleCnt="0"/>
      <dgm:spPr/>
    </dgm:pt>
    <dgm:pt modelId="{A748C51B-13B6-4FCE-A69D-F7434BF87107}" type="pres">
      <dgm:prSet presAssocID="{52FB01B2-3C72-4A3A-BDFE-6912A3D887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D54F01-A01D-4AFC-A896-89D17F00CFC7}" type="presOf" srcId="{86FF6570-20C8-443D-871A-7D61C2F75D2A}" destId="{4207D8AF-35C9-477C-B98C-E3CA5DAC9508}" srcOrd="0" destOrd="0" presId="urn:microsoft.com/office/officeart/2018/2/layout/IconVerticalSolidList"/>
    <dgm:cxn modelId="{E7EA1413-2BFC-4FDB-B057-E4B185468DBC}" type="presOf" srcId="{82B077C1-ED44-4490-8A81-4B3AD559C4F6}" destId="{DA9EC194-A372-41AD-B838-9A601003CE79}" srcOrd="0" destOrd="0" presId="urn:microsoft.com/office/officeart/2018/2/layout/IconVerticalSolidList"/>
    <dgm:cxn modelId="{D7571B1B-96AF-49C1-B808-8A63C19DD745}" srcId="{B47FD999-04ED-4374-9745-E71AF530BA96}" destId="{86FF6570-20C8-443D-871A-7D61C2F75D2A}" srcOrd="1" destOrd="0" parTransId="{43B4E8F7-0366-4A05-932B-496448A02AE9}" sibTransId="{CE02AD6C-0AE0-434E-B833-0C79FCB24423}"/>
    <dgm:cxn modelId="{2B4B2B63-0C36-45E5-9ED3-78D98C47E2B1}" srcId="{B47FD999-04ED-4374-9745-E71AF530BA96}" destId="{82B077C1-ED44-4490-8A81-4B3AD559C4F6}" srcOrd="2" destOrd="0" parTransId="{D851CD06-40A6-49BA-BBF8-0F8239C90706}" sibTransId="{EAA4382F-06AA-48ED-A5AD-E6851752B805}"/>
    <dgm:cxn modelId="{84C61950-8FD4-499E-8EA2-23FC9A752036}" type="presOf" srcId="{3B91FDDA-EC57-4402-828C-B162FB68F582}" destId="{E72354D9-9DF0-4FF4-888B-870FBEFD6EDD}" srcOrd="0" destOrd="0" presId="urn:microsoft.com/office/officeart/2018/2/layout/IconVerticalSolidList"/>
    <dgm:cxn modelId="{C54E117F-D1B6-4424-ABA8-8F94AD682604}" type="presOf" srcId="{B47FD999-04ED-4374-9745-E71AF530BA96}" destId="{BE473EAE-A4DC-40A3-9A0F-A50D10A0785C}" srcOrd="0" destOrd="0" presId="urn:microsoft.com/office/officeart/2018/2/layout/IconVerticalSolidList"/>
    <dgm:cxn modelId="{A2C2879D-E7F9-4455-B749-6C58623F81C7}" srcId="{B47FD999-04ED-4374-9745-E71AF530BA96}" destId="{52FB01B2-3C72-4A3A-BDFE-6912A3D8877D}" srcOrd="3" destOrd="0" parTransId="{785B3D53-EF98-4FCF-B231-45D5138A6973}" sibTransId="{9B9DD2FA-CD6A-47B6-9D61-F552B4287A91}"/>
    <dgm:cxn modelId="{B1006CA7-5057-440A-9275-AA2B5AC4F3C4}" srcId="{B47FD999-04ED-4374-9745-E71AF530BA96}" destId="{3B91FDDA-EC57-4402-828C-B162FB68F582}" srcOrd="0" destOrd="0" parTransId="{7F36B21B-3B73-4041-955D-15CF09A3223B}" sibTransId="{61E328B3-45B9-408B-92CF-DBB21617D151}"/>
    <dgm:cxn modelId="{008055A8-44F8-4532-AC96-97CBC5DB7276}" type="presOf" srcId="{52FB01B2-3C72-4A3A-BDFE-6912A3D8877D}" destId="{A748C51B-13B6-4FCE-A69D-F7434BF87107}" srcOrd="0" destOrd="0" presId="urn:microsoft.com/office/officeart/2018/2/layout/IconVerticalSolidList"/>
    <dgm:cxn modelId="{B051FE9D-5A42-4E3B-A6FF-29A899211DA0}" type="presParOf" srcId="{BE473EAE-A4DC-40A3-9A0F-A50D10A0785C}" destId="{85C73524-20FE-4FE0-B19F-BC7E007BE38C}" srcOrd="0" destOrd="0" presId="urn:microsoft.com/office/officeart/2018/2/layout/IconVerticalSolidList"/>
    <dgm:cxn modelId="{F614001D-DE69-4658-BE9D-073862C0C727}" type="presParOf" srcId="{85C73524-20FE-4FE0-B19F-BC7E007BE38C}" destId="{A3C73291-FBC2-4B2F-B1B2-857CB10F6D4E}" srcOrd="0" destOrd="0" presId="urn:microsoft.com/office/officeart/2018/2/layout/IconVerticalSolidList"/>
    <dgm:cxn modelId="{E62941D3-F366-4B6C-B2AA-09F650C44114}" type="presParOf" srcId="{85C73524-20FE-4FE0-B19F-BC7E007BE38C}" destId="{787CE4F1-18FC-414D-B456-2B1E25E6573B}" srcOrd="1" destOrd="0" presId="urn:microsoft.com/office/officeart/2018/2/layout/IconVerticalSolidList"/>
    <dgm:cxn modelId="{FEB79126-E200-4E6B-863B-01A9216D484F}" type="presParOf" srcId="{85C73524-20FE-4FE0-B19F-BC7E007BE38C}" destId="{F4104B99-7C63-4DDD-8CAC-E3B4AB612223}" srcOrd="2" destOrd="0" presId="urn:microsoft.com/office/officeart/2018/2/layout/IconVerticalSolidList"/>
    <dgm:cxn modelId="{B014B6CA-7800-4E1A-A48A-67A312D89858}" type="presParOf" srcId="{85C73524-20FE-4FE0-B19F-BC7E007BE38C}" destId="{E72354D9-9DF0-4FF4-888B-870FBEFD6EDD}" srcOrd="3" destOrd="0" presId="urn:microsoft.com/office/officeart/2018/2/layout/IconVerticalSolidList"/>
    <dgm:cxn modelId="{898F4F56-867F-499B-9FB4-4923ECF424FD}" type="presParOf" srcId="{BE473EAE-A4DC-40A3-9A0F-A50D10A0785C}" destId="{E33695D0-FDCA-4D73-AA5A-F61379D8AB54}" srcOrd="1" destOrd="0" presId="urn:microsoft.com/office/officeart/2018/2/layout/IconVerticalSolidList"/>
    <dgm:cxn modelId="{58AC7450-1A34-4AF7-B4B3-4B1263837F46}" type="presParOf" srcId="{BE473EAE-A4DC-40A3-9A0F-A50D10A0785C}" destId="{741DFE06-D3BB-4507-B66E-C79655BFFD01}" srcOrd="2" destOrd="0" presId="urn:microsoft.com/office/officeart/2018/2/layout/IconVerticalSolidList"/>
    <dgm:cxn modelId="{817190A0-80F9-4186-80C6-DCA0ECA5DDC3}" type="presParOf" srcId="{741DFE06-D3BB-4507-B66E-C79655BFFD01}" destId="{F92EBB93-5AB7-4B98-BB19-D0F9E2160503}" srcOrd="0" destOrd="0" presId="urn:microsoft.com/office/officeart/2018/2/layout/IconVerticalSolidList"/>
    <dgm:cxn modelId="{B61D9CAA-A8A5-45EA-969E-9E8E49E0ADAB}" type="presParOf" srcId="{741DFE06-D3BB-4507-B66E-C79655BFFD01}" destId="{1D02D936-7740-4D56-81D4-F4BA3B3675DB}" srcOrd="1" destOrd="0" presId="urn:microsoft.com/office/officeart/2018/2/layout/IconVerticalSolidList"/>
    <dgm:cxn modelId="{2A6126DB-ACB9-4B48-A1AF-14AA5EDE525A}" type="presParOf" srcId="{741DFE06-D3BB-4507-B66E-C79655BFFD01}" destId="{AC0B2FE7-3035-4FA6-BD3F-2810012640AC}" srcOrd="2" destOrd="0" presId="urn:microsoft.com/office/officeart/2018/2/layout/IconVerticalSolidList"/>
    <dgm:cxn modelId="{C6A27A74-71C3-4712-9A57-A572782C685F}" type="presParOf" srcId="{741DFE06-D3BB-4507-B66E-C79655BFFD01}" destId="{4207D8AF-35C9-477C-B98C-E3CA5DAC9508}" srcOrd="3" destOrd="0" presId="urn:microsoft.com/office/officeart/2018/2/layout/IconVerticalSolidList"/>
    <dgm:cxn modelId="{ABB1B69F-8216-49A3-BBA6-87D5CE88A221}" type="presParOf" srcId="{BE473EAE-A4DC-40A3-9A0F-A50D10A0785C}" destId="{9F5F08B0-F0FB-4A7E-ABFD-B13F36C28373}" srcOrd="3" destOrd="0" presId="urn:microsoft.com/office/officeart/2018/2/layout/IconVerticalSolidList"/>
    <dgm:cxn modelId="{FF4F8588-C6EC-429E-9C01-AA748875B9A6}" type="presParOf" srcId="{BE473EAE-A4DC-40A3-9A0F-A50D10A0785C}" destId="{0866F262-A4FF-4EF1-A75C-0A79007857B5}" srcOrd="4" destOrd="0" presId="urn:microsoft.com/office/officeart/2018/2/layout/IconVerticalSolidList"/>
    <dgm:cxn modelId="{A84702C9-6D13-4519-9AE5-23082AC87BC9}" type="presParOf" srcId="{0866F262-A4FF-4EF1-A75C-0A79007857B5}" destId="{26B647F8-1563-403A-B587-FEED0E79D59C}" srcOrd="0" destOrd="0" presId="urn:microsoft.com/office/officeart/2018/2/layout/IconVerticalSolidList"/>
    <dgm:cxn modelId="{0E990FB1-A874-4BB5-91B4-695B6087FFDB}" type="presParOf" srcId="{0866F262-A4FF-4EF1-A75C-0A79007857B5}" destId="{435B8D19-0526-45D2-94F5-3DA956FC54BE}" srcOrd="1" destOrd="0" presId="urn:microsoft.com/office/officeart/2018/2/layout/IconVerticalSolidList"/>
    <dgm:cxn modelId="{2CC9EBB9-41F6-448A-AD5F-00545CF054B0}" type="presParOf" srcId="{0866F262-A4FF-4EF1-A75C-0A79007857B5}" destId="{DF959714-66D3-4E3C-9E59-6CDE89488D6F}" srcOrd="2" destOrd="0" presId="urn:microsoft.com/office/officeart/2018/2/layout/IconVerticalSolidList"/>
    <dgm:cxn modelId="{EB0D42EE-382F-4385-B65C-1820687DA6DE}" type="presParOf" srcId="{0866F262-A4FF-4EF1-A75C-0A79007857B5}" destId="{DA9EC194-A372-41AD-B838-9A601003CE79}" srcOrd="3" destOrd="0" presId="urn:microsoft.com/office/officeart/2018/2/layout/IconVerticalSolidList"/>
    <dgm:cxn modelId="{4523A9F2-FC83-4B56-8BB0-6C96C4074FC7}" type="presParOf" srcId="{BE473EAE-A4DC-40A3-9A0F-A50D10A0785C}" destId="{833A21DB-E596-4C54-B302-F39D9B2FF7FC}" srcOrd="5" destOrd="0" presId="urn:microsoft.com/office/officeart/2018/2/layout/IconVerticalSolidList"/>
    <dgm:cxn modelId="{3D891558-75A2-4AD3-9469-8CF41F357A3B}" type="presParOf" srcId="{BE473EAE-A4DC-40A3-9A0F-A50D10A0785C}" destId="{38DED913-60AB-4D72-AD99-CA4C38A16018}" srcOrd="6" destOrd="0" presId="urn:microsoft.com/office/officeart/2018/2/layout/IconVerticalSolidList"/>
    <dgm:cxn modelId="{9D23E9EF-A312-465A-813D-4204A955EC33}" type="presParOf" srcId="{38DED913-60AB-4D72-AD99-CA4C38A16018}" destId="{23E3D324-0904-4BEB-A984-EB1E5A01A852}" srcOrd="0" destOrd="0" presId="urn:microsoft.com/office/officeart/2018/2/layout/IconVerticalSolidList"/>
    <dgm:cxn modelId="{D2B3699B-A5B7-470E-912C-743DD3AD4B4A}" type="presParOf" srcId="{38DED913-60AB-4D72-AD99-CA4C38A16018}" destId="{6C0D58FF-1084-4CE1-BD1D-731963F3CA44}" srcOrd="1" destOrd="0" presId="urn:microsoft.com/office/officeart/2018/2/layout/IconVerticalSolidList"/>
    <dgm:cxn modelId="{673A884E-7CE4-4DB0-AED5-5177A89A95F3}" type="presParOf" srcId="{38DED913-60AB-4D72-AD99-CA4C38A16018}" destId="{CF6AC880-3E0A-4774-9807-F9D5C956FE7D}" srcOrd="2" destOrd="0" presId="urn:microsoft.com/office/officeart/2018/2/layout/IconVerticalSolidList"/>
    <dgm:cxn modelId="{D1D46DEA-050F-4060-A8DC-B3608B8005A1}" type="presParOf" srcId="{38DED913-60AB-4D72-AD99-CA4C38A16018}" destId="{A748C51B-13B6-4FCE-A69D-F7434BF87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A1523-B7CA-4DA9-ABAE-25CAC3862756}">
      <dsp:nvSpPr>
        <dsp:cNvPr id="0" name=""/>
        <dsp:cNvSpPr/>
      </dsp:nvSpPr>
      <dsp:spPr>
        <a:xfrm>
          <a:off x="0" y="19020"/>
          <a:ext cx="7012370" cy="8950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connection has a weight and a bias, that are initialized.  </a:t>
          </a:r>
        </a:p>
      </dsp:txBody>
      <dsp:txXfrm>
        <a:off x="43693" y="62713"/>
        <a:ext cx="6924984" cy="807664"/>
      </dsp:txXfrm>
    </dsp:sp>
    <dsp:sp modelId="{7C76DE80-C2F8-4396-A722-89728741FA6A}">
      <dsp:nvSpPr>
        <dsp:cNvPr id="0" name=""/>
        <dsp:cNvSpPr/>
      </dsp:nvSpPr>
      <dsp:spPr>
        <a:xfrm>
          <a:off x="0" y="963030"/>
          <a:ext cx="7012370" cy="895050"/>
        </a:xfrm>
        <a:prstGeom prst="roundRect">
          <a:avLst/>
        </a:prstGeom>
        <a:gradFill rotWithShape="0">
          <a:gsLst>
            <a:gs pos="0">
              <a:schemeClr val="accent5">
                <a:hueOff val="798252"/>
                <a:satOff val="-766"/>
                <a:lumOff val="-5049"/>
                <a:alphaOff val="0"/>
                <a:tint val="98000"/>
                <a:lumMod val="110000"/>
              </a:schemeClr>
            </a:gs>
            <a:gs pos="84000">
              <a:schemeClr val="accent5">
                <a:hueOff val="798252"/>
                <a:satOff val="-766"/>
                <a:lumOff val="-504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neural network recognizes objects based on the concept of learning.</a:t>
          </a:r>
        </a:p>
      </dsp:txBody>
      <dsp:txXfrm>
        <a:off x="43693" y="1006723"/>
        <a:ext cx="6924984" cy="807664"/>
      </dsp:txXfrm>
    </dsp:sp>
    <dsp:sp modelId="{B082EAFC-CDDA-4652-8D4E-3FDCB2CF8324}">
      <dsp:nvSpPr>
        <dsp:cNvPr id="0" name=""/>
        <dsp:cNvSpPr/>
      </dsp:nvSpPr>
      <dsp:spPr>
        <a:xfrm>
          <a:off x="0" y="1907040"/>
          <a:ext cx="7012370" cy="895050"/>
        </a:xfrm>
        <a:prstGeom prst="roundRect">
          <a:avLst/>
        </a:prstGeom>
        <a:gradFill rotWithShape="0">
          <a:gsLst>
            <a:gs pos="0">
              <a:schemeClr val="accent5">
                <a:hueOff val="1596505"/>
                <a:satOff val="-1531"/>
                <a:lumOff val="-10098"/>
                <a:alphaOff val="0"/>
                <a:tint val="98000"/>
                <a:lumMod val="110000"/>
              </a:schemeClr>
            </a:gs>
            <a:gs pos="84000">
              <a:schemeClr val="accent5">
                <a:hueOff val="1596505"/>
                <a:satOff val="-1531"/>
                <a:lumOff val="-1009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forward propagation is done on the data by passing through the network.  </a:t>
          </a:r>
        </a:p>
      </dsp:txBody>
      <dsp:txXfrm>
        <a:off x="43693" y="1950733"/>
        <a:ext cx="6924984" cy="807664"/>
      </dsp:txXfrm>
    </dsp:sp>
    <dsp:sp modelId="{FF9C12E6-CE5B-474C-878D-E7A5EEF3C526}">
      <dsp:nvSpPr>
        <dsp:cNvPr id="0" name=""/>
        <dsp:cNvSpPr/>
      </dsp:nvSpPr>
      <dsp:spPr>
        <a:xfrm>
          <a:off x="0" y="2851050"/>
          <a:ext cx="7012370" cy="895050"/>
        </a:xfrm>
        <a:prstGeom prst="roundRect">
          <a:avLst/>
        </a:prstGeom>
        <a:gradFill rotWithShape="0">
          <a:gsLst>
            <a:gs pos="0">
              <a:schemeClr val="accent5">
                <a:hueOff val="2394757"/>
                <a:satOff val="-2297"/>
                <a:lumOff val="-15146"/>
                <a:alphaOff val="0"/>
                <a:tint val="98000"/>
                <a:lumMod val="110000"/>
              </a:schemeClr>
            </a:gs>
            <a:gs pos="84000">
              <a:schemeClr val="accent5">
                <a:hueOff val="2394757"/>
                <a:satOff val="-2297"/>
                <a:lumOff val="-1514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metric of difference between expected output and actual output is computed using activation functions. This is known as cost. The goal is to minimize or reduce the cost.</a:t>
          </a:r>
        </a:p>
      </dsp:txBody>
      <dsp:txXfrm>
        <a:off x="43693" y="2894743"/>
        <a:ext cx="6924984" cy="807664"/>
      </dsp:txXfrm>
    </dsp:sp>
    <dsp:sp modelId="{AA70F19D-ED34-4F83-A011-7B8D19EC1D0F}">
      <dsp:nvSpPr>
        <dsp:cNvPr id="0" name=""/>
        <dsp:cNvSpPr/>
      </dsp:nvSpPr>
      <dsp:spPr>
        <a:xfrm>
          <a:off x="0" y="3795060"/>
          <a:ext cx="7012370" cy="895050"/>
        </a:xfrm>
        <a:prstGeom prst="roundRect">
          <a:avLst/>
        </a:prstGeom>
        <a:gradFill rotWithShape="0">
          <a:gsLst>
            <a:gs pos="0">
              <a:schemeClr val="accent5">
                <a:hueOff val="3193009"/>
                <a:satOff val="-3062"/>
                <a:lumOff val="-20195"/>
                <a:alphaOff val="0"/>
                <a:tint val="98000"/>
                <a:lumMod val="110000"/>
              </a:schemeClr>
            </a:gs>
            <a:gs pos="84000">
              <a:schemeClr val="accent5">
                <a:hueOff val="3193009"/>
                <a:satOff val="-3062"/>
                <a:lumOff val="-2019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Finally, gradients of cost and weight are backpropagated to know how to adjust the weights.</a:t>
          </a:r>
        </a:p>
      </dsp:txBody>
      <dsp:txXfrm>
        <a:off x="43693" y="3838753"/>
        <a:ext cx="6924984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BB1DA-78CF-498F-B7ED-D41095A87DB1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C13A1-66B3-4621-9AFE-575716E645EB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F975F-7B7C-42F0-932E-2C1E9C0A35AB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dataset consisted of several images represented as strings of 2304 space separated numbers which were then converted to a 48*48 matrix.</a:t>
          </a:r>
          <a:endParaRPr lang="en-US" sz="1900" kern="1200"/>
        </a:p>
      </dsp:txBody>
      <dsp:txXfrm>
        <a:off x="1553633" y="574"/>
        <a:ext cx="5458736" cy="1345137"/>
      </dsp:txXfrm>
    </dsp:sp>
    <dsp:sp modelId="{2B06B5DE-31B8-4064-8A13-C3B86E63455C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A6C81-9434-4CAD-B64B-DA69617A8DED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28172-0B04-4389-8F3B-6D8963A385F6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original data of 35,887 images was split into a training set of 28,709 images and 3,589 images for the testing and validation sets.</a:t>
          </a:r>
          <a:endParaRPr lang="en-US" sz="1900" kern="1200" dirty="0"/>
        </a:p>
      </dsp:txBody>
      <dsp:txXfrm>
        <a:off x="1553633" y="1681996"/>
        <a:ext cx="5458736" cy="1345137"/>
      </dsp:txXfrm>
    </dsp:sp>
    <dsp:sp modelId="{7B1FB4B3-4FD7-46E7-BDB6-3E40EA445A3D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7052-91A7-4891-8F9D-3B0B234C1526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5FCE3-FA67-4C69-ABCA-588715584475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When it comes to deep learning: the bigger the training set, the better the output. </a:t>
          </a:r>
          <a:endParaRPr lang="en-US" sz="1900" kern="1200"/>
        </a:p>
      </dsp:txBody>
      <dsp:txXfrm>
        <a:off x="1553633" y="3363418"/>
        <a:ext cx="5458736" cy="1345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E85DA-7758-47FB-B7A8-23BD7D2F2AEB}">
      <dsp:nvSpPr>
        <dsp:cNvPr id="0" name=""/>
        <dsp:cNvSpPr/>
      </dsp:nvSpPr>
      <dsp:spPr>
        <a:xfrm>
          <a:off x="0" y="0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 obtained the following results on the two sets:</a:t>
          </a:r>
          <a:endParaRPr lang="en-US" sz="2800" kern="1200" dirty="0"/>
        </a:p>
      </dsp:txBody>
      <dsp:txXfrm>
        <a:off x="24827" y="24827"/>
        <a:ext cx="4385676" cy="797989"/>
      </dsp:txXfrm>
    </dsp:sp>
    <dsp:sp modelId="{65B56BA5-7A11-493C-A8F3-99E9D6BB7FED}">
      <dsp:nvSpPr>
        <dsp:cNvPr id="0" name=""/>
        <dsp:cNvSpPr/>
      </dsp:nvSpPr>
      <dsp:spPr>
        <a:xfrm>
          <a:off x="403211" y="965371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-152927"/>
            <a:satOff val="8134"/>
            <a:lumOff val="23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 loss: 0.1898</a:t>
          </a:r>
          <a:endParaRPr lang="en-US" sz="2800" kern="1200" dirty="0"/>
        </a:p>
      </dsp:txBody>
      <dsp:txXfrm>
        <a:off x="428038" y="990198"/>
        <a:ext cx="4395691" cy="797989"/>
      </dsp:txXfrm>
    </dsp:sp>
    <dsp:sp modelId="{8E604F33-CA39-4053-8663-47F0F38F7F3D}">
      <dsp:nvSpPr>
        <dsp:cNvPr id="0" name=""/>
        <dsp:cNvSpPr/>
      </dsp:nvSpPr>
      <dsp:spPr>
        <a:xfrm>
          <a:off x="806422" y="1930743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 accuracy: 0.9326</a:t>
          </a:r>
          <a:endParaRPr lang="en-US" sz="2800" kern="1200" dirty="0"/>
        </a:p>
      </dsp:txBody>
      <dsp:txXfrm>
        <a:off x="831249" y="1955570"/>
        <a:ext cx="4395691" cy="797989"/>
      </dsp:txXfrm>
    </dsp:sp>
    <dsp:sp modelId="{0F9DE332-9D98-4343-8378-516C3289E2D3}">
      <dsp:nvSpPr>
        <dsp:cNvPr id="0" name=""/>
        <dsp:cNvSpPr/>
      </dsp:nvSpPr>
      <dsp:spPr>
        <a:xfrm>
          <a:off x="1209633" y="2896115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-458782"/>
            <a:satOff val="24401"/>
            <a:lumOff val="705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Test loss: 1.6873</a:t>
          </a:r>
          <a:endParaRPr lang="en-US" sz="2800" kern="1200" dirty="0"/>
        </a:p>
      </dsp:txBody>
      <dsp:txXfrm>
        <a:off x="1234460" y="2920942"/>
        <a:ext cx="4395691" cy="797989"/>
      </dsp:txXfrm>
    </dsp:sp>
    <dsp:sp modelId="{C12FE8C7-EEFA-41EB-84CB-A549E581DECA}">
      <dsp:nvSpPr>
        <dsp:cNvPr id="0" name=""/>
        <dsp:cNvSpPr/>
      </dsp:nvSpPr>
      <dsp:spPr>
        <a:xfrm>
          <a:off x="1612845" y="3861487"/>
          <a:ext cx="5399524" cy="847643"/>
        </a:xfrm>
        <a:prstGeom prst="roundRect">
          <a:avLst>
            <a:gd name="adj" fmla="val 1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Test accuracy: 64.1125</a:t>
          </a:r>
          <a:endParaRPr lang="en-US" sz="2800" kern="1200" dirty="0"/>
        </a:p>
      </dsp:txBody>
      <dsp:txXfrm>
        <a:off x="1637672" y="3886314"/>
        <a:ext cx="4395691" cy="797989"/>
      </dsp:txXfrm>
    </dsp:sp>
    <dsp:sp modelId="{117813F5-7CBA-4A6A-B14D-BD9381A831B3}">
      <dsp:nvSpPr>
        <dsp:cNvPr id="0" name=""/>
        <dsp:cNvSpPr/>
      </dsp:nvSpPr>
      <dsp:spPr>
        <a:xfrm>
          <a:off x="4848556" y="619250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972524" y="619250"/>
        <a:ext cx="303032" cy="414603"/>
      </dsp:txXfrm>
    </dsp:sp>
    <dsp:sp modelId="{9935307B-27D3-4385-B197-B8CF500E83C8}">
      <dsp:nvSpPr>
        <dsp:cNvPr id="0" name=""/>
        <dsp:cNvSpPr/>
      </dsp:nvSpPr>
      <dsp:spPr>
        <a:xfrm>
          <a:off x="5251767" y="1584622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41761"/>
            <a:satOff val="12407"/>
            <a:lumOff val="10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241761"/>
              <a:satOff val="12407"/>
              <a:lumOff val="1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75735" y="1584622"/>
        <a:ext cx="303032" cy="414603"/>
      </dsp:txXfrm>
    </dsp:sp>
    <dsp:sp modelId="{F89AFBB0-0D38-423D-BF88-138D87ED2BDA}">
      <dsp:nvSpPr>
        <dsp:cNvPr id="0" name=""/>
        <dsp:cNvSpPr/>
      </dsp:nvSpPr>
      <dsp:spPr>
        <a:xfrm>
          <a:off x="5654979" y="2535867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83523"/>
            <a:satOff val="24815"/>
            <a:lumOff val="210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483523"/>
              <a:satOff val="24815"/>
              <a:lumOff val="21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78947" y="2535867"/>
        <a:ext cx="303032" cy="414603"/>
      </dsp:txXfrm>
    </dsp:sp>
    <dsp:sp modelId="{D58AD7ED-F618-42DD-8438-C94DEBCC8584}">
      <dsp:nvSpPr>
        <dsp:cNvPr id="0" name=""/>
        <dsp:cNvSpPr/>
      </dsp:nvSpPr>
      <dsp:spPr>
        <a:xfrm>
          <a:off x="6058190" y="3510657"/>
          <a:ext cx="550968" cy="5509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82158" y="3510657"/>
        <a:ext cx="303032" cy="414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73291-FBC2-4B2F-B1B2-857CB10F6D4E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CE4F1-18FC-414D-B456-2B1E25E6573B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354D9-9DF0-4FF4-888B-870FBEFD6EDD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relatively lower amount of data for emotions such as “disgust” make the model have difficulty predicting it.</a:t>
          </a:r>
          <a:endParaRPr lang="en-US" sz="1900" kern="1200"/>
        </a:p>
      </dsp:txBody>
      <dsp:txXfrm>
        <a:off x="1144111" y="1954"/>
        <a:ext cx="5868258" cy="990573"/>
      </dsp:txXfrm>
    </dsp:sp>
    <dsp:sp modelId="{F92EBB93-5AB7-4B98-BB19-D0F9E2160503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D936-7740-4D56-81D4-F4BA3B3675DB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7D8AF-35C9-477C-B98C-E3CA5DAC9508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If provided with more training data while still retaining the same network structure, the efficiency of the proposed system will be enhanced considerably. </a:t>
          </a:r>
          <a:endParaRPr lang="en-US" sz="1900" kern="1200"/>
        </a:p>
      </dsp:txBody>
      <dsp:txXfrm>
        <a:off x="1144111" y="1240170"/>
        <a:ext cx="5868258" cy="990573"/>
      </dsp:txXfrm>
    </dsp:sp>
    <dsp:sp modelId="{26B647F8-1563-403A-B587-FEED0E79D59C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B8D19-0526-45D2-94F5-3DA956FC54BE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EC194-A372-41AD-B838-9A601003CE79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quick training and accuracy allow the model to be adapted and used in nearly any use-case. </a:t>
          </a:r>
          <a:endParaRPr lang="en-US" sz="1900" kern="1200"/>
        </a:p>
      </dsp:txBody>
      <dsp:txXfrm>
        <a:off x="1144111" y="2478387"/>
        <a:ext cx="5868258" cy="990573"/>
      </dsp:txXfrm>
    </dsp:sp>
    <dsp:sp modelId="{23E3D324-0904-4BEB-A984-EB1E5A01A852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D58FF-1084-4CE1-BD1D-731963F3CA44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8C51B-13B6-4FCE-A69D-F7434BF87107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An accuracy of 64% is admirable as it demonstrates the efficiency of the model. </a:t>
          </a:r>
          <a:endParaRPr lang="en-US" sz="1900" kern="1200"/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19/03/2020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19/03/2020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0DE7C2E-A1EC-4F7C-8B18-D9CD06ECF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110645"/>
            <a:ext cx="11283519" cy="27926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A0BC1A-52D3-45BD-8D46-6F9A9D3909A2}"/>
              </a:ext>
            </a:extLst>
          </p:cNvPr>
          <p:cNvSpPr txBox="1"/>
          <p:nvPr/>
        </p:nvSpPr>
        <p:spPr>
          <a:xfrm>
            <a:off x="683007" y="4625734"/>
            <a:ext cx="10789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Dipartimento di Ingegneria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Corso di Laurea in Ingegneria Informatica</a:t>
            </a:r>
          </a:p>
          <a:p>
            <a:pPr algn="ctr"/>
            <a:endParaRPr lang="it-IT" dirty="0"/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Anno Accademico 2018/2019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Stefano De Lorenzo</a:t>
            </a:r>
          </a:p>
        </p:txBody>
      </p:sp>
    </p:spTree>
    <p:extLst>
      <p:ext uri="{BB962C8B-B14F-4D97-AF65-F5344CB8AC3E}">
        <p14:creationId xmlns:p14="http://schemas.microsoft.com/office/powerpoint/2010/main" val="264619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EB581E-62CD-4504-9BF6-F0A206AFE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302" y="776912"/>
            <a:ext cx="6218078" cy="54563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185CA1-3EB4-4AEB-B140-20A39194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147" y="1662218"/>
            <a:ext cx="3703320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Architecture scheme</a:t>
            </a:r>
          </a:p>
        </p:txBody>
      </p:sp>
    </p:spTree>
    <p:extLst>
      <p:ext uri="{BB962C8B-B14F-4D97-AF65-F5344CB8AC3E}">
        <p14:creationId xmlns:p14="http://schemas.microsoft.com/office/powerpoint/2010/main" val="18301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76B89E-89D7-4104-80E9-19F3E748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architecture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A2B52B-FA89-4A58-8C54-56423ED3CAC1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700" dirty="0">
                <a:solidFill>
                  <a:schemeClr val="tx2"/>
                </a:solidFill>
              </a:rPr>
              <a:t>model = Sequential()</a:t>
            </a:r>
            <a:br>
              <a:rPr lang="en-US" sz="1700" dirty="0">
                <a:solidFill>
                  <a:schemeClr val="tx2"/>
                </a:solidFill>
              </a:rPr>
            </a:b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# 1st layer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(Conv2D(32, (3, 3),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', </a:t>
            </a:r>
            <a:r>
              <a:rPr lang="en-US" sz="1700" dirty="0" err="1">
                <a:solidFill>
                  <a:schemeClr val="tx2"/>
                </a:solidFill>
              </a:rPr>
              <a:t>input_shape</a:t>
            </a:r>
            <a:r>
              <a:rPr lang="en-US" sz="1700" dirty="0">
                <a:solidFill>
                  <a:schemeClr val="tx2"/>
                </a:solidFill>
              </a:rPr>
              <a:t>=(48, 48, 1), padding='same'))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(BatchNormalization())</a:t>
            </a:r>
            <a:br>
              <a:rPr lang="en-US" sz="1700" dirty="0">
                <a:solidFill>
                  <a:schemeClr val="tx2"/>
                </a:solidFill>
              </a:rPr>
            </a:b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# 2nd layer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(Conv2D(32, (3, 3),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(BatchNormalization())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(MaxPooling2D(</a:t>
            </a:r>
            <a:r>
              <a:rPr lang="en-US" sz="1700" dirty="0" err="1">
                <a:solidFill>
                  <a:schemeClr val="tx2"/>
                </a:solidFill>
              </a:rPr>
              <a:t>pool_size</a:t>
            </a:r>
            <a:r>
              <a:rPr lang="en-US" sz="1700" dirty="0">
                <a:solidFill>
                  <a:schemeClr val="tx2"/>
                </a:solidFill>
              </a:rPr>
              <a:t>=(2, 2), padding='same'))</a:t>
            </a:r>
            <a:br>
              <a:rPr lang="en-US" sz="1700" dirty="0">
                <a:solidFill>
                  <a:schemeClr val="tx2"/>
                </a:solidFill>
              </a:rPr>
            </a:b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(Dropout(0.25))</a:t>
            </a:r>
            <a:br>
              <a:rPr lang="en-US" sz="1700" dirty="0">
                <a:solidFill>
                  <a:schemeClr val="tx2"/>
                </a:solidFill>
              </a:rPr>
            </a:b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# 3rd layer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(Conv2D(64, (3, 3),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', padding='same'))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(BatchNormalization())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(Conv2D(64, (3, 3),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', padding='same'))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(BatchNormalization())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(MaxPooling2D(</a:t>
            </a:r>
            <a:r>
              <a:rPr lang="en-US" sz="1700" dirty="0" err="1">
                <a:solidFill>
                  <a:schemeClr val="tx2"/>
                </a:solidFill>
              </a:rPr>
              <a:t>pool_size</a:t>
            </a:r>
            <a:r>
              <a:rPr lang="en-US" sz="1700" dirty="0">
                <a:solidFill>
                  <a:schemeClr val="tx2"/>
                </a:solidFill>
              </a:rPr>
              <a:t>=(2, 2), padding='same'))</a:t>
            </a:r>
            <a:br>
              <a:rPr lang="en-US" sz="1500" dirty="0">
                <a:solidFill>
                  <a:schemeClr val="tx2"/>
                </a:solidFill>
              </a:rPr>
            </a:b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7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39A973-9755-4897-9DAE-658BDAAC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7E96EB-309D-423F-9A66-3E3B32C7B70E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(Dropout(0.25))</a:t>
            </a:r>
            <a:br>
              <a:rPr lang="en-US" sz="1700" dirty="0">
                <a:solidFill>
                  <a:schemeClr val="tx2"/>
                </a:solidFill>
              </a:rPr>
            </a:b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# 4th layer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(Conv2D(128, (3, 3),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', padding='same'))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(BatchNormalization())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(Conv2D(128, (3, 3),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', padding='same'))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(BatchNormalization())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(MaxPooling2D(</a:t>
            </a:r>
            <a:r>
              <a:rPr lang="en-US" sz="1700" dirty="0" err="1">
                <a:solidFill>
                  <a:schemeClr val="tx2"/>
                </a:solidFill>
              </a:rPr>
              <a:t>pool_size</a:t>
            </a:r>
            <a:r>
              <a:rPr lang="en-US" sz="1700" dirty="0">
                <a:solidFill>
                  <a:schemeClr val="tx2"/>
                </a:solidFill>
              </a:rPr>
              <a:t>=(2, 2), padding='same'))</a:t>
            </a:r>
            <a:br>
              <a:rPr lang="en-US" sz="1700" dirty="0">
                <a:solidFill>
                  <a:schemeClr val="tx2"/>
                </a:solidFill>
              </a:rPr>
            </a:b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(Dropout(0.25))</a:t>
            </a:r>
            <a:br>
              <a:rPr lang="en-US" sz="1700" dirty="0">
                <a:solidFill>
                  <a:schemeClr val="tx2"/>
                </a:solidFill>
              </a:rPr>
            </a:b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# classification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(Flatten())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(Dense(512,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(BatchNormalization())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(Dropout(0.5))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(Dense(128, activation='</a:t>
            </a:r>
            <a:r>
              <a:rPr lang="en-US" sz="1700" dirty="0" err="1">
                <a:solidFill>
                  <a:schemeClr val="tx2"/>
                </a:solidFill>
              </a:rPr>
              <a:t>relu</a:t>
            </a:r>
            <a:r>
              <a:rPr lang="en-US" sz="1700" dirty="0">
                <a:solidFill>
                  <a:schemeClr val="tx2"/>
                </a:solidFill>
              </a:rPr>
              <a:t>'))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 err="1">
                <a:solidFill>
                  <a:schemeClr val="tx2"/>
                </a:solidFill>
              </a:rPr>
              <a:t>model.add</a:t>
            </a:r>
            <a:r>
              <a:rPr lang="en-US" sz="1700" dirty="0">
                <a:solidFill>
                  <a:schemeClr val="tx2"/>
                </a:solidFill>
              </a:rPr>
              <a:t>(Dense(</a:t>
            </a:r>
            <a:r>
              <a:rPr lang="en-US" sz="1700" dirty="0" err="1">
                <a:solidFill>
                  <a:schemeClr val="tx2"/>
                </a:solidFill>
              </a:rPr>
              <a:t>num_classes</a:t>
            </a:r>
            <a:r>
              <a:rPr lang="en-US" sz="1700" dirty="0">
                <a:solidFill>
                  <a:schemeClr val="tx2"/>
                </a:solidFill>
              </a:rPr>
              <a:t>, activation='</a:t>
            </a:r>
            <a:r>
              <a:rPr lang="en-US" sz="1700" dirty="0" err="1">
                <a:solidFill>
                  <a:schemeClr val="tx2"/>
                </a:solidFill>
              </a:rPr>
              <a:t>softmax</a:t>
            </a:r>
            <a:r>
              <a:rPr lang="en-US" sz="1700" dirty="0">
                <a:solidFill>
                  <a:schemeClr val="tx2"/>
                </a:solidFill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426833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AC009-58D2-4215-B88D-1F75028C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Calibration of the hyperparameters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23F9EC-510F-4DFE-A2A2-5BB25539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5" y="2273759"/>
            <a:ext cx="5132563" cy="384446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74E536-CD47-4707-8DB3-BA83A8F6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24" y="2273759"/>
            <a:ext cx="5275001" cy="4045683"/>
          </a:xfrm>
        </p:spPr>
        <p:txBody>
          <a:bodyPr>
            <a:normAutofit/>
          </a:bodyPr>
          <a:lstStyle/>
          <a:p>
            <a:r>
              <a:rPr lang="en-GB" dirty="0"/>
              <a:t>In this case I found that a batch size of 256 slowed down the training but at the same time gave a bigger stability to the model.</a:t>
            </a:r>
          </a:p>
          <a:p>
            <a:r>
              <a:rPr lang="en-GB" dirty="0"/>
              <a:t>I tried to experiment with different number of epochs and I found that a value equal to 25 was the maximum before getting to overfitting.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3240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593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6B8E7-B3A9-482B-89A7-09C5E7C7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Evaluation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18EDC8B-BA92-4319-9381-67A04E404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427230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8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EFE5468-9C7F-4B99-B33E-DDA6657B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3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80C262-7317-4349-BCC6-458B0EE4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Confusion matrix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5689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48B9F5-70CA-41EF-B7B1-C3EE50E1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Metrics of the model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4DEC1D1-A2AC-416F-AE36-9B52E4EB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93535"/>
              </p:ext>
            </p:extLst>
          </p:nvPr>
        </p:nvGraphicFramePr>
        <p:xfrm>
          <a:off x="931166" y="1525210"/>
          <a:ext cx="6518802" cy="41017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54584">
                  <a:extLst>
                    <a:ext uri="{9D8B030D-6E8A-4147-A177-3AD203B41FA5}">
                      <a16:colId xmlns:a16="http://schemas.microsoft.com/office/drawing/2014/main" val="2309454484"/>
                    </a:ext>
                  </a:extLst>
                </a:gridCol>
                <a:gridCol w="1474574">
                  <a:extLst>
                    <a:ext uri="{9D8B030D-6E8A-4147-A177-3AD203B41FA5}">
                      <a16:colId xmlns:a16="http://schemas.microsoft.com/office/drawing/2014/main" val="670812233"/>
                    </a:ext>
                  </a:extLst>
                </a:gridCol>
                <a:gridCol w="1161943">
                  <a:extLst>
                    <a:ext uri="{9D8B030D-6E8A-4147-A177-3AD203B41FA5}">
                      <a16:colId xmlns:a16="http://schemas.microsoft.com/office/drawing/2014/main" val="2365399858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val="1300722056"/>
                    </a:ext>
                  </a:extLst>
                </a:gridCol>
                <a:gridCol w="1292206">
                  <a:extLst>
                    <a:ext uri="{9D8B030D-6E8A-4147-A177-3AD203B41FA5}">
                      <a16:colId xmlns:a16="http://schemas.microsoft.com/office/drawing/2014/main" val="2657373525"/>
                    </a:ext>
                  </a:extLst>
                </a:gridCol>
              </a:tblGrid>
              <a:tr h="600251">
                <a:tc>
                  <a:txBody>
                    <a:bodyPr/>
                    <a:lstStyle/>
                    <a:p>
                      <a:endParaRPr lang="it-IT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473" marR="140684" marT="140684" marB="140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marL="234473" marR="140684" marT="140684" marB="140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Recall</a:t>
                      </a:r>
                    </a:p>
                  </a:txBody>
                  <a:tcPr marL="234473" marR="140684" marT="140684" marB="140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marL="234473" marR="140684" marT="140684" marB="140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</a:t>
                      </a:r>
                    </a:p>
                  </a:txBody>
                  <a:tcPr marL="234473" marR="140684" marT="140684" marB="140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816084"/>
                  </a:ext>
                </a:extLst>
              </a:tr>
              <a:tr h="500209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Angry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0.5736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0.4925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0.5300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467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74761"/>
                  </a:ext>
                </a:extLst>
              </a:tr>
              <a:tr h="500209">
                <a:tc>
                  <a:txBody>
                    <a:bodyPr/>
                    <a:lstStyle/>
                    <a:p>
                      <a:r>
                        <a:rPr lang="it-IT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Disgust</a:t>
                      </a:r>
                      <a:endParaRPr lang="it-IT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0.7045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0.5536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0.6200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02027"/>
                  </a:ext>
                </a:extLst>
              </a:tr>
              <a:tr h="500209">
                <a:tc>
                  <a:txBody>
                    <a:bodyPr/>
                    <a:lstStyle/>
                    <a:p>
                      <a:r>
                        <a:rPr lang="it-IT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Fear</a:t>
                      </a:r>
                      <a:endParaRPr lang="it-IT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0.4717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0.4698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0.4707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496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1168"/>
                  </a:ext>
                </a:extLst>
              </a:tr>
              <a:tr h="500209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Happy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0.8098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0.8469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0.8280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895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77837"/>
                  </a:ext>
                </a:extLst>
              </a:tr>
              <a:tr h="500209">
                <a:tc>
                  <a:txBody>
                    <a:bodyPr/>
                    <a:lstStyle/>
                    <a:p>
                      <a:r>
                        <a:rPr lang="it-IT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Sad</a:t>
                      </a:r>
                      <a:endParaRPr lang="it-IT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0.5373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0.5513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0.5442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653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62052"/>
                  </a:ext>
                </a:extLst>
              </a:tr>
              <a:tr h="500209">
                <a:tc>
                  <a:txBody>
                    <a:bodyPr/>
                    <a:lstStyle/>
                    <a:p>
                      <a:r>
                        <a:rPr lang="it-IT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Surprise</a:t>
                      </a:r>
                      <a:endParaRPr lang="it-IT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0.7847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0.8169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0.8005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415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79886"/>
                  </a:ext>
                </a:extLst>
              </a:tr>
              <a:tr h="500209">
                <a:tc>
                  <a:txBody>
                    <a:bodyPr/>
                    <a:lstStyle/>
                    <a:p>
                      <a:r>
                        <a:rPr lang="it-IT" sz="14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Neutral</a:t>
                      </a:r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0.5719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0.5766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0.5742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607</a:t>
                      </a:r>
                    </a:p>
                  </a:txBody>
                  <a:tcPr marL="234473" marR="121926" marT="121926" marB="1219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8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754184-4871-4179-9D48-15CA1FD36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1D55F4-C22C-4093-867C-63CBD313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CB2E30-6DE8-4FA5-A1FD-6E58341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21215-37B3-4F47-BDA1-DDE746EF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549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28E62-B240-43D5-AE93-5ECDBDE18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3641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500D344-FE0B-4150-B132-E04992FDC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915" y="953181"/>
            <a:ext cx="1394622" cy="213258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EA6B95-F1FC-4B06-8F09-DAA547E5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3565069"/>
            <a:ext cx="3695019" cy="282549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21F62B-8BBE-448C-B715-15502A9D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50" y="725858"/>
            <a:ext cx="3549234" cy="265305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7A75711-322F-447E-93CE-4F483561C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8750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8A894F-A9C8-4258-AF67-5399EF70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23" y="3911525"/>
            <a:ext cx="1419638" cy="21325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73A6EA1-3BEE-46FF-A97C-8571C71CE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568" y="3663183"/>
            <a:ext cx="351741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783E0-1220-415C-A557-64E10C8C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4434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Conclusions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27A1FC-BD19-4F14-82A8-E22FD5A4D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28752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81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84292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dirty="0" err="1">
                <a:solidFill>
                  <a:schemeClr val="bg1"/>
                </a:solidFill>
              </a:rPr>
              <a:t>Facial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Expression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recognition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convolutional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neural</a:t>
            </a:r>
            <a:r>
              <a:rPr lang="it-IT" dirty="0">
                <a:solidFill>
                  <a:schemeClr val="bg1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F3CDB2-516F-45E1-9706-5BFFAFEE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7" y="599724"/>
            <a:ext cx="9905373" cy="520032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20BF44-504D-469F-9153-BC9EE9DA7238}"/>
              </a:ext>
            </a:extLst>
          </p:cNvPr>
          <p:cNvSpPr txBox="1"/>
          <p:nvPr/>
        </p:nvSpPr>
        <p:spPr>
          <a:xfrm>
            <a:off x="442376" y="631821"/>
            <a:ext cx="3707477" cy="5611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459574-D7A2-473F-8BB8-49692542BF05}"/>
              </a:ext>
            </a:extLst>
          </p:cNvPr>
          <p:cNvSpPr txBox="1"/>
          <p:nvPr/>
        </p:nvSpPr>
        <p:spPr>
          <a:xfrm>
            <a:off x="1139917" y="5986548"/>
            <a:ext cx="3678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https://www.noldus.com/blog/topic/emotion-recognition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17671"/>
            <a:ext cx="11237844" cy="489542"/>
          </a:xfrm>
        </p:spPr>
        <p:txBody>
          <a:bodyPr rtlCol="0">
            <a:normAutofit fontScale="90000"/>
          </a:bodyPr>
          <a:lstStyle/>
          <a:p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sz="3100" dirty="0"/>
              <a:t> </a:t>
            </a:r>
            <a:r>
              <a:rPr lang="en-US" sz="3100" dirty="0"/>
              <a:t>Applications of the Proposed Approach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872D6E8-512D-4B1D-A4F2-93B9A465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39" y="1990455"/>
            <a:ext cx="2240031" cy="15514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28E8A5-09EF-4A34-B442-2096F96115D6}"/>
              </a:ext>
            </a:extLst>
          </p:cNvPr>
          <p:cNvSpPr txBox="1"/>
          <p:nvPr/>
        </p:nvSpPr>
        <p:spPr>
          <a:xfrm>
            <a:off x="581192" y="2397271"/>
            <a:ext cx="697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could be used in conjunction with other systems to provide a form of safety. For instance, ATMs could be set up such that they won’t dispense money when the user is scared.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870D015-344A-4DAF-8F10-92A6CFBD9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770" y="3615603"/>
            <a:ext cx="2240031" cy="155142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7D5EEB3-D945-4F0D-B8A6-CB722129DEB0}"/>
              </a:ext>
            </a:extLst>
          </p:cNvPr>
          <p:cNvSpPr txBox="1"/>
          <p:nvPr/>
        </p:nvSpPr>
        <p:spPr>
          <a:xfrm>
            <a:off x="581192" y="3980844"/>
            <a:ext cx="697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help in </a:t>
            </a:r>
            <a:r>
              <a:rPr lang="it-IT" dirty="0" err="1"/>
              <a:t>healthcare-related</a:t>
            </a:r>
            <a:r>
              <a:rPr lang="it-IT" dirty="0"/>
              <a:t> fields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F55EB3D-FCD1-4BDF-88B4-F31AC450B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738" y="5240751"/>
            <a:ext cx="2240031" cy="155142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2C8FE3-B05D-40A4-A1D2-E1BD64644B08}"/>
              </a:ext>
            </a:extLst>
          </p:cNvPr>
          <p:cNvSpPr txBox="1"/>
          <p:nvPr/>
        </p:nvSpPr>
        <p:spPr>
          <a:xfrm>
            <a:off x="581192" y="5406887"/>
            <a:ext cx="697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the gaming industry, emotion-aware games can be developed which could vary the difficulty of a level depending on the player’s emotions.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469546-673F-4FE9-A8A1-AD740531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4B401-0E63-449C-A9DE-6674E55C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6" y="1765056"/>
            <a:ext cx="3409782" cy="3327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A neural network is composed of neurons (nodes).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The edges connect the outputs of a neuron with the inputs of the next layer.</a:t>
            </a:r>
            <a:endParaRPr lang="en-GB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500" dirty="0">
                <a:solidFill>
                  <a:schemeClr val="bg1"/>
                </a:solidFill>
              </a:rPr>
              <a:t>The computations performed by the unit are a simple matrix multiplication of the input and the weights. 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2AB47793-5DE2-4628-8034-491D6D6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854" y="1517099"/>
            <a:ext cx="7958370" cy="382380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0D78D4-D42C-4876-8755-06A11A4B510C}"/>
              </a:ext>
            </a:extLst>
          </p:cNvPr>
          <p:cNvSpPr txBox="1"/>
          <p:nvPr/>
        </p:nvSpPr>
        <p:spPr>
          <a:xfrm>
            <a:off x="4592231" y="5459896"/>
            <a:ext cx="3814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https://www.mathworks.com/discovery/deep-learning.html</a:t>
            </a:r>
          </a:p>
        </p:txBody>
      </p:sp>
    </p:spTree>
    <p:extLst>
      <p:ext uri="{BB962C8B-B14F-4D97-AF65-F5344CB8AC3E}">
        <p14:creationId xmlns:p14="http://schemas.microsoft.com/office/powerpoint/2010/main" val="130044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0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8CECF8-9CE2-4929-864F-FEAE0B805C37}"/>
              </a:ext>
            </a:extLst>
          </p:cNvPr>
          <p:cNvSpPr txBox="1"/>
          <p:nvPr/>
        </p:nvSpPr>
        <p:spPr>
          <a:xfrm>
            <a:off x="746228" y="1074434"/>
            <a:ext cx="3054091" cy="470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Learning Steps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6" name="CasellaDiTesto 3">
            <a:extLst>
              <a:ext uri="{FF2B5EF4-FFF2-40B4-BE49-F238E27FC236}">
                <a16:creationId xmlns:a16="http://schemas.microsoft.com/office/drawing/2014/main" id="{5217BEE0-09BD-43BC-96D8-ABE08CCA8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37894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60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334AB-9EBC-4FD1-97DD-5D6A5E10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0B212C-D482-451A-825D-271E95D5C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602119"/>
            <a:ext cx="11029950" cy="37200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829015-9EF8-4862-BC5C-7DF512319EA7}"/>
              </a:ext>
            </a:extLst>
          </p:cNvPr>
          <p:cNvSpPr txBox="1"/>
          <p:nvPr/>
        </p:nvSpPr>
        <p:spPr>
          <a:xfrm>
            <a:off x="580858" y="1850163"/>
            <a:ext cx="1129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 architecture is inspired by the organization and functionality of the visual cortex and designed to mimic the connectivity pattern of neurons within the human brain.</a:t>
            </a:r>
            <a:endParaRPr lang="it-IT" dirty="0"/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A4E5D-680D-414A-9FA6-7739A45A86ED}"/>
              </a:ext>
            </a:extLst>
          </p:cNvPr>
          <p:cNvSpPr txBox="1"/>
          <p:nvPr/>
        </p:nvSpPr>
        <p:spPr>
          <a:xfrm>
            <a:off x="580858" y="6467062"/>
            <a:ext cx="1129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https://towardsdatascience.com/a-comprehensive-guide-to-convolutional-neural-networks-the-eli5-way-3bd2b1164a53</a:t>
            </a:r>
          </a:p>
        </p:txBody>
      </p:sp>
    </p:spTree>
    <p:extLst>
      <p:ext uri="{BB962C8B-B14F-4D97-AF65-F5344CB8AC3E}">
        <p14:creationId xmlns:p14="http://schemas.microsoft.com/office/powerpoint/2010/main" val="40067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9002C1-804B-4A49-A47E-DEE4994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/>
              <a:t>Dataset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4CEABD-F4EF-4B88-9E3A-1D8F1257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1" y="2320343"/>
            <a:ext cx="4663761" cy="376598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1EC3B-E501-4D0B-B334-78ED9FF8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GB" dirty="0"/>
              <a:t>This Dataset is from www.kaggle.com</a:t>
            </a:r>
          </a:p>
          <a:p>
            <a:r>
              <a:rPr lang="en-GB" dirty="0"/>
              <a:t>The set is composed of 35887 images and it is divided in 80% for the training data and 10% for the testing data and 10% for the validation data.</a:t>
            </a:r>
            <a:endParaRPr lang="it-IT" dirty="0"/>
          </a:p>
          <a:p>
            <a:r>
              <a:rPr lang="en-GB" dirty="0"/>
              <a:t>The images are divided into 7 emotions: angry, disgust, fear, happy, sad, surprise and neutral.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25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E8650E-BF13-462A-A28A-CAC0F4A0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Preprocessing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830979BB-300C-45E6-916E-240B87CCB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167033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63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Dividendo</vt:lpstr>
      <vt:lpstr>Presentazione standard di PowerPoint</vt:lpstr>
      <vt:lpstr>Facial Expression recognition using convolutional neural networks</vt:lpstr>
      <vt:lpstr>Presentazione standard di PowerPoint</vt:lpstr>
      <vt:lpstr>    Applications of the Proposed Approach</vt:lpstr>
      <vt:lpstr>Neural networks</vt:lpstr>
      <vt:lpstr>Presentazione standard di PowerPoint</vt:lpstr>
      <vt:lpstr>Convolutional neural networks</vt:lpstr>
      <vt:lpstr>Dataset </vt:lpstr>
      <vt:lpstr>Preprocessing</vt:lpstr>
      <vt:lpstr>Architecture scheme</vt:lpstr>
      <vt:lpstr>Model architecture</vt:lpstr>
      <vt:lpstr>Model architecture</vt:lpstr>
      <vt:lpstr>Calibration of the hyperparameters</vt:lpstr>
      <vt:lpstr>Evaluation</vt:lpstr>
      <vt:lpstr>Confusion matrix</vt:lpstr>
      <vt:lpstr>Metrics of the model</vt:lpstr>
      <vt:lpstr>Examples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2020-03-19T10:32:32Z</dcterms:created>
  <dcterms:modified xsi:type="dcterms:W3CDTF">2020-03-19T15:03:25Z</dcterms:modified>
</cp:coreProperties>
</file>