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F79-B09A-4298-A12F-31941CF7F6B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4AAF-E21C-4502-A070-67A913C0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F79-B09A-4298-A12F-31941CF7F6B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4AAF-E21C-4502-A070-67A913C0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1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F79-B09A-4298-A12F-31941CF7F6B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4AAF-E21C-4502-A070-67A913C0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4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F79-B09A-4298-A12F-31941CF7F6B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4AAF-E21C-4502-A070-67A913C0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5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F79-B09A-4298-A12F-31941CF7F6B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4AAF-E21C-4502-A070-67A913C0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0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F79-B09A-4298-A12F-31941CF7F6B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4AAF-E21C-4502-A070-67A913C0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6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F79-B09A-4298-A12F-31941CF7F6B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4AAF-E21C-4502-A070-67A913C0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F79-B09A-4298-A12F-31941CF7F6B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4AAF-E21C-4502-A070-67A913C0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F79-B09A-4298-A12F-31941CF7F6B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4AAF-E21C-4502-A070-67A913C0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1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F79-B09A-4298-A12F-31941CF7F6B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4AAF-E21C-4502-A070-67A913C0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2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F79-B09A-4298-A12F-31941CF7F6B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4AAF-E21C-4502-A070-67A913C0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82F79-B09A-4298-A12F-31941CF7F6B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D4AAF-E21C-4502-A070-67A913C0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1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2783319"/>
          </a:xfrm>
        </p:spPr>
        <p:txBody>
          <a:bodyPr/>
          <a:lstStyle/>
          <a:p>
            <a:pPr algn="ctr"/>
            <a:r>
              <a:rPr lang="en-US" dirty="0" smtClean="0"/>
              <a:t>MYCAP WEB SITE OUTLINE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418608"/>
            <a:ext cx="7886700" cy="2737573"/>
          </a:xfrm>
        </p:spPr>
        <p:txBody>
          <a:bodyPr/>
          <a:lstStyle/>
          <a:p>
            <a:r>
              <a:rPr lang="en-US" dirty="0" smtClean="0"/>
              <a:t>On 04/04/2017</a:t>
            </a:r>
          </a:p>
          <a:p>
            <a:r>
              <a:rPr lang="en-US" dirty="0" smtClean="0"/>
              <a:t>@ 1325 </a:t>
            </a:r>
            <a:r>
              <a:rPr lang="en-US" dirty="0"/>
              <a:t>Fifth Avenue Youngstown, Ohio  44504</a:t>
            </a:r>
          </a:p>
        </p:txBody>
      </p:sp>
    </p:spTree>
    <p:extLst>
      <p:ext uri="{BB962C8B-B14F-4D97-AF65-F5344CB8AC3E}">
        <p14:creationId xmlns:p14="http://schemas.microsoft.com/office/powerpoint/2010/main" val="33583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37"/>
            <a:ext cx="9144000" cy="937260"/>
          </a:xfrm>
          <a:gradFill>
            <a:gsLst>
              <a:gs pos="0">
                <a:schemeClr val="accent4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dirty="0" smtClean="0"/>
              <a:t>Banner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74225"/>
            <a:ext cx="9144000" cy="1427162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Image Slide Show (Upcoming Events)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62800" y="125729"/>
            <a:ext cx="18630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Box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938297"/>
            <a:ext cx="9144000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Home | About | Services | Media | Announcements | Board | Wellness | Jobs | Contacts | Volunteer</a:t>
            </a:r>
          </a:p>
        </p:txBody>
      </p:sp>
      <p:sp>
        <p:nvSpPr>
          <p:cNvPr id="6" name="Oval 5"/>
          <p:cNvSpPr/>
          <p:nvPr/>
        </p:nvSpPr>
        <p:spPr>
          <a:xfrm>
            <a:off x="4156710" y="1486937"/>
            <a:ext cx="148590" cy="148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89120" y="1486937"/>
            <a:ext cx="148590" cy="148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21530" y="1486937"/>
            <a:ext cx="148590" cy="148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2424198"/>
            <a:ext cx="9144000" cy="369332"/>
          </a:xfrm>
          <a:prstGeom prst="rect">
            <a:avLst/>
          </a:prstGeom>
          <a:solidFill>
            <a:schemeClr val="accent3">
              <a:lumMod val="50000"/>
              <a:alpha val="5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Image Description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8682990" y="2458487"/>
            <a:ext cx="434340" cy="277892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0" y="2449200"/>
            <a:ext cx="434340" cy="277892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2899064"/>
            <a:ext cx="9144000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MYCAP SERVICES</a:t>
            </a:r>
          </a:p>
          <a:p>
            <a:endParaRPr lang="en-US" dirty="0"/>
          </a:p>
          <a:p>
            <a:r>
              <a:rPr lang="en-US" dirty="0" smtClean="0"/>
              <a:t>	EPA		EPP		HEAP		HWAP</a:t>
            </a:r>
          </a:p>
          <a:p>
            <a:r>
              <a:rPr lang="en-US" dirty="0"/>
              <a:t>	</a:t>
            </a:r>
            <a:r>
              <a:rPr lang="en-US" dirty="0" smtClean="0"/>
              <a:t>PIPP PLUS	Summer Crisis	Winter Crisis	Senior Programs</a:t>
            </a:r>
          </a:p>
          <a:p>
            <a:r>
              <a:rPr lang="en-US" dirty="0"/>
              <a:t>	</a:t>
            </a:r>
            <a:r>
              <a:rPr lang="en-US" dirty="0" smtClean="0"/>
              <a:t>Ohio Benefit Bank	Training		Employment</a:t>
            </a:r>
          </a:p>
          <a:p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0" y="4769427"/>
            <a:ext cx="6525491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Recent Articles / Most Read Articles / Articles from one or more menu item  / etc.</a:t>
            </a: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08618" y="4769427"/>
            <a:ext cx="253538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Feed </a:t>
            </a:r>
            <a:r>
              <a:rPr lang="en-US" dirty="0" smtClean="0"/>
              <a:t>Facebook </a:t>
            </a:r>
            <a:r>
              <a:rPr lang="en-US" dirty="0" smtClean="0"/>
              <a:t>/ </a:t>
            </a:r>
            <a:r>
              <a:rPr lang="en-US" dirty="0" smtClean="0"/>
              <a:t>Twitter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0" y="5818909"/>
            <a:ext cx="9144000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Footer				MYCAP ADDRESS			UDS LOGO</a:t>
            </a:r>
          </a:p>
          <a:p>
            <a:r>
              <a:rPr lang="en-US" dirty="0" smtClean="0"/>
              <a:t>Login</a:t>
            </a:r>
          </a:p>
          <a:p>
            <a:r>
              <a:rPr lang="en-US" dirty="0" smtClean="0"/>
              <a:t>MYCAP LOGO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19010" y="5301457"/>
            <a:ext cx="252499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17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037"/>
            <a:ext cx="9144000" cy="93726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Banner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62800" y="125729"/>
            <a:ext cx="18630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Box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938297"/>
            <a:ext cx="9144000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Home | About | Services | Media | Announcements | Board | Wellness | Jobs | Contacts | Volunteer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381533"/>
            <a:ext cx="6525491" cy="424731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Content of the Article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08618" y="1381533"/>
            <a:ext cx="253538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Donation Link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5818909"/>
            <a:ext cx="9144000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Footer				MYCAP ADDRESS			UDS LOGO</a:t>
            </a:r>
          </a:p>
          <a:p>
            <a:r>
              <a:rPr lang="en-US" dirty="0" smtClean="0"/>
              <a:t>Login</a:t>
            </a:r>
          </a:p>
          <a:p>
            <a:r>
              <a:rPr lang="en-US" dirty="0" smtClean="0"/>
              <a:t>MYCAP LOGO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08618" y="2132546"/>
            <a:ext cx="252499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6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 dirty="0" smtClean="0"/>
              <a:t>What contacts do you want to list? Positions, emails, phones, photos, office address.</a:t>
            </a:r>
          </a:p>
          <a:p>
            <a:r>
              <a:rPr lang="en-US" dirty="0" smtClean="0"/>
              <a:t>What type of info/pictures would you be adding other than upcoming events/announcements?</a:t>
            </a:r>
          </a:p>
          <a:p>
            <a:r>
              <a:rPr lang="en-US" dirty="0" smtClean="0"/>
              <a:t>Hosting service? </a:t>
            </a:r>
            <a:r>
              <a:rPr lang="en-US" dirty="0" err="1" smtClean="0"/>
              <a:t>Siteground</a:t>
            </a:r>
            <a:r>
              <a:rPr lang="en-US" dirty="0" smtClean="0"/>
              <a:t> (</a:t>
            </a:r>
            <a:r>
              <a:rPr lang="en-US" dirty="0" err="1" smtClean="0"/>
              <a:t>growbig</a:t>
            </a:r>
            <a:r>
              <a:rPr lang="en-US" dirty="0" smtClean="0"/>
              <a:t> $6 a months)</a:t>
            </a:r>
          </a:p>
          <a:p>
            <a:r>
              <a:rPr lang="en-US" dirty="0" smtClean="0"/>
              <a:t>Who will be given permission to create pieces?</a:t>
            </a:r>
          </a:p>
          <a:p>
            <a:r>
              <a:rPr lang="en-US" dirty="0" smtClean="0"/>
              <a:t>Does someone need to be reviewing and publishing them?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77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pPr algn="ctr"/>
            <a:r>
              <a:rPr lang="en-US" dirty="0" smtClean="0"/>
              <a:t>Survey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 dirty="0" smtClean="0"/>
              <a:t>Demographics (age, education, income, computing skills)</a:t>
            </a:r>
          </a:p>
          <a:p>
            <a:r>
              <a:rPr lang="en-US" dirty="0" smtClean="0"/>
              <a:t>Technical provisions (computing preference, network, browser, screen resolution, operating system)</a:t>
            </a:r>
          </a:p>
          <a:p>
            <a:r>
              <a:rPr lang="en-US" dirty="0" smtClean="0"/>
              <a:t>Aesthetic preference (background/foreground color, font size, images, video/audio, layout)</a:t>
            </a:r>
          </a:p>
          <a:p>
            <a:r>
              <a:rPr lang="en-US" dirty="0" smtClean="0"/>
              <a:t>Functional specs (needs and targets)</a:t>
            </a:r>
          </a:p>
        </p:txBody>
      </p:sp>
    </p:spTree>
    <p:extLst>
      <p:ext uri="{BB962C8B-B14F-4D97-AF65-F5344CB8AC3E}">
        <p14:creationId xmlns:p14="http://schemas.microsoft.com/office/powerpoint/2010/main" val="354633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pPr algn="ctr"/>
            <a:r>
              <a:rPr lang="en-US" dirty="0" smtClean="0"/>
              <a:t>IDEAS /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1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134</TotalTime>
  <Words>218</Words>
  <Application>Microsoft Office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MYCAP WEB SITE OUTLINE PRESENTATION</vt:lpstr>
      <vt:lpstr>Banner</vt:lpstr>
      <vt:lpstr>PowerPoint Presentation</vt:lpstr>
      <vt:lpstr>Questions</vt:lpstr>
      <vt:lpstr>Survey Questions</vt:lpstr>
      <vt:lpstr>IDEAS / INPUT</vt:lpstr>
    </vt:vector>
  </TitlesOfParts>
  <Company>Youngstown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Banner</dc:title>
  <dc:creator>Abdu Arslanyilmaz</dc:creator>
  <cp:lastModifiedBy>Abdu Arslanyilmaz</cp:lastModifiedBy>
  <cp:revision>7</cp:revision>
  <dcterms:created xsi:type="dcterms:W3CDTF">2017-04-03T19:07:15Z</dcterms:created>
  <dcterms:modified xsi:type="dcterms:W3CDTF">2017-04-03T21:48:46Z</dcterms:modified>
</cp:coreProperties>
</file>