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70FE-83F3-4BC0-87B6-0FC09E2333E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3A64-44E4-4705-895F-98DE70B30C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Weekly 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600200"/>
            <a:ext cx="6400800" cy="1752600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Weekly Project Status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Project Status Report</dc:title>
  <dc:creator>IICT-203</dc:creator>
  <cp:lastModifiedBy>IICT-203</cp:lastModifiedBy>
  <cp:revision>1</cp:revision>
  <dcterms:created xsi:type="dcterms:W3CDTF">2025-01-23T09:24:38Z</dcterms:created>
  <dcterms:modified xsi:type="dcterms:W3CDTF">2025-01-23T09:27:04Z</dcterms:modified>
</cp:coreProperties>
</file>