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5DD2E-71EF-4A1A-BBB5-6AF6EE4D937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04853FD6-E5EC-4047-A4E1-E76D21D32C01}">
      <dgm:prSet/>
      <dgm:spPr/>
      <dgm:t>
        <a:bodyPr/>
        <a:lstStyle/>
        <a:p>
          <a:r>
            <a:rPr lang="en-US"/>
            <a:t>- Malicious apps</a:t>
          </a:r>
        </a:p>
      </dgm:t>
    </dgm:pt>
    <dgm:pt modelId="{254C7525-F364-42A4-8EAA-E45FABE2362D}" type="parTrans" cxnId="{1FE73E94-CF65-4CCC-8C31-EF31FD1CD905}">
      <dgm:prSet/>
      <dgm:spPr/>
      <dgm:t>
        <a:bodyPr/>
        <a:lstStyle/>
        <a:p>
          <a:endParaRPr lang="en-US"/>
        </a:p>
      </dgm:t>
    </dgm:pt>
    <dgm:pt modelId="{163A49F1-6AD3-49C0-B8F1-D3696599FD44}" type="sibTrans" cxnId="{1FE73E94-CF65-4CCC-8C31-EF31FD1CD905}">
      <dgm:prSet/>
      <dgm:spPr/>
      <dgm:t>
        <a:bodyPr/>
        <a:lstStyle/>
        <a:p>
          <a:endParaRPr lang="en-US"/>
        </a:p>
      </dgm:t>
    </dgm:pt>
    <dgm:pt modelId="{A5DF89C4-A771-4FFF-9E10-27909DE682C1}">
      <dgm:prSet/>
      <dgm:spPr/>
      <dgm:t>
        <a:bodyPr/>
        <a:lstStyle/>
        <a:p>
          <a:r>
            <a:rPr lang="en-US"/>
            <a:t>- Phishing attacks</a:t>
          </a:r>
        </a:p>
      </dgm:t>
    </dgm:pt>
    <dgm:pt modelId="{69674177-121E-4FD5-8F1C-EAFC55B6E5BE}" type="parTrans" cxnId="{CDC91A18-6946-461C-B7B9-612E3A816FC8}">
      <dgm:prSet/>
      <dgm:spPr/>
      <dgm:t>
        <a:bodyPr/>
        <a:lstStyle/>
        <a:p>
          <a:endParaRPr lang="en-US"/>
        </a:p>
      </dgm:t>
    </dgm:pt>
    <dgm:pt modelId="{146B417F-030C-4D03-AD38-923994F1EF33}" type="sibTrans" cxnId="{CDC91A18-6946-461C-B7B9-612E3A816FC8}">
      <dgm:prSet/>
      <dgm:spPr/>
      <dgm:t>
        <a:bodyPr/>
        <a:lstStyle/>
        <a:p>
          <a:endParaRPr lang="en-US"/>
        </a:p>
      </dgm:t>
    </dgm:pt>
    <dgm:pt modelId="{12661827-46CA-4064-B07A-F53E49ABBD5A}">
      <dgm:prSet/>
      <dgm:spPr/>
      <dgm:t>
        <a:bodyPr/>
        <a:lstStyle/>
        <a:p>
          <a:r>
            <a:rPr lang="en-US"/>
            <a:t>- Infected links and downloads</a:t>
          </a:r>
        </a:p>
      </dgm:t>
    </dgm:pt>
    <dgm:pt modelId="{CE1527DE-EA71-4225-9166-0FEAABCDF36F}" type="parTrans" cxnId="{C27D72FD-CD45-41F8-8CFD-7D62A675C297}">
      <dgm:prSet/>
      <dgm:spPr/>
      <dgm:t>
        <a:bodyPr/>
        <a:lstStyle/>
        <a:p>
          <a:endParaRPr lang="en-US"/>
        </a:p>
      </dgm:t>
    </dgm:pt>
    <dgm:pt modelId="{2A1C39B5-14D9-489E-8F3B-3D04C2C06DA2}" type="sibTrans" cxnId="{C27D72FD-CD45-41F8-8CFD-7D62A675C297}">
      <dgm:prSet/>
      <dgm:spPr/>
      <dgm:t>
        <a:bodyPr/>
        <a:lstStyle/>
        <a:p>
          <a:endParaRPr lang="en-US"/>
        </a:p>
      </dgm:t>
    </dgm:pt>
    <dgm:pt modelId="{7E583143-FFC3-4AA1-959D-4B78BB0C0B53}">
      <dgm:prSet/>
      <dgm:spPr/>
      <dgm:t>
        <a:bodyPr/>
        <a:lstStyle/>
        <a:p>
          <a:r>
            <a:rPr lang="en-US"/>
            <a:t>- Exploits in OS vulnerabilities</a:t>
          </a:r>
        </a:p>
      </dgm:t>
    </dgm:pt>
    <dgm:pt modelId="{E42194D5-7454-4FC3-8847-3AF093E5519D}" type="parTrans" cxnId="{661CA774-551C-46CB-A283-4A4C1809D65B}">
      <dgm:prSet/>
      <dgm:spPr/>
      <dgm:t>
        <a:bodyPr/>
        <a:lstStyle/>
        <a:p>
          <a:endParaRPr lang="en-US"/>
        </a:p>
      </dgm:t>
    </dgm:pt>
    <dgm:pt modelId="{D0FDEBE4-38C6-45D7-9A52-C6054C60E3E1}" type="sibTrans" cxnId="{661CA774-551C-46CB-A283-4A4C1809D65B}">
      <dgm:prSet/>
      <dgm:spPr/>
      <dgm:t>
        <a:bodyPr/>
        <a:lstStyle/>
        <a:p>
          <a:endParaRPr lang="en-US"/>
        </a:p>
      </dgm:t>
    </dgm:pt>
    <dgm:pt modelId="{96C7AB82-2D34-4AA6-A988-8705286C84E0}" type="pres">
      <dgm:prSet presAssocID="{8355DD2E-71EF-4A1A-BBB5-6AF6EE4D9376}" presName="root" presStyleCnt="0">
        <dgm:presLayoutVars>
          <dgm:dir/>
          <dgm:resizeHandles val="exact"/>
        </dgm:presLayoutVars>
      </dgm:prSet>
      <dgm:spPr/>
    </dgm:pt>
    <dgm:pt modelId="{1A37C98E-2A5C-4440-A53D-C8BA6E562972}" type="pres">
      <dgm:prSet presAssocID="{8355DD2E-71EF-4A1A-BBB5-6AF6EE4D9376}" presName="container" presStyleCnt="0">
        <dgm:presLayoutVars>
          <dgm:dir/>
          <dgm:resizeHandles val="exact"/>
        </dgm:presLayoutVars>
      </dgm:prSet>
      <dgm:spPr/>
    </dgm:pt>
    <dgm:pt modelId="{48DD68C4-17FA-4A8E-B98F-C8A926D2C2ED}" type="pres">
      <dgm:prSet presAssocID="{04853FD6-E5EC-4047-A4E1-E76D21D32C01}" presName="compNode" presStyleCnt="0"/>
      <dgm:spPr/>
    </dgm:pt>
    <dgm:pt modelId="{24DF119C-0FDC-4AED-964E-A49B00952807}" type="pres">
      <dgm:prSet presAssocID="{04853FD6-E5EC-4047-A4E1-E76D21D32C01}" presName="iconBgRect" presStyleLbl="bgShp" presStyleIdx="0" presStyleCnt="4"/>
      <dgm:spPr/>
    </dgm:pt>
    <dgm:pt modelId="{D8C3BA92-D8AB-4A09-A7EC-7DF8B62CDC5E}" type="pres">
      <dgm:prSet presAssocID="{04853FD6-E5EC-4047-A4E1-E76D21D32C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2BDBEBF-8849-4B3C-A3A4-86C77E0F4D89}" type="pres">
      <dgm:prSet presAssocID="{04853FD6-E5EC-4047-A4E1-E76D21D32C01}" presName="spaceRect" presStyleCnt="0"/>
      <dgm:spPr/>
    </dgm:pt>
    <dgm:pt modelId="{2131F462-9760-47F8-9C26-6932CCE8A7A4}" type="pres">
      <dgm:prSet presAssocID="{04853FD6-E5EC-4047-A4E1-E76D21D32C01}" presName="textRect" presStyleLbl="revTx" presStyleIdx="0" presStyleCnt="4">
        <dgm:presLayoutVars>
          <dgm:chMax val="1"/>
          <dgm:chPref val="1"/>
        </dgm:presLayoutVars>
      </dgm:prSet>
      <dgm:spPr/>
    </dgm:pt>
    <dgm:pt modelId="{AC95284E-1400-4C0A-A510-22C3D94AAE25}" type="pres">
      <dgm:prSet presAssocID="{163A49F1-6AD3-49C0-B8F1-D3696599FD44}" presName="sibTrans" presStyleLbl="sibTrans2D1" presStyleIdx="0" presStyleCnt="0"/>
      <dgm:spPr/>
    </dgm:pt>
    <dgm:pt modelId="{8261C51D-1054-4CB2-B7F9-CA0C22538BDE}" type="pres">
      <dgm:prSet presAssocID="{A5DF89C4-A771-4FFF-9E10-27909DE682C1}" presName="compNode" presStyleCnt="0"/>
      <dgm:spPr/>
    </dgm:pt>
    <dgm:pt modelId="{A6119573-20A1-422C-8396-383B4B128151}" type="pres">
      <dgm:prSet presAssocID="{A5DF89C4-A771-4FFF-9E10-27909DE682C1}" presName="iconBgRect" presStyleLbl="bgShp" presStyleIdx="1" presStyleCnt="4"/>
      <dgm:spPr/>
    </dgm:pt>
    <dgm:pt modelId="{DD85AA61-003E-41C9-8E83-46775618D42C}" type="pres">
      <dgm:prSet presAssocID="{A5DF89C4-A771-4FFF-9E10-27909DE682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6A680C6-6161-44D1-810E-60928803E591}" type="pres">
      <dgm:prSet presAssocID="{A5DF89C4-A771-4FFF-9E10-27909DE682C1}" presName="spaceRect" presStyleCnt="0"/>
      <dgm:spPr/>
    </dgm:pt>
    <dgm:pt modelId="{3B4D8CDD-F707-4035-A422-E6A95CE28F1F}" type="pres">
      <dgm:prSet presAssocID="{A5DF89C4-A771-4FFF-9E10-27909DE682C1}" presName="textRect" presStyleLbl="revTx" presStyleIdx="1" presStyleCnt="4">
        <dgm:presLayoutVars>
          <dgm:chMax val="1"/>
          <dgm:chPref val="1"/>
        </dgm:presLayoutVars>
      </dgm:prSet>
      <dgm:spPr/>
    </dgm:pt>
    <dgm:pt modelId="{279A0BDE-0BE3-4497-8C4C-A2E244566C31}" type="pres">
      <dgm:prSet presAssocID="{146B417F-030C-4D03-AD38-923994F1EF33}" presName="sibTrans" presStyleLbl="sibTrans2D1" presStyleIdx="0" presStyleCnt="0"/>
      <dgm:spPr/>
    </dgm:pt>
    <dgm:pt modelId="{61E64AE7-22AD-4C09-B425-9973893A78D9}" type="pres">
      <dgm:prSet presAssocID="{12661827-46CA-4064-B07A-F53E49ABBD5A}" presName="compNode" presStyleCnt="0"/>
      <dgm:spPr/>
    </dgm:pt>
    <dgm:pt modelId="{1FCA5C01-E1FE-481F-86A6-1C995AFC31AB}" type="pres">
      <dgm:prSet presAssocID="{12661827-46CA-4064-B07A-F53E49ABBD5A}" presName="iconBgRect" presStyleLbl="bgShp" presStyleIdx="2" presStyleCnt="4"/>
      <dgm:spPr/>
    </dgm:pt>
    <dgm:pt modelId="{823FCEB6-0BD3-449D-8A69-749F8C1F74C5}" type="pres">
      <dgm:prSet presAssocID="{12661827-46CA-4064-B07A-F53E49ABBD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FD6D74F-68A0-4B72-8979-77BF6EBA91FA}" type="pres">
      <dgm:prSet presAssocID="{12661827-46CA-4064-B07A-F53E49ABBD5A}" presName="spaceRect" presStyleCnt="0"/>
      <dgm:spPr/>
    </dgm:pt>
    <dgm:pt modelId="{F9B86CE2-D4A8-4F57-AF82-CA950EF8E0B0}" type="pres">
      <dgm:prSet presAssocID="{12661827-46CA-4064-B07A-F53E49ABBD5A}" presName="textRect" presStyleLbl="revTx" presStyleIdx="2" presStyleCnt="4">
        <dgm:presLayoutVars>
          <dgm:chMax val="1"/>
          <dgm:chPref val="1"/>
        </dgm:presLayoutVars>
      </dgm:prSet>
      <dgm:spPr/>
    </dgm:pt>
    <dgm:pt modelId="{DD23DF10-0A20-41D9-9EAD-C254266B6224}" type="pres">
      <dgm:prSet presAssocID="{2A1C39B5-14D9-489E-8F3B-3D04C2C06DA2}" presName="sibTrans" presStyleLbl="sibTrans2D1" presStyleIdx="0" presStyleCnt="0"/>
      <dgm:spPr/>
    </dgm:pt>
    <dgm:pt modelId="{B40FA98F-D131-4BD4-BF65-80FD69BBC472}" type="pres">
      <dgm:prSet presAssocID="{7E583143-FFC3-4AA1-959D-4B78BB0C0B53}" presName="compNode" presStyleCnt="0"/>
      <dgm:spPr/>
    </dgm:pt>
    <dgm:pt modelId="{8F5D5DFC-0B30-46E2-A165-CB92E21A7261}" type="pres">
      <dgm:prSet presAssocID="{7E583143-FFC3-4AA1-959D-4B78BB0C0B53}" presName="iconBgRect" presStyleLbl="bgShp" presStyleIdx="3" presStyleCnt="4"/>
      <dgm:spPr/>
    </dgm:pt>
    <dgm:pt modelId="{BE1FF977-0D2C-4541-8190-7FF45397534F}" type="pres">
      <dgm:prSet presAssocID="{7E583143-FFC3-4AA1-959D-4B78BB0C0B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960173C-10CF-47D6-A57D-9B137573E0DB}" type="pres">
      <dgm:prSet presAssocID="{7E583143-FFC3-4AA1-959D-4B78BB0C0B53}" presName="spaceRect" presStyleCnt="0"/>
      <dgm:spPr/>
    </dgm:pt>
    <dgm:pt modelId="{B36C6771-BC42-4BDA-A03E-97F8D44577FA}" type="pres">
      <dgm:prSet presAssocID="{7E583143-FFC3-4AA1-959D-4B78BB0C0B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C91A18-6946-461C-B7B9-612E3A816FC8}" srcId="{8355DD2E-71EF-4A1A-BBB5-6AF6EE4D9376}" destId="{A5DF89C4-A771-4FFF-9E10-27909DE682C1}" srcOrd="1" destOrd="0" parTransId="{69674177-121E-4FD5-8F1C-EAFC55B6E5BE}" sibTransId="{146B417F-030C-4D03-AD38-923994F1EF33}"/>
    <dgm:cxn modelId="{B33CEE73-6B14-4AE1-82F7-8A36448CCC57}" type="presOf" srcId="{163A49F1-6AD3-49C0-B8F1-D3696599FD44}" destId="{AC95284E-1400-4C0A-A510-22C3D94AAE25}" srcOrd="0" destOrd="0" presId="urn:microsoft.com/office/officeart/2018/2/layout/IconCircleList"/>
    <dgm:cxn modelId="{661CA774-551C-46CB-A283-4A4C1809D65B}" srcId="{8355DD2E-71EF-4A1A-BBB5-6AF6EE4D9376}" destId="{7E583143-FFC3-4AA1-959D-4B78BB0C0B53}" srcOrd="3" destOrd="0" parTransId="{E42194D5-7454-4FC3-8847-3AF093E5519D}" sibTransId="{D0FDEBE4-38C6-45D7-9A52-C6054C60E3E1}"/>
    <dgm:cxn modelId="{16199878-EB9C-4EAF-997A-0D39D9E19C46}" type="presOf" srcId="{8355DD2E-71EF-4A1A-BBB5-6AF6EE4D9376}" destId="{96C7AB82-2D34-4AA6-A988-8705286C84E0}" srcOrd="0" destOrd="0" presId="urn:microsoft.com/office/officeart/2018/2/layout/IconCircleList"/>
    <dgm:cxn modelId="{DD16887A-2D13-4D47-8BEA-740310D958AD}" type="presOf" srcId="{04853FD6-E5EC-4047-A4E1-E76D21D32C01}" destId="{2131F462-9760-47F8-9C26-6932CCE8A7A4}" srcOrd="0" destOrd="0" presId="urn:microsoft.com/office/officeart/2018/2/layout/IconCircleList"/>
    <dgm:cxn modelId="{1FE73E94-CF65-4CCC-8C31-EF31FD1CD905}" srcId="{8355DD2E-71EF-4A1A-BBB5-6AF6EE4D9376}" destId="{04853FD6-E5EC-4047-A4E1-E76D21D32C01}" srcOrd="0" destOrd="0" parTransId="{254C7525-F364-42A4-8EAA-E45FABE2362D}" sibTransId="{163A49F1-6AD3-49C0-B8F1-D3696599FD44}"/>
    <dgm:cxn modelId="{C7BBD6C5-D143-4E56-A133-D53951F27D40}" type="presOf" srcId="{A5DF89C4-A771-4FFF-9E10-27909DE682C1}" destId="{3B4D8CDD-F707-4035-A422-E6A95CE28F1F}" srcOrd="0" destOrd="0" presId="urn:microsoft.com/office/officeart/2018/2/layout/IconCircleList"/>
    <dgm:cxn modelId="{BD0738D0-CD82-4F2E-BEFD-0C64F5B84503}" type="presOf" srcId="{2A1C39B5-14D9-489E-8F3B-3D04C2C06DA2}" destId="{DD23DF10-0A20-41D9-9EAD-C254266B6224}" srcOrd="0" destOrd="0" presId="urn:microsoft.com/office/officeart/2018/2/layout/IconCircleList"/>
    <dgm:cxn modelId="{8EE560EE-6501-4D52-A308-DAF4B5882DD1}" type="presOf" srcId="{146B417F-030C-4D03-AD38-923994F1EF33}" destId="{279A0BDE-0BE3-4497-8C4C-A2E244566C31}" srcOrd="0" destOrd="0" presId="urn:microsoft.com/office/officeart/2018/2/layout/IconCircleList"/>
    <dgm:cxn modelId="{99A61EF6-8A3C-43C4-86EB-860E82B5348F}" type="presOf" srcId="{7E583143-FFC3-4AA1-959D-4B78BB0C0B53}" destId="{B36C6771-BC42-4BDA-A03E-97F8D44577FA}" srcOrd="0" destOrd="0" presId="urn:microsoft.com/office/officeart/2018/2/layout/IconCircleList"/>
    <dgm:cxn modelId="{3A8AA7FA-0A7D-43C1-B488-F6426CA70E99}" type="presOf" srcId="{12661827-46CA-4064-B07A-F53E49ABBD5A}" destId="{F9B86CE2-D4A8-4F57-AF82-CA950EF8E0B0}" srcOrd="0" destOrd="0" presId="urn:microsoft.com/office/officeart/2018/2/layout/IconCircleList"/>
    <dgm:cxn modelId="{C27D72FD-CD45-41F8-8CFD-7D62A675C297}" srcId="{8355DD2E-71EF-4A1A-BBB5-6AF6EE4D9376}" destId="{12661827-46CA-4064-B07A-F53E49ABBD5A}" srcOrd="2" destOrd="0" parTransId="{CE1527DE-EA71-4225-9166-0FEAABCDF36F}" sibTransId="{2A1C39B5-14D9-489E-8F3B-3D04C2C06DA2}"/>
    <dgm:cxn modelId="{19F486AD-2F69-4D69-9BF7-B3E4BA1C0CF4}" type="presParOf" srcId="{96C7AB82-2D34-4AA6-A988-8705286C84E0}" destId="{1A37C98E-2A5C-4440-A53D-C8BA6E562972}" srcOrd="0" destOrd="0" presId="urn:microsoft.com/office/officeart/2018/2/layout/IconCircleList"/>
    <dgm:cxn modelId="{F318EAA5-036F-4A3B-AB17-9EB1CB362FD3}" type="presParOf" srcId="{1A37C98E-2A5C-4440-A53D-C8BA6E562972}" destId="{48DD68C4-17FA-4A8E-B98F-C8A926D2C2ED}" srcOrd="0" destOrd="0" presId="urn:microsoft.com/office/officeart/2018/2/layout/IconCircleList"/>
    <dgm:cxn modelId="{D7B79654-8F85-4C2E-9BA0-7BEBDBA4BDCC}" type="presParOf" srcId="{48DD68C4-17FA-4A8E-B98F-C8A926D2C2ED}" destId="{24DF119C-0FDC-4AED-964E-A49B00952807}" srcOrd="0" destOrd="0" presId="urn:microsoft.com/office/officeart/2018/2/layout/IconCircleList"/>
    <dgm:cxn modelId="{7828BA73-36C1-470B-9239-04C8C4C74732}" type="presParOf" srcId="{48DD68C4-17FA-4A8E-B98F-C8A926D2C2ED}" destId="{D8C3BA92-D8AB-4A09-A7EC-7DF8B62CDC5E}" srcOrd="1" destOrd="0" presId="urn:microsoft.com/office/officeart/2018/2/layout/IconCircleList"/>
    <dgm:cxn modelId="{5D59EF65-F2D8-48B0-B2B4-D6FBB5068819}" type="presParOf" srcId="{48DD68C4-17FA-4A8E-B98F-C8A926D2C2ED}" destId="{C2BDBEBF-8849-4B3C-A3A4-86C77E0F4D89}" srcOrd="2" destOrd="0" presId="urn:microsoft.com/office/officeart/2018/2/layout/IconCircleList"/>
    <dgm:cxn modelId="{95CA1281-4169-4612-B795-5B545BEB29D2}" type="presParOf" srcId="{48DD68C4-17FA-4A8E-B98F-C8A926D2C2ED}" destId="{2131F462-9760-47F8-9C26-6932CCE8A7A4}" srcOrd="3" destOrd="0" presId="urn:microsoft.com/office/officeart/2018/2/layout/IconCircleList"/>
    <dgm:cxn modelId="{1722D7E3-A84C-46AB-9237-112D4F557C68}" type="presParOf" srcId="{1A37C98E-2A5C-4440-A53D-C8BA6E562972}" destId="{AC95284E-1400-4C0A-A510-22C3D94AAE25}" srcOrd="1" destOrd="0" presId="urn:microsoft.com/office/officeart/2018/2/layout/IconCircleList"/>
    <dgm:cxn modelId="{01ABB6E1-8A02-4D1E-AFD5-BC005513FD8E}" type="presParOf" srcId="{1A37C98E-2A5C-4440-A53D-C8BA6E562972}" destId="{8261C51D-1054-4CB2-B7F9-CA0C22538BDE}" srcOrd="2" destOrd="0" presId="urn:microsoft.com/office/officeart/2018/2/layout/IconCircleList"/>
    <dgm:cxn modelId="{3D4E78E5-0EC0-4BC1-979D-23502B3B6EF9}" type="presParOf" srcId="{8261C51D-1054-4CB2-B7F9-CA0C22538BDE}" destId="{A6119573-20A1-422C-8396-383B4B128151}" srcOrd="0" destOrd="0" presId="urn:microsoft.com/office/officeart/2018/2/layout/IconCircleList"/>
    <dgm:cxn modelId="{F7505281-5105-4127-B75E-33B2FB851631}" type="presParOf" srcId="{8261C51D-1054-4CB2-B7F9-CA0C22538BDE}" destId="{DD85AA61-003E-41C9-8E83-46775618D42C}" srcOrd="1" destOrd="0" presId="urn:microsoft.com/office/officeart/2018/2/layout/IconCircleList"/>
    <dgm:cxn modelId="{B31561F5-3083-435A-8A36-4BC461BA01A0}" type="presParOf" srcId="{8261C51D-1054-4CB2-B7F9-CA0C22538BDE}" destId="{56A680C6-6161-44D1-810E-60928803E591}" srcOrd="2" destOrd="0" presId="urn:microsoft.com/office/officeart/2018/2/layout/IconCircleList"/>
    <dgm:cxn modelId="{B89CDA78-C6B5-4B1F-86BB-E89DF3459E68}" type="presParOf" srcId="{8261C51D-1054-4CB2-B7F9-CA0C22538BDE}" destId="{3B4D8CDD-F707-4035-A422-E6A95CE28F1F}" srcOrd="3" destOrd="0" presId="urn:microsoft.com/office/officeart/2018/2/layout/IconCircleList"/>
    <dgm:cxn modelId="{1B61FC3D-2D18-45C1-9D62-321213DC3649}" type="presParOf" srcId="{1A37C98E-2A5C-4440-A53D-C8BA6E562972}" destId="{279A0BDE-0BE3-4497-8C4C-A2E244566C31}" srcOrd="3" destOrd="0" presId="urn:microsoft.com/office/officeart/2018/2/layout/IconCircleList"/>
    <dgm:cxn modelId="{0C1F14C2-AA52-41F3-A3BF-A23CAE152D89}" type="presParOf" srcId="{1A37C98E-2A5C-4440-A53D-C8BA6E562972}" destId="{61E64AE7-22AD-4C09-B425-9973893A78D9}" srcOrd="4" destOrd="0" presId="urn:microsoft.com/office/officeart/2018/2/layout/IconCircleList"/>
    <dgm:cxn modelId="{4F9C4943-AD4C-4CDE-B410-395F2C1D4694}" type="presParOf" srcId="{61E64AE7-22AD-4C09-B425-9973893A78D9}" destId="{1FCA5C01-E1FE-481F-86A6-1C995AFC31AB}" srcOrd="0" destOrd="0" presId="urn:microsoft.com/office/officeart/2018/2/layout/IconCircleList"/>
    <dgm:cxn modelId="{67BA2B7A-AA55-45A5-90B1-2AFBDC28FF00}" type="presParOf" srcId="{61E64AE7-22AD-4C09-B425-9973893A78D9}" destId="{823FCEB6-0BD3-449D-8A69-749F8C1F74C5}" srcOrd="1" destOrd="0" presId="urn:microsoft.com/office/officeart/2018/2/layout/IconCircleList"/>
    <dgm:cxn modelId="{E59D9C3B-85B8-48B5-8077-C17C9B864831}" type="presParOf" srcId="{61E64AE7-22AD-4C09-B425-9973893A78D9}" destId="{CFD6D74F-68A0-4B72-8979-77BF6EBA91FA}" srcOrd="2" destOrd="0" presId="urn:microsoft.com/office/officeart/2018/2/layout/IconCircleList"/>
    <dgm:cxn modelId="{E071D927-060E-46F0-94F1-E05C70510F0B}" type="presParOf" srcId="{61E64AE7-22AD-4C09-B425-9973893A78D9}" destId="{F9B86CE2-D4A8-4F57-AF82-CA950EF8E0B0}" srcOrd="3" destOrd="0" presId="urn:microsoft.com/office/officeart/2018/2/layout/IconCircleList"/>
    <dgm:cxn modelId="{AC99C0F2-DA93-47BF-A1FD-ABD33FCF905F}" type="presParOf" srcId="{1A37C98E-2A5C-4440-A53D-C8BA6E562972}" destId="{DD23DF10-0A20-41D9-9EAD-C254266B6224}" srcOrd="5" destOrd="0" presId="urn:microsoft.com/office/officeart/2018/2/layout/IconCircleList"/>
    <dgm:cxn modelId="{D96DA092-4486-4B3E-A258-E1A68C5414B7}" type="presParOf" srcId="{1A37C98E-2A5C-4440-A53D-C8BA6E562972}" destId="{B40FA98F-D131-4BD4-BF65-80FD69BBC472}" srcOrd="6" destOrd="0" presId="urn:microsoft.com/office/officeart/2018/2/layout/IconCircleList"/>
    <dgm:cxn modelId="{82FCB971-6AA2-4452-8D8D-BC780513CD4C}" type="presParOf" srcId="{B40FA98F-D131-4BD4-BF65-80FD69BBC472}" destId="{8F5D5DFC-0B30-46E2-A165-CB92E21A7261}" srcOrd="0" destOrd="0" presId="urn:microsoft.com/office/officeart/2018/2/layout/IconCircleList"/>
    <dgm:cxn modelId="{258474F1-4BCF-496E-9AFD-E1466068955B}" type="presParOf" srcId="{B40FA98F-D131-4BD4-BF65-80FD69BBC472}" destId="{BE1FF977-0D2C-4541-8190-7FF45397534F}" srcOrd="1" destOrd="0" presId="urn:microsoft.com/office/officeart/2018/2/layout/IconCircleList"/>
    <dgm:cxn modelId="{95A85B74-9792-4875-BC26-8205F32F1602}" type="presParOf" srcId="{B40FA98F-D131-4BD4-BF65-80FD69BBC472}" destId="{2960173C-10CF-47D6-A57D-9B137573E0DB}" srcOrd="2" destOrd="0" presId="urn:microsoft.com/office/officeart/2018/2/layout/IconCircleList"/>
    <dgm:cxn modelId="{2202EE4F-89AC-4956-8C61-293A67293572}" type="presParOf" srcId="{B40FA98F-D131-4BD4-BF65-80FD69BBC472}" destId="{B36C6771-BC42-4BDA-A03E-97F8D44577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60DE0-0F97-4EFB-A229-565B9CA53D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DDE520-E0E9-4E54-A532-0910B7FF7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Keyloggers</a:t>
          </a:r>
        </a:p>
      </dgm:t>
    </dgm:pt>
    <dgm:pt modelId="{B0939776-FD0F-44CA-A852-75DDD6813F34}" type="parTrans" cxnId="{D0F15A09-2A76-47FD-A6F8-59B0EF7BEC75}">
      <dgm:prSet/>
      <dgm:spPr/>
      <dgm:t>
        <a:bodyPr/>
        <a:lstStyle/>
        <a:p>
          <a:endParaRPr lang="en-US"/>
        </a:p>
      </dgm:t>
    </dgm:pt>
    <dgm:pt modelId="{736E1486-516B-4CD0-94EA-1CBB04E36486}" type="sibTrans" cxnId="{D0F15A09-2A76-47FD-A6F8-59B0EF7BEC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28759C-65E2-4596-B4A7-24CA29B801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Tracking tools</a:t>
          </a:r>
        </a:p>
      </dgm:t>
    </dgm:pt>
    <dgm:pt modelId="{C1D052E8-C4E4-47F2-8F62-4C658A8FB6B5}" type="parTrans" cxnId="{0C5BAF99-7DEE-49FD-96E5-8402E94856A3}">
      <dgm:prSet/>
      <dgm:spPr/>
      <dgm:t>
        <a:bodyPr/>
        <a:lstStyle/>
        <a:p>
          <a:endParaRPr lang="en-US"/>
        </a:p>
      </dgm:t>
    </dgm:pt>
    <dgm:pt modelId="{2C964DFD-3BC9-4EA7-8C82-AD85BFC34517}" type="sibTrans" cxnId="{0C5BAF99-7DEE-49FD-96E5-8402E94856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080EF1-2390-42EF-BE43-8EDEA59B7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Camera/mic access tools</a:t>
          </a:r>
        </a:p>
      </dgm:t>
    </dgm:pt>
    <dgm:pt modelId="{F91C4A1C-9158-49C1-B364-97FAFC70F416}" type="parTrans" cxnId="{C7794CB4-6762-4F0F-A193-007F6931DD38}">
      <dgm:prSet/>
      <dgm:spPr/>
      <dgm:t>
        <a:bodyPr/>
        <a:lstStyle/>
        <a:p>
          <a:endParaRPr lang="en-US"/>
        </a:p>
      </dgm:t>
    </dgm:pt>
    <dgm:pt modelId="{E12C04C9-890D-47C6-8CF7-56BDBFD5A3D5}" type="sibTrans" cxnId="{C7794CB4-6762-4F0F-A193-007F6931DD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8FDB4D-FC4B-4CDF-8A0A-744F2E153E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SMS and call interceptors</a:t>
          </a:r>
        </a:p>
      </dgm:t>
    </dgm:pt>
    <dgm:pt modelId="{4B85C52B-C235-465B-BF4A-254B3F0A6AF1}" type="parTrans" cxnId="{CA324250-5C26-4C34-BCB6-E43AD037D68D}">
      <dgm:prSet/>
      <dgm:spPr/>
      <dgm:t>
        <a:bodyPr/>
        <a:lstStyle/>
        <a:p>
          <a:endParaRPr lang="en-US"/>
        </a:p>
      </dgm:t>
    </dgm:pt>
    <dgm:pt modelId="{6120A384-C171-45E7-9AAA-C438BA4F8226}" type="sibTrans" cxnId="{CA324250-5C26-4C34-BCB6-E43AD037D68D}">
      <dgm:prSet/>
      <dgm:spPr/>
      <dgm:t>
        <a:bodyPr/>
        <a:lstStyle/>
        <a:p>
          <a:endParaRPr lang="en-US"/>
        </a:p>
      </dgm:t>
    </dgm:pt>
    <dgm:pt modelId="{50FFB671-383B-472C-A58A-D8CDDBA2838E}" type="pres">
      <dgm:prSet presAssocID="{3DE60DE0-0F97-4EFB-A229-565B9CA53D1F}" presName="root" presStyleCnt="0">
        <dgm:presLayoutVars>
          <dgm:dir/>
          <dgm:resizeHandles val="exact"/>
        </dgm:presLayoutVars>
      </dgm:prSet>
      <dgm:spPr/>
    </dgm:pt>
    <dgm:pt modelId="{03D2BFAC-BBA5-49D8-A8A0-D9234BD33CE2}" type="pres">
      <dgm:prSet presAssocID="{3DE60DE0-0F97-4EFB-A229-565B9CA53D1F}" presName="container" presStyleCnt="0">
        <dgm:presLayoutVars>
          <dgm:dir/>
          <dgm:resizeHandles val="exact"/>
        </dgm:presLayoutVars>
      </dgm:prSet>
      <dgm:spPr/>
    </dgm:pt>
    <dgm:pt modelId="{C1E5EEB0-5DCA-46B4-A886-AE0B62266088}" type="pres">
      <dgm:prSet presAssocID="{B9DDE520-E0E9-4E54-A532-0910B7FF779A}" presName="compNode" presStyleCnt="0"/>
      <dgm:spPr/>
    </dgm:pt>
    <dgm:pt modelId="{E1BF31EA-B3D9-42E1-9F44-339F45281A48}" type="pres">
      <dgm:prSet presAssocID="{B9DDE520-E0E9-4E54-A532-0910B7FF779A}" presName="iconBgRect" presStyleLbl="bgShp" presStyleIdx="0" presStyleCnt="4"/>
      <dgm:spPr/>
    </dgm:pt>
    <dgm:pt modelId="{7D189330-A035-4D76-8B47-CC1E9379DD73}" type="pres">
      <dgm:prSet presAssocID="{B9DDE520-E0E9-4E54-A532-0910B7FF77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5629869E-A450-463D-9527-E424ADA400E4}" type="pres">
      <dgm:prSet presAssocID="{B9DDE520-E0E9-4E54-A532-0910B7FF779A}" presName="spaceRect" presStyleCnt="0"/>
      <dgm:spPr/>
    </dgm:pt>
    <dgm:pt modelId="{4F200266-F37A-4D6A-BD91-51DADEAA16EC}" type="pres">
      <dgm:prSet presAssocID="{B9DDE520-E0E9-4E54-A532-0910B7FF779A}" presName="textRect" presStyleLbl="revTx" presStyleIdx="0" presStyleCnt="4">
        <dgm:presLayoutVars>
          <dgm:chMax val="1"/>
          <dgm:chPref val="1"/>
        </dgm:presLayoutVars>
      </dgm:prSet>
      <dgm:spPr/>
    </dgm:pt>
    <dgm:pt modelId="{FDA56AD8-AD0D-4E71-9508-01E75EF30CA3}" type="pres">
      <dgm:prSet presAssocID="{736E1486-516B-4CD0-94EA-1CBB04E36486}" presName="sibTrans" presStyleLbl="sibTrans2D1" presStyleIdx="0" presStyleCnt="0"/>
      <dgm:spPr/>
    </dgm:pt>
    <dgm:pt modelId="{CE3DB08E-2049-4A0D-8832-355CAA33BD32}" type="pres">
      <dgm:prSet presAssocID="{AD28759C-65E2-4596-B4A7-24CA29B80135}" presName="compNode" presStyleCnt="0"/>
      <dgm:spPr/>
    </dgm:pt>
    <dgm:pt modelId="{3CCBFB1A-AAA4-4194-BA01-76ACD93B2360}" type="pres">
      <dgm:prSet presAssocID="{AD28759C-65E2-4596-B4A7-24CA29B80135}" presName="iconBgRect" presStyleLbl="bgShp" presStyleIdx="1" presStyleCnt="4"/>
      <dgm:spPr/>
    </dgm:pt>
    <dgm:pt modelId="{E7BBB9E4-52A8-4D72-AB80-E38707D5ACCB}" type="pres">
      <dgm:prSet presAssocID="{AD28759C-65E2-4596-B4A7-24CA29B801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7820A879-64B8-4078-ABFC-E0EDCD111289}" type="pres">
      <dgm:prSet presAssocID="{AD28759C-65E2-4596-B4A7-24CA29B80135}" presName="spaceRect" presStyleCnt="0"/>
      <dgm:spPr/>
    </dgm:pt>
    <dgm:pt modelId="{A9BF8902-59BA-4D5E-9317-599CA3640EF7}" type="pres">
      <dgm:prSet presAssocID="{AD28759C-65E2-4596-B4A7-24CA29B80135}" presName="textRect" presStyleLbl="revTx" presStyleIdx="1" presStyleCnt="4">
        <dgm:presLayoutVars>
          <dgm:chMax val="1"/>
          <dgm:chPref val="1"/>
        </dgm:presLayoutVars>
      </dgm:prSet>
      <dgm:spPr/>
    </dgm:pt>
    <dgm:pt modelId="{670E0CBB-D896-4AE6-A6E4-1914FD2843E6}" type="pres">
      <dgm:prSet presAssocID="{2C964DFD-3BC9-4EA7-8C82-AD85BFC34517}" presName="sibTrans" presStyleLbl="sibTrans2D1" presStyleIdx="0" presStyleCnt="0"/>
      <dgm:spPr/>
    </dgm:pt>
    <dgm:pt modelId="{ADC4E061-8D3E-48B8-A6DE-47C36E0C29C5}" type="pres">
      <dgm:prSet presAssocID="{2A080EF1-2390-42EF-BE43-8EDEA59B7011}" presName="compNode" presStyleCnt="0"/>
      <dgm:spPr/>
    </dgm:pt>
    <dgm:pt modelId="{7F04AEFC-FB4B-49A6-9A99-5E670DA66ED4}" type="pres">
      <dgm:prSet presAssocID="{2A080EF1-2390-42EF-BE43-8EDEA59B7011}" presName="iconBgRect" presStyleLbl="bgShp" presStyleIdx="2" presStyleCnt="4"/>
      <dgm:spPr/>
    </dgm:pt>
    <dgm:pt modelId="{0852EFDA-6056-444E-9609-AAAFF9C160D2}" type="pres">
      <dgm:prSet presAssocID="{2A080EF1-2390-42EF-BE43-8EDEA59B70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8E34BBC4-6491-4404-8C99-BCE74162018F}" type="pres">
      <dgm:prSet presAssocID="{2A080EF1-2390-42EF-BE43-8EDEA59B7011}" presName="spaceRect" presStyleCnt="0"/>
      <dgm:spPr/>
    </dgm:pt>
    <dgm:pt modelId="{1CE08103-A59C-42EE-875B-3750EC848B18}" type="pres">
      <dgm:prSet presAssocID="{2A080EF1-2390-42EF-BE43-8EDEA59B7011}" presName="textRect" presStyleLbl="revTx" presStyleIdx="2" presStyleCnt="4">
        <dgm:presLayoutVars>
          <dgm:chMax val="1"/>
          <dgm:chPref val="1"/>
        </dgm:presLayoutVars>
      </dgm:prSet>
      <dgm:spPr/>
    </dgm:pt>
    <dgm:pt modelId="{39724FB3-1E16-4A37-868D-2B412E98C613}" type="pres">
      <dgm:prSet presAssocID="{E12C04C9-890D-47C6-8CF7-56BDBFD5A3D5}" presName="sibTrans" presStyleLbl="sibTrans2D1" presStyleIdx="0" presStyleCnt="0"/>
      <dgm:spPr/>
    </dgm:pt>
    <dgm:pt modelId="{DAC4205C-A875-4D13-A6F2-6F2656C440C8}" type="pres">
      <dgm:prSet presAssocID="{5E8FDB4D-FC4B-4CDF-8A0A-744F2E153E11}" presName="compNode" presStyleCnt="0"/>
      <dgm:spPr/>
    </dgm:pt>
    <dgm:pt modelId="{0B2BE97B-9C84-4849-BE82-DD2C9BAC6CF3}" type="pres">
      <dgm:prSet presAssocID="{5E8FDB4D-FC4B-4CDF-8A0A-744F2E153E11}" presName="iconBgRect" presStyleLbl="bgShp" presStyleIdx="3" presStyleCnt="4"/>
      <dgm:spPr/>
    </dgm:pt>
    <dgm:pt modelId="{E047250B-0097-4CCF-AC4D-46BCFC18CE63}" type="pres">
      <dgm:prSet presAssocID="{5E8FDB4D-FC4B-4CDF-8A0A-744F2E153E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2088DD3-FC1D-458C-8C76-15FB94C167A1}" type="pres">
      <dgm:prSet presAssocID="{5E8FDB4D-FC4B-4CDF-8A0A-744F2E153E11}" presName="spaceRect" presStyleCnt="0"/>
      <dgm:spPr/>
    </dgm:pt>
    <dgm:pt modelId="{8E17F352-AD29-41FD-98E4-C7228B5E216F}" type="pres">
      <dgm:prSet presAssocID="{5E8FDB4D-FC4B-4CDF-8A0A-744F2E153E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F15A09-2A76-47FD-A6F8-59B0EF7BEC75}" srcId="{3DE60DE0-0F97-4EFB-A229-565B9CA53D1F}" destId="{B9DDE520-E0E9-4E54-A532-0910B7FF779A}" srcOrd="0" destOrd="0" parTransId="{B0939776-FD0F-44CA-A852-75DDD6813F34}" sibTransId="{736E1486-516B-4CD0-94EA-1CBB04E36486}"/>
    <dgm:cxn modelId="{D9299C09-09D9-42F8-9F0D-649BBE8294B9}" type="presOf" srcId="{E12C04C9-890D-47C6-8CF7-56BDBFD5A3D5}" destId="{39724FB3-1E16-4A37-868D-2B412E98C613}" srcOrd="0" destOrd="0" presId="urn:microsoft.com/office/officeart/2018/2/layout/IconCircleList"/>
    <dgm:cxn modelId="{0DBDF81A-56C7-4773-848E-953C3D393E23}" type="presOf" srcId="{3DE60DE0-0F97-4EFB-A229-565B9CA53D1F}" destId="{50FFB671-383B-472C-A58A-D8CDDBA2838E}" srcOrd="0" destOrd="0" presId="urn:microsoft.com/office/officeart/2018/2/layout/IconCircleList"/>
    <dgm:cxn modelId="{CA324250-5C26-4C34-BCB6-E43AD037D68D}" srcId="{3DE60DE0-0F97-4EFB-A229-565B9CA53D1F}" destId="{5E8FDB4D-FC4B-4CDF-8A0A-744F2E153E11}" srcOrd="3" destOrd="0" parTransId="{4B85C52B-C235-465B-BF4A-254B3F0A6AF1}" sibTransId="{6120A384-C171-45E7-9AAA-C438BA4F8226}"/>
    <dgm:cxn modelId="{96C62F8C-4133-46FE-844C-3001C2B721E3}" type="presOf" srcId="{5E8FDB4D-FC4B-4CDF-8A0A-744F2E153E11}" destId="{8E17F352-AD29-41FD-98E4-C7228B5E216F}" srcOrd="0" destOrd="0" presId="urn:microsoft.com/office/officeart/2018/2/layout/IconCircleList"/>
    <dgm:cxn modelId="{292DDB95-EBD8-4E10-8464-D6E75260D602}" type="presOf" srcId="{2C964DFD-3BC9-4EA7-8C82-AD85BFC34517}" destId="{670E0CBB-D896-4AE6-A6E4-1914FD2843E6}" srcOrd="0" destOrd="0" presId="urn:microsoft.com/office/officeart/2018/2/layout/IconCircleList"/>
    <dgm:cxn modelId="{F24F5A97-FC4B-487F-A946-16324128FF93}" type="presOf" srcId="{2A080EF1-2390-42EF-BE43-8EDEA59B7011}" destId="{1CE08103-A59C-42EE-875B-3750EC848B18}" srcOrd="0" destOrd="0" presId="urn:microsoft.com/office/officeart/2018/2/layout/IconCircleList"/>
    <dgm:cxn modelId="{85BC8897-2B61-4FCD-B0FE-6BCCDA609FAA}" type="presOf" srcId="{B9DDE520-E0E9-4E54-A532-0910B7FF779A}" destId="{4F200266-F37A-4D6A-BD91-51DADEAA16EC}" srcOrd="0" destOrd="0" presId="urn:microsoft.com/office/officeart/2018/2/layout/IconCircleList"/>
    <dgm:cxn modelId="{581D9F98-3BDA-4DA9-9EFB-10DFBFE9E494}" type="presOf" srcId="{AD28759C-65E2-4596-B4A7-24CA29B80135}" destId="{A9BF8902-59BA-4D5E-9317-599CA3640EF7}" srcOrd="0" destOrd="0" presId="urn:microsoft.com/office/officeart/2018/2/layout/IconCircleList"/>
    <dgm:cxn modelId="{0C5BAF99-7DEE-49FD-96E5-8402E94856A3}" srcId="{3DE60DE0-0F97-4EFB-A229-565B9CA53D1F}" destId="{AD28759C-65E2-4596-B4A7-24CA29B80135}" srcOrd="1" destOrd="0" parTransId="{C1D052E8-C4E4-47F2-8F62-4C658A8FB6B5}" sibTransId="{2C964DFD-3BC9-4EA7-8C82-AD85BFC34517}"/>
    <dgm:cxn modelId="{C7794CB4-6762-4F0F-A193-007F6931DD38}" srcId="{3DE60DE0-0F97-4EFB-A229-565B9CA53D1F}" destId="{2A080EF1-2390-42EF-BE43-8EDEA59B7011}" srcOrd="2" destOrd="0" parTransId="{F91C4A1C-9158-49C1-B364-97FAFC70F416}" sibTransId="{E12C04C9-890D-47C6-8CF7-56BDBFD5A3D5}"/>
    <dgm:cxn modelId="{D841D4D7-65AB-460E-BF6A-AD822E6D7DA2}" type="presOf" srcId="{736E1486-516B-4CD0-94EA-1CBB04E36486}" destId="{FDA56AD8-AD0D-4E71-9508-01E75EF30CA3}" srcOrd="0" destOrd="0" presId="urn:microsoft.com/office/officeart/2018/2/layout/IconCircleList"/>
    <dgm:cxn modelId="{27D16352-589A-4C37-86B5-D2EF3E2849B4}" type="presParOf" srcId="{50FFB671-383B-472C-A58A-D8CDDBA2838E}" destId="{03D2BFAC-BBA5-49D8-A8A0-D9234BD33CE2}" srcOrd="0" destOrd="0" presId="urn:microsoft.com/office/officeart/2018/2/layout/IconCircleList"/>
    <dgm:cxn modelId="{54F0A8BD-A612-4B32-A400-9ED19510184B}" type="presParOf" srcId="{03D2BFAC-BBA5-49D8-A8A0-D9234BD33CE2}" destId="{C1E5EEB0-5DCA-46B4-A886-AE0B62266088}" srcOrd="0" destOrd="0" presId="urn:microsoft.com/office/officeart/2018/2/layout/IconCircleList"/>
    <dgm:cxn modelId="{FED6F602-909B-44C5-8D4D-1D62846AC6ED}" type="presParOf" srcId="{C1E5EEB0-5DCA-46B4-A886-AE0B62266088}" destId="{E1BF31EA-B3D9-42E1-9F44-339F45281A48}" srcOrd="0" destOrd="0" presId="urn:microsoft.com/office/officeart/2018/2/layout/IconCircleList"/>
    <dgm:cxn modelId="{EB9FD199-7366-4508-A8FA-E4DBE9887C54}" type="presParOf" srcId="{C1E5EEB0-5DCA-46B4-A886-AE0B62266088}" destId="{7D189330-A035-4D76-8B47-CC1E9379DD73}" srcOrd="1" destOrd="0" presId="urn:microsoft.com/office/officeart/2018/2/layout/IconCircleList"/>
    <dgm:cxn modelId="{FFD2120A-D802-41A0-B37B-9C8302E600CB}" type="presParOf" srcId="{C1E5EEB0-5DCA-46B4-A886-AE0B62266088}" destId="{5629869E-A450-463D-9527-E424ADA400E4}" srcOrd="2" destOrd="0" presId="urn:microsoft.com/office/officeart/2018/2/layout/IconCircleList"/>
    <dgm:cxn modelId="{0F47C399-ADEA-4E10-92FC-A93C0BCF1835}" type="presParOf" srcId="{C1E5EEB0-5DCA-46B4-A886-AE0B62266088}" destId="{4F200266-F37A-4D6A-BD91-51DADEAA16EC}" srcOrd="3" destOrd="0" presId="urn:microsoft.com/office/officeart/2018/2/layout/IconCircleList"/>
    <dgm:cxn modelId="{80F7FD8C-C966-4703-BC5F-13F4EF04866A}" type="presParOf" srcId="{03D2BFAC-BBA5-49D8-A8A0-D9234BD33CE2}" destId="{FDA56AD8-AD0D-4E71-9508-01E75EF30CA3}" srcOrd="1" destOrd="0" presId="urn:microsoft.com/office/officeart/2018/2/layout/IconCircleList"/>
    <dgm:cxn modelId="{CEF86F0B-F7DF-4A58-A735-04AB19DF01C4}" type="presParOf" srcId="{03D2BFAC-BBA5-49D8-A8A0-D9234BD33CE2}" destId="{CE3DB08E-2049-4A0D-8832-355CAA33BD32}" srcOrd="2" destOrd="0" presId="urn:microsoft.com/office/officeart/2018/2/layout/IconCircleList"/>
    <dgm:cxn modelId="{E29CD64C-25D6-4C16-8B58-6281B20B972D}" type="presParOf" srcId="{CE3DB08E-2049-4A0D-8832-355CAA33BD32}" destId="{3CCBFB1A-AAA4-4194-BA01-76ACD93B2360}" srcOrd="0" destOrd="0" presId="urn:microsoft.com/office/officeart/2018/2/layout/IconCircleList"/>
    <dgm:cxn modelId="{0F9AF146-0334-46B3-BEFD-3847E170B403}" type="presParOf" srcId="{CE3DB08E-2049-4A0D-8832-355CAA33BD32}" destId="{E7BBB9E4-52A8-4D72-AB80-E38707D5ACCB}" srcOrd="1" destOrd="0" presId="urn:microsoft.com/office/officeart/2018/2/layout/IconCircleList"/>
    <dgm:cxn modelId="{C9675C03-8C24-491E-B06B-142DD5C9F442}" type="presParOf" srcId="{CE3DB08E-2049-4A0D-8832-355CAA33BD32}" destId="{7820A879-64B8-4078-ABFC-E0EDCD111289}" srcOrd="2" destOrd="0" presId="urn:microsoft.com/office/officeart/2018/2/layout/IconCircleList"/>
    <dgm:cxn modelId="{62A7FAC6-1486-4FBA-BEFC-0AB4D92E9B0E}" type="presParOf" srcId="{CE3DB08E-2049-4A0D-8832-355CAA33BD32}" destId="{A9BF8902-59BA-4D5E-9317-599CA3640EF7}" srcOrd="3" destOrd="0" presId="urn:microsoft.com/office/officeart/2018/2/layout/IconCircleList"/>
    <dgm:cxn modelId="{5C09E9CC-AEAB-4737-9386-F30E42FC75A4}" type="presParOf" srcId="{03D2BFAC-BBA5-49D8-A8A0-D9234BD33CE2}" destId="{670E0CBB-D896-4AE6-A6E4-1914FD2843E6}" srcOrd="3" destOrd="0" presId="urn:microsoft.com/office/officeart/2018/2/layout/IconCircleList"/>
    <dgm:cxn modelId="{2ECEB0D6-9192-4D63-9A07-5C33CA10C2E7}" type="presParOf" srcId="{03D2BFAC-BBA5-49D8-A8A0-D9234BD33CE2}" destId="{ADC4E061-8D3E-48B8-A6DE-47C36E0C29C5}" srcOrd="4" destOrd="0" presId="urn:microsoft.com/office/officeart/2018/2/layout/IconCircleList"/>
    <dgm:cxn modelId="{CE70FB5D-F732-465F-8D13-C2F45D93C14A}" type="presParOf" srcId="{ADC4E061-8D3E-48B8-A6DE-47C36E0C29C5}" destId="{7F04AEFC-FB4B-49A6-9A99-5E670DA66ED4}" srcOrd="0" destOrd="0" presId="urn:microsoft.com/office/officeart/2018/2/layout/IconCircleList"/>
    <dgm:cxn modelId="{06B93040-C01C-46F2-87FA-B870F767677C}" type="presParOf" srcId="{ADC4E061-8D3E-48B8-A6DE-47C36E0C29C5}" destId="{0852EFDA-6056-444E-9609-AAAFF9C160D2}" srcOrd="1" destOrd="0" presId="urn:microsoft.com/office/officeart/2018/2/layout/IconCircleList"/>
    <dgm:cxn modelId="{487FDCD6-2F8D-4595-B401-DC34A9FF6CEE}" type="presParOf" srcId="{ADC4E061-8D3E-48B8-A6DE-47C36E0C29C5}" destId="{8E34BBC4-6491-4404-8C99-BCE74162018F}" srcOrd="2" destOrd="0" presId="urn:microsoft.com/office/officeart/2018/2/layout/IconCircleList"/>
    <dgm:cxn modelId="{F313017B-1CA3-4194-AD5D-16971A2320DB}" type="presParOf" srcId="{ADC4E061-8D3E-48B8-A6DE-47C36E0C29C5}" destId="{1CE08103-A59C-42EE-875B-3750EC848B18}" srcOrd="3" destOrd="0" presId="urn:microsoft.com/office/officeart/2018/2/layout/IconCircleList"/>
    <dgm:cxn modelId="{0B56F6ED-5D9A-48A9-B713-9EFF77B2C807}" type="presParOf" srcId="{03D2BFAC-BBA5-49D8-A8A0-D9234BD33CE2}" destId="{39724FB3-1E16-4A37-868D-2B412E98C613}" srcOrd="5" destOrd="0" presId="urn:microsoft.com/office/officeart/2018/2/layout/IconCircleList"/>
    <dgm:cxn modelId="{F93464F9-A10E-4E00-BB46-0D53506324FC}" type="presParOf" srcId="{03D2BFAC-BBA5-49D8-A8A0-D9234BD33CE2}" destId="{DAC4205C-A875-4D13-A6F2-6F2656C440C8}" srcOrd="6" destOrd="0" presId="urn:microsoft.com/office/officeart/2018/2/layout/IconCircleList"/>
    <dgm:cxn modelId="{3723A489-DB2A-4A78-BA7E-F93869EDCD89}" type="presParOf" srcId="{DAC4205C-A875-4D13-A6F2-6F2656C440C8}" destId="{0B2BE97B-9C84-4849-BE82-DD2C9BAC6CF3}" srcOrd="0" destOrd="0" presId="urn:microsoft.com/office/officeart/2018/2/layout/IconCircleList"/>
    <dgm:cxn modelId="{F073ED75-63F9-4F6B-962E-6C27482E17D7}" type="presParOf" srcId="{DAC4205C-A875-4D13-A6F2-6F2656C440C8}" destId="{E047250B-0097-4CCF-AC4D-46BCFC18CE63}" srcOrd="1" destOrd="0" presId="urn:microsoft.com/office/officeart/2018/2/layout/IconCircleList"/>
    <dgm:cxn modelId="{A5F630A8-CB49-4DEE-91E0-4E18355113C2}" type="presParOf" srcId="{DAC4205C-A875-4D13-A6F2-6F2656C440C8}" destId="{B2088DD3-FC1D-458C-8C76-15FB94C167A1}" srcOrd="2" destOrd="0" presId="urn:microsoft.com/office/officeart/2018/2/layout/IconCircleList"/>
    <dgm:cxn modelId="{28AF6E5B-DAF5-4005-8615-665570C2C0DF}" type="presParOf" srcId="{DAC4205C-A875-4D13-A6F2-6F2656C440C8}" destId="{8E17F352-AD29-41FD-98E4-C7228B5E21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8CD431-F57D-44E3-9284-A3683C1C4DC0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E4509D-14D0-4085-9BD0-5503075B9A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Fast battery drain</a:t>
          </a:r>
        </a:p>
      </dgm:t>
    </dgm:pt>
    <dgm:pt modelId="{4AD36141-7F62-48C4-9480-8FC631901F5E}" type="parTrans" cxnId="{4B5A2745-0999-4B4D-87C5-5AF7F317C8B9}">
      <dgm:prSet/>
      <dgm:spPr/>
      <dgm:t>
        <a:bodyPr/>
        <a:lstStyle/>
        <a:p>
          <a:endParaRPr lang="en-US"/>
        </a:p>
      </dgm:t>
    </dgm:pt>
    <dgm:pt modelId="{0E2235E2-E811-4D9D-B1A1-8B6A9CED4B77}" type="sibTrans" cxnId="{4B5A2745-0999-4B4D-87C5-5AF7F317C8B9}">
      <dgm:prSet/>
      <dgm:spPr/>
      <dgm:t>
        <a:bodyPr/>
        <a:lstStyle/>
        <a:p>
          <a:endParaRPr lang="en-US"/>
        </a:p>
      </dgm:t>
    </dgm:pt>
    <dgm:pt modelId="{677F57C1-3FD2-43FE-936C-2328AE01E2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Overheating</a:t>
          </a:r>
        </a:p>
      </dgm:t>
    </dgm:pt>
    <dgm:pt modelId="{158328A8-B852-424B-A7C9-524CF3D5704B}" type="parTrans" cxnId="{0DB0A790-A8AD-44D0-BA83-DF10EDACB457}">
      <dgm:prSet/>
      <dgm:spPr/>
      <dgm:t>
        <a:bodyPr/>
        <a:lstStyle/>
        <a:p>
          <a:endParaRPr lang="en-US"/>
        </a:p>
      </dgm:t>
    </dgm:pt>
    <dgm:pt modelId="{415931A1-3B77-45B3-A214-19C12B0FFE24}" type="sibTrans" cxnId="{0DB0A790-A8AD-44D0-BA83-DF10EDACB457}">
      <dgm:prSet/>
      <dgm:spPr/>
      <dgm:t>
        <a:bodyPr/>
        <a:lstStyle/>
        <a:p>
          <a:endParaRPr lang="en-US"/>
        </a:p>
      </dgm:t>
    </dgm:pt>
    <dgm:pt modelId="{B30EA6D3-EA74-4DF9-9F1D-A6CA18B5C2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High data usage</a:t>
          </a:r>
        </a:p>
      </dgm:t>
    </dgm:pt>
    <dgm:pt modelId="{3BA1EEBB-A8C6-4221-8C76-357483A6DB1A}" type="parTrans" cxnId="{1B347829-80AC-47E0-AC55-7026DE2D2CDB}">
      <dgm:prSet/>
      <dgm:spPr/>
      <dgm:t>
        <a:bodyPr/>
        <a:lstStyle/>
        <a:p>
          <a:endParaRPr lang="en-US"/>
        </a:p>
      </dgm:t>
    </dgm:pt>
    <dgm:pt modelId="{8E3D6BB8-5E14-406E-94A0-FFD8989DEF2D}" type="sibTrans" cxnId="{1B347829-80AC-47E0-AC55-7026DE2D2CDB}">
      <dgm:prSet/>
      <dgm:spPr/>
      <dgm:t>
        <a:bodyPr/>
        <a:lstStyle/>
        <a:p>
          <a:endParaRPr lang="en-US"/>
        </a:p>
      </dgm:t>
    </dgm:pt>
    <dgm:pt modelId="{895F2ABD-B745-4C70-8F5E-0D32E06A17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Strange behavior or apps</a:t>
          </a:r>
        </a:p>
      </dgm:t>
    </dgm:pt>
    <dgm:pt modelId="{AE77B467-C771-4C51-AB55-EFABB548F1CE}" type="parTrans" cxnId="{B4D195F1-1197-4B42-86F6-27B792A22D10}">
      <dgm:prSet/>
      <dgm:spPr/>
      <dgm:t>
        <a:bodyPr/>
        <a:lstStyle/>
        <a:p>
          <a:endParaRPr lang="en-US"/>
        </a:p>
      </dgm:t>
    </dgm:pt>
    <dgm:pt modelId="{B8C664B4-84A7-4301-AE65-8333CAE7AD39}" type="sibTrans" cxnId="{B4D195F1-1197-4B42-86F6-27B792A22D10}">
      <dgm:prSet/>
      <dgm:spPr/>
      <dgm:t>
        <a:bodyPr/>
        <a:lstStyle/>
        <a:p>
          <a:endParaRPr lang="en-US"/>
        </a:p>
      </dgm:t>
    </dgm:pt>
    <dgm:pt modelId="{C2A5CB0D-99C9-4A32-BD0B-125411DBD452}" type="pres">
      <dgm:prSet presAssocID="{D88CD431-F57D-44E3-9284-A3683C1C4DC0}" presName="outerComposite" presStyleCnt="0">
        <dgm:presLayoutVars>
          <dgm:chMax val="5"/>
          <dgm:dir/>
          <dgm:resizeHandles val="exact"/>
        </dgm:presLayoutVars>
      </dgm:prSet>
      <dgm:spPr/>
    </dgm:pt>
    <dgm:pt modelId="{3402E502-AF14-4C9C-BC55-48D211432983}" type="pres">
      <dgm:prSet presAssocID="{D88CD431-F57D-44E3-9284-A3683C1C4DC0}" presName="dummyMaxCanvas" presStyleCnt="0">
        <dgm:presLayoutVars/>
      </dgm:prSet>
      <dgm:spPr/>
    </dgm:pt>
    <dgm:pt modelId="{F6621E4F-873F-43A2-B99E-FAE99C0BF9EC}" type="pres">
      <dgm:prSet presAssocID="{D88CD431-F57D-44E3-9284-A3683C1C4DC0}" presName="FourNodes_1" presStyleLbl="node1" presStyleIdx="0" presStyleCnt="4">
        <dgm:presLayoutVars>
          <dgm:bulletEnabled val="1"/>
        </dgm:presLayoutVars>
      </dgm:prSet>
      <dgm:spPr/>
    </dgm:pt>
    <dgm:pt modelId="{C3833285-F7C4-4786-9843-E078F308EF94}" type="pres">
      <dgm:prSet presAssocID="{D88CD431-F57D-44E3-9284-A3683C1C4DC0}" presName="FourNodes_2" presStyleLbl="node1" presStyleIdx="1" presStyleCnt="4">
        <dgm:presLayoutVars>
          <dgm:bulletEnabled val="1"/>
        </dgm:presLayoutVars>
      </dgm:prSet>
      <dgm:spPr/>
    </dgm:pt>
    <dgm:pt modelId="{2FDBB6B4-7C6A-4DC4-91A4-ACCBDFE54ACD}" type="pres">
      <dgm:prSet presAssocID="{D88CD431-F57D-44E3-9284-A3683C1C4DC0}" presName="FourNodes_3" presStyleLbl="node1" presStyleIdx="2" presStyleCnt="4">
        <dgm:presLayoutVars>
          <dgm:bulletEnabled val="1"/>
        </dgm:presLayoutVars>
      </dgm:prSet>
      <dgm:spPr/>
    </dgm:pt>
    <dgm:pt modelId="{17F42B5D-ABB7-44E8-8645-457AA7336DB6}" type="pres">
      <dgm:prSet presAssocID="{D88CD431-F57D-44E3-9284-A3683C1C4DC0}" presName="FourNodes_4" presStyleLbl="node1" presStyleIdx="3" presStyleCnt="4">
        <dgm:presLayoutVars>
          <dgm:bulletEnabled val="1"/>
        </dgm:presLayoutVars>
      </dgm:prSet>
      <dgm:spPr/>
    </dgm:pt>
    <dgm:pt modelId="{DFE3EADE-A167-4BAB-B428-E5F9A8C7AA8E}" type="pres">
      <dgm:prSet presAssocID="{D88CD431-F57D-44E3-9284-A3683C1C4DC0}" presName="FourConn_1-2" presStyleLbl="fgAccFollowNode1" presStyleIdx="0" presStyleCnt="3">
        <dgm:presLayoutVars>
          <dgm:bulletEnabled val="1"/>
        </dgm:presLayoutVars>
      </dgm:prSet>
      <dgm:spPr/>
    </dgm:pt>
    <dgm:pt modelId="{F6DE9AD3-E0A4-401D-95D6-7B6CF0016A22}" type="pres">
      <dgm:prSet presAssocID="{D88CD431-F57D-44E3-9284-A3683C1C4DC0}" presName="FourConn_2-3" presStyleLbl="fgAccFollowNode1" presStyleIdx="1" presStyleCnt="3">
        <dgm:presLayoutVars>
          <dgm:bulletEnabled val="1"/>
        </dgm:presLayoutVars>
      </dgm:prSet>
      <dgm:spPr/>
    </dgm:pt>
    <dgm:pt modelId="{6F98C4DF-FEAC-4C20-AD72-3F41FA74E7C4}" type="pres">
      <dgm:prSet presAssocID="{D88CD431-F57D-44E3-9284-A3683C1C4DC0}" presName="FourConn_3-4" presStyleLbl="fgAccFollowNode1" presStyleIdx="2" presStyleCnt="3">
        <dgm:presLayoutVars>
          <dgm:bulletEnabled val="1"/>
        </dgm:presLayoutVars>
      </dgm:prSet>
      <dgm:spPr/>
    </dgm:pt>
    <dgm:pt modelId="{E73C81F4-9871-4595-92F1-C95AA160A527}" type="pres">
      <dgm:prSet presAssocID="{D88CD431-F57D-44E3-9284-A3683C1C4DC0}" presName="FourNodes_1_text" presStyleLbl="node1" presStyleIdx="3" presStyleCnt="4">
        <dgm:presLayoutVars>
          <dgm:bulletEnabled val="1"/>
        </dgm:presLayoutVars>
      </dgm:prSet>
      <dgm:spPr/>
    </dgm:pt>
    <dgm:pt modelId="{EF9B07FC-0ABF-482A-B2A1-CF0D0DD48A91}" type="pres">
      <dgm:prSet presAssocID="{D88CD431-F57D-44E3-9284-A3683C1C4DC0}" presName="FourNodes_2_text" presStyleLbl="node1" presStyleIdx="3" presStyleCnt="4">
        <dgm:presLayoutVars>
          <dgm:bulletEnabled val="1"/>
        </dgm:presLayoutVars>
      </dgm:prSet>
      <dgm:spPr/>
    </dgm:pt>
    <dgm:pt modelId="{75A21AEE-9B63-41D3-BBB4-414DCFE84071}" type="pres">
      <dgm:prSet presAssocID="{D88CD431-F57D-44E3-9284-A3683C1C4DC0}" presName="FourNodes_3_text" presStyleLbl="node1" presStyleIdx="3" presStyleCnt="4">
        <dgm:presLayoutVars>
          <dgm:bulletEnabled val="1"/>
        </dgm:presLayoutVars>
      </dgm:prSet>
      <dgm:spPr/>
    </dgm:pt>
    <dgm:pt modelId="{A8AB1BBB-857C-4FF3-983A-9D7202760ED7}" type="pres">
      <dgm:prSet presAssocID="{D88CD431-F57D-44E3-9284-A3683C1C4D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BC53C13-6FC6-4DDD-8D13-1A53E0792ABC}" type="presOf" srcId="{D88CD431-F57D-44E3-9284-A3683C1C4DC0}" destId="{C2A5CB0D-99C9-4A32-BD0B-125411DBD452}" srcOrd="0" destOrd="0" presId="urn:microsoft.com/office/officeart/2005/8/layout/vProcess5"/>
    <dgm:cxn modelId="{C472AF23-1347-44E8-9A6A-564952B7BBF9}" type="presOf" srcId="{415931A1-3B77-45B3-A214-19C12B0FFE24}" destId="{F6DE9AD3-E0A4-401D-95D6-7B6CF0016A22}" srcOrd="0" destOrd="0" presId="urn:microsoft.com/office/officeart/2005/8/layout/vProcess5"/>
    <dgm:cxn modelId="{1B347829-80AC-47E0-AC55-7026DE2D2CDB}" srcId="{D88CD431-F57D-44E3-9284-A3683C1C4DC0}" destId="{B30EA6D3-EA74-4DF9-9F1D-A6CA18B5C222}" srcOrd="2" destOrd="0" parTransId="{3BA1EEBB-A8C6-4221-8C76-357483A6DB1A}" sibTransId="{8E3D6BB8-5E14-406E-94A0-FFD8989DEF2D}"/>
    <dgm:cxn modelId="{2EA16D5E-67F8-4803-AD3F-D39D4E168D1A}" type="presOf" srcId="{8E3D6BB8-5E14-406E-94A0-FFD8989DEF2D}" destId="{6F98C4DF-FEAC-4C20-AD72-3F41FA74E7C4}" srcOrd="0" destOrd="0" presId="urn:microsoft.com/office/officeart/2005/8/layout/vProcess5"/>
    <dgm:cxn modelId="{4B5A2745-0999-4B4D-87C5-5AF7F317C8B9}" srcId="{D88CD431-F57D-44E3-9284-A3683C1C4DC0}" destId="{89E4509D-14D0-4085-9BD0-5503075B9A2D}" srcOrd="0" destOrd="0" parTransId="{4AD36141-7F62-48C4-9480-8FC631901F5E}" sibTransId="{0E2235E2-E811-4D9D-B1A1-8B6A9CED4B77}"/>
    <dgm:cxn modelId="{0078D54B-3970-46D7-970C-1865740C5B8A}" type="presOf" srcId="{B30EA6D3-EA74-4DF9-9F1D-A6CA18B5C222}" destId="{75A21AEE-9B63-41D3-BBB4-414DCFE84071}" srcOrd="1" destOrd="0" presId="urn:microsoft.com/office/officeart/2005/8/layout/vProcess5"/>
    <dgm:cxn modelId="{EE0E866C-AB24-4C43-9E73-92FDE9D480F4}" type="presOf" srcId="{895F2ABD-B745-4C70-8F5E-0D32E06A1736}" destId="{17F42B5D-ABB7-44E8-8645-457AA7336DB6}" srcOrd="0" destOrd="0" presId="urn:microsoft.com/office/officeart/2005/8/layout/vProcess5"/>
    <dgm:cxn modelId="{56D17859-BBC7-43DF-9A4F-1120852DAFF7}" type="presOf" srcId="{677F57C1-3FD2-43FE-936C-2328AE01E2E3}" destId="{EF9B07FC-0ABF-482A-B2A1-CF0D0DD48A91}" srcOrd="1" destOrd="0" presId="urn:microsoft.com/office/officeart/2005/8/layout/vProcess5"/>
    <dgm:cxn modelId="{0DB0A790-A8AD-44D0-BA83-DF10EDACB457}" srcId="{D88CD431-F57D-44E3-9284-A3683C1C4DC0}" destId="{677F57C1-3FD2-43FE-936C-2328AE01E2E3}" srcOrd="1" destOrd="0" parTransId="{158328A8-B852-424B-A7C9-524CF3D5704B}" sibTransId="{415931A1-3B77-45B3-A214-19C12B0FFE24}"/>
    <dgm:cxn modelId="{78ACCF94-7570-4D91-BAB2-874FBB26C94E}" type="presOf" srcId="{0E2235E2-E811-4D9D-B1A1-8B6A9CED4B77}" destId="{DFE3EADE-A167-4BAB-B428-E5F9A8C7AA8E}" srcOrd="0" destOrd="0" presId="urn:microsoft.com/office/officeart/2005/8/layout/vProcess5"/>
    <dgm:cxn modelId="{E6A08CAC-B9CF-41B6-B3D6-7EFE2E08C01D}" type="presOf" srcId="{B30EA6D3-EA74-4DF9-9F1D-A6CA18B5C222}" destId="{2FDBB6B4-7C6A-4DC4-91A4-ACCBDFE54ACD}" srcOrd="0" destOrd="0" presId="urn:microsoft.com/office/officeart/2005/8/layout/vProcess5"/>
    <dgm:cxn modelId="{EAF254B5-60D1-45C0-B15F-A2531C785F57}" type="presOf" srcId="{89E4509D-14D0-4085-9BD0-5503075B9A2D}" destId="{F6621E4F-873F-43A2-B99E-FAE99C0BF9EC}" srcOrd="0" destOrd="0" presId="urn:microsoft.com/office/officeart/2005/8/layout/vProcess5"/>
    <dgm:cxn modelId="{3B457AC8-DFBE-4F09-A2E7-84AF946897A1}" type="presOf" srcId="{677F57C1-3FD2-43FE-936C-2328AE01E2E3}" destId="{C3833285-F7C4-4786-9843-E078F308EF94}" srcOrd="0" destOrd="0" presId="urn:microsoft.com/office/officeart/2005/8/layout/vProcess5"/>
    <dgm:cxn modelId="{F52906DA-2829-4145-8068-ABD87CD65C6F}" type="presOf" srcId="{895F2ABD-B745-4C70-8F5E-0D32E06A1736}" destId="{A8AB1BBB-857C-4FF3-983A-9D7202760ED7}" srcOrd="1" destOrd="0" presId="urn:microsoft.com/office/officeart/2005/8/layout/vProcess5"/>
    <dgm:cxn modelId="{D8794AEF-7FEB-4367-BCA4-D89613C73424}" type="presOf" srcId="{89E4509D-14D0-4085-9BD0-5503075B9A2D}" destId="{E73C81F4-9871-4595-92F1-C95AA160A527}" srcOrd="1" destOrd="0" presId="urn:microsoft.com/office/officeart/2005/8/layout/vProcess5"/>
    <dgm:cxn modelId="{B4D195F1-1197-4B42-86F6-27B792A22D10}" srcId="{D88CD431-F57D-44E3-9284-A3683C1C4DC0}" destId="{895F2ABD-B745-4C70-8F5E-0D32E06A1736}" srcOrd="3" destOrd="0" parTransId="{AE77B467-C771-4C51-AB55-EFABB548F1CE}" sibTransId="{B8C664B4-84A7-4301-AE65-8333CAE7AD39}"/>
    <dgm:cxn modelId="{B9018767-ACE8-4AAA-A13D-BC07AE51F3D8}" type="presParOf" srcId="{C2A5CB0D-99C9-4A32-BD0B-125411DBD452}" destId="{3402E502-AF14-4C9C-BC55-48D211432983}" srcOrd="0" destOrd="0" presId="urn:microsoft.com/office/officeart/2005/8/layout/vProcess5"/>
    <dgm:cxn modelId="{463E67B2-6951-42F5-BA53-09BF67597903}" type="presParOf" srcId="{C2A5CB0D-99C9-4A32-BD0B-125411DBD452}" destId="{F6621E4F-873F-43A2-B99E-FAE99C0BF9EC}" srcOrd="1" destOrd="0" presId="urn:microsoft.com/office/officeart/2005/8/layout/vProcess5"/>
    <dgm:cxn modelId="{DC55A1B6-0532-4BF9-8408-D90FEE26A611}" type="presParOf" srcId="{C2A5CB0D-99C9-4A32-BD0B-125411DBD452}" destId="{C3833285-F7C4-4786-9843-E078F308EF94}" srcOrd="2" destOrd="0" presId="urn:microsoft.com/office/officeart/2005/8/layout/vProcess5"/>
    <dgm:cxn modelId="{95187294-8C8D-4AE7-9D3A-EC08F660F12E}" type="presParOf" srcId="{C2A5CB0D-99C9-4A32-BD0B-125411DBD452}" destId="{2FDBB6B4-7C6A-4DC4-91A4-ACCBDFE54ACD}" srcOrd="3" destOrd="0" presId="urn:microsoft.com/office/officeart/2005/8/layout/vProcess5"/>
    <dgm:cxn modelId="{10F3E5AA-5DF7-497F-8DBF-CFDC3542CD0C}" type="presParOf" srcId="{C2A5CB0D-99C9-4A32-BD0B-125411DBD452}" destId="{17F42B5D-ABB7-44E8-8645-457AA7336DB6}" srcOrd="4" destOrd="0" presId="urn:microsoft.com/office/officeart/2005/8/layout/vProcess5"/>
    <dgm:cxn modelId="{1F8A072D-9BC8-42EB-817C-49814CCA7840}" type="presParOf" srcId="{C2A5CB0D-99C9-4A32-BD0B-125411DBD452}" destId="{DFE3EADE-A167-4BAB-B428-E5F9A8C7AA8E}" srcOrd="5" destOrd="0" presId="urn:microsoft.com/office/officeart/2005/8/layout/vProcess5"/>
    <dgm:cxn modelId="{F8D65542-DEAA-45D2-9DD6-B9B06582F8F8}" type="presParOf" srcId="{C2A5CB0D-99C9-4A32-BD0B-125411DBD452}" destId="{F6DE9AD3-E0A4-401D-95D6-7B6CF0016A22}" srcOrd="6" destOrd="0" presId="urn:microsoft.com/office/officeart/2005/8/layout/vProcess5"/>
    <dgm:cxn modelId="{7117B7F8-0EBE-422F-B5BF-6A64A1D266CD}" type="presParOf" srcId="{C2A5CB0D-99C9-4A32-BD0B-125411DBD452}" destId="{6F98C4DF-FEAC-4C20-AD72-3F41FA74E7C4}" srcOrd="7" destOrd="0" presId="urn:microsoft.com/office/officeart/2005/8/layout/vProcess5"/>
    <dgm:cxn modelId="{7603FFE9-8912-493A-84D5-9FFC1F5BD6EB}" type="presParOf" srcId="{C2A5CB0D-99C9-4A32-BD0B-125411DBD452}" destId="{E73C81F4-9871-4595-92F1-C95AA160A527}" srcOrd="8" destOrd="0" presId="urn:microsoft.com/office/officeart/2005/8/layout/vProcess5"/>
    <dgm:cxn modelId="{43ABE21F-1B2D-44CF-889A-D0BF8DE182B8}" type="presParOf" srcId="{C2A5CB0D-99C9-4A32-BD0B-125411DBD452}" destId="{EF9B07FC-0ABF-482A-B2A1-CF0D0DD48A91}" srcOrd="9" destOrd="0" presId="urn:microsoft.com/office/officeart/2005/8/layout/vProcess5"/>
    <dgm:cxn modelId="{BE26DCF2-E4FA-4E6C-9CB7-01BA2DE7ED5A}" type="presParOf" srcId="{C2A5CB0D-99C9-4A32-BD0B-125411DBD452}" destId="{75A21AEE-9B63-41D3-BBB4-414DCFE84071}" srcOrd="10" destOrd="0" presId="urn:microsoft.com/office/officeart/2005/8/layout/vProcess5"/>
    <dgm:cxn modelId="{373516AB-43FD-4F6C-A5D8-0558D8DDA400}" type="presParOf" srcId="{C2A5CB0D-99C9-4A32-BD0B-125411DBD452}" destId="{A8AB1BBB-857C-4FF3-983A-9D7202760ED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D786AE-9FEB-436B-8C6C-AC41AE3B9BAE}" type="doc">
      <dgm:prSet loTypeId="urn:microsoft.com/office/officeart/2005/8/layout/matrix3" loCatId="matrix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7AB8BE0-29E4-4B65-BC57-01A8CCCC24C6}">
      <dgm:prSet/>
      <dgm:spPr/>
      <dgm:t>
        <a:bodyPr/>
        <a:lstStyle/>
        <a:p>
          <a:r>
            <a:rPr lang="en-US"/>
            <a:t>- Pegasus Spyware</a:t>
          </a:r>
        </a:p>
      </dgm:t>
    </dgm:pt>
    <dgm:pt modelId="{0842CC63-7F0A-428C-AC7B-EA5762A83490}" type="parTrans" cxnId="{68FFD888-0E2B-4063-B897-357D7AD7E3F5}">
      <dgm:prSet/>
      <dgm:spPr/>
      <dgm:t>
        <a:bodyPr/>
        <a:lstStyle/>
        <a:p>
          <a:endParaRPr lang="en-US"/>
        </a:p>
      </dgm:t>
    </dgm:pt>
    <dgm:pt modelId="{D73001ED-82C6-4234-961A-DDE4E1FC3EFE}" type="sibTrans" cxnId="{68FFD888-0E2B-4063-B897-357D7AD7E3F5}">
      <dgm:prSet/>
      <dgm:spPr/>
      <dgm:t>
        <a:bodyPr/>
        <a:lstStyle/>
        <a:p>
          <a:endParaRPr lang="en-US"/>
        </a:p>
      </dgm:t>
    </dgm:pt>
    <dgm:pt modelId="{2EA7C520-0967-4B8B-AAFC-3C89EC0DD81F}">
      <dgm:prSet/>
      <dgm:spPr/>
      <dgm:t>
        <a:bodyPr/>
        <a:lstStyle/>
        <a:p>
          <a:r>
            <a:rPr lang="en-US"/>
            <a:t>- FlexiSPY</a:t>
          </a:r>
        </a:p>
      </dgm:t>
    </dgm:pt>
    <dgm:pt modelId="{01D4A36F-F2E3-4CDF-9800-1BDF2257D798}" type="parTrans" cxnId="{24B53F72-533D-41F7-90A0-A2A6E9D5FB8D}">
      <dgm:prSet/>
      <dgm:spPr/>
      <dgm:t>
        <a:bodyPr/>
        <a:lstStyle/>
        <a:p>
          <a:endParaRPr lang="en-US"/>
        </a:p>
      </dgm:t>
    </dgm:pt>
    <dgm:pt modelId="{6878B37C-679C-4760-AC96-43FE5C9B152F}" type="sibTrans" cxnId="{24B53F72-533D-41F7-90A0-A2A6E9D5FB8D}">
      <dgm:prSet/>
      <dgm:spPr/>
      <dgm:t>
        <a:bodyPr/>
        <a:lstStyle/>
        <a:p>
          <a:endParaRPr lang="en-US"/>
        </a:p>
      </dgm:t>
    </dgm:pt>
    <dgm:pt modelId="{2B57A291-E796-407A-9699-BF71C66A65ED}">
      <dgm:prSet/>
      <dgm:spPr/>
      <dgm:t>
        <a:bodyPr/>
        <a:lstStyle/>
        <a:p>
          <a:r>
            <a:rPr lang="en-US"/>
            <a:t>- mSpy</a:t>
          </a:r>
        </a:p>
      </dgm:t>
    </dgm:pt>
    <dgm:pt modelId="{347C1D89-9124-462B-9849-250C15E5CADD}" type="parTrans" cxnId="{9E1792C4-F88E-486D-B075-ED6A69E9A851}">
      <dgm:prSet/>
      <dgm:spPr/>
      <dgm:t>
        <a:bodyPr/>
        <a:lstStyle/>
        <a:p>
          <a:endParaRPr lang="en-US"/>
        </a:p>
      </dgm:t>
    </dgm:pt>
    <dgm:pt modelId="{1257003C-292F-480F-ACCA-62042EA0AB30}" type="sibTrans" cxnId="{9E1792C4-F88E-486D-B075-ED6A69E9A851}">
      <dgm:prSet/>
      <dgm:spPr/>
      <dgm:t>
        <a:bodyPr/>
        <a:lstStyle/>
        <a:p>
          <a:endParaRPr lang="en-US"/>
        </a:p>
      </dgm:t>
    </dgm:pt>
    <dgm:pt modelId="{FA5F5CB5-64F5-4EBD-A6C0-522993F56DBE}">
      <dgm:prSet/>
      <dgm:spPr/>
      <dgm:t>
        <a:bodyPr/>
        <a:lstStyle/>
        <a:p>
          <a:r>
            <a:rPr lang="en-US"/>
            <a:t>- Cerberus</a:t>
          </a:r>
        </a:p>
      </dgm:t>
    </dgm:pt>
    <dgm:pt modelId="{AA3A2D47-CBF8-47A0-A793-C8859C2691FD}" type="parTrans" cxnId="{F595AEB8-324D-4C70-9892-AC6CB7DD9EF1}">
      <dgm:prSet/>
      <dgm:spPr/>
      <dgm:t>
        <a:bodyPr/>
        <a:lstStyle/>
        <a:p>
          <a:endParaRPr lang="en-US"/>
        </a:p>
      </dgm:t>
    </dgm:pt>
    <dgm:pt modelId="{F03D66FA-BCEC-447C-9A71-FF522FFB1E48}" type="sibTrans" cxnId="{F595AEB8-324D-4C70-9892-AC6CB7DD9EF1}">
      <dgm:prSet/>
      <dgm:spPr/>
      <dgm:t>
        <a:bodyPr/>
        <a:lstStyle/>
        <a:p>
          <a:endParaRPr lang="en-US"/>
        </a:p>
      </dgm:t>
    </dgm:pt>
    <dgm:pt modelId="{A3C8C85F-6960-4F7D-A27D-D0F0CB6382DA}" type="pres">
      <dgm:prSet presAssocID="{BED786AE-9FEB-436B-8C6C-AC41AE3B9BAE}" presName="matrix" presStyleCnt="0">
        <dgm:presLayoutVars>
          <dgm:chMax val="1"/>
          <dgm:dir/>
          <dgm:resizeHandles val="exact"/>
        </dgm:presLayoutVars>
      </dgm:prSet>
      <dgm:spPr/>
    </dgm:pt>
    <dgm:pt modelId="{02EC1EA7-6F04-457C-B216-E8BAC8552BF9}" type="pres">
      <dgm:prSet presAssocID="{BED786AE-9FEB-436B-8C6C-AC41AE3B9BAE}" presName="diamond" presStyleLbl="bgShp" presStyleIdx="0" presStyleCnt="1"/>
      <dgm:spPr/>
    </dgm:pt>
    <dgm:pt modelId="{0F170DBE-0EAB-434C-8B4B-D10757775B31}" type="pres">
      <dgm:prSet presAssocID="{BED786AE-9FEB-436B-8C6C-AC41AE3B9BA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EE0966A-E112-44D6-8ABF-C8B63BE6AD76}" type="pres">
      <dgm:prSet presAssocID="{BED786AE-9FEB-436B-8C6C-AC41AE3B9BA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1ABC4C-232A-42B6-9093-2C2CB21F27AF}" type="pres">
      <dgm:prSet presAssocID="{BED786AE-9FEB-436B-8C6C-AC41AE3B9BA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459E6B-3D14-44B9-AE0D-F731E1D9CA8D}" type="pres">
      <dgm:prSet presAssocID="{BED786AE-9FEB-436B-8C6C-AC41AE3B9BA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C0AF903-8CD1-4A34-9F36-4FE19F778CD4}" type="presOf" srcId="{BED786AE-9FEB-436B-8C6C-AC41AE3B9BAE}" destId="{A3C8C85F-6960-4F7D-A27D-D0F0CB6382DA}" srcOrd="0" destOrd="0" presId="urn:microsoft.com/office/officeart/2005/8/layout/matrix3"/>
    <dgm:cxn modelId="{06E5DD0B-2972-42EA-9659-8896E8505572}" type="presOf" srcId="{2EA7C520-0967-4B8B-AAFC-3C89EC0DD81F}" destId="{9EE0966A-E112-44D6-8ABF-C8B63BE6AD76}" srcOrd="0" destOrd="0" presId="urn:microsoft.com/office/officeart/2005/8/layout/matrix3"/>
    <dgm:cxn modelId="{1A4A5B13-2FDC-4BE7-9CB3-60CAC107698B}" type="presOf" srcId="{77AB8BE0-29E4-4B65-BC57-01A8CCCC24C6}" destId="{0F170DBE-0EAB-434C-8B4B-D10757775B31}" srcOrd="0" destOrd="0" presId="urn:microsoft.com/office/officeart/2005/8/layout/matrix3"/>
    <dgm:cxn modelId="{CD6E6643-BF1D-4EA6-AEA0-61CC65F426EC}" type="presOf" srcId="{FA5F5CB5-64F5-4EBD-A6C0-522993F56DBE}" destId="{36459E6B-3D14-44B9-AE0D-F731E1D9CA8D}" srcOrd="0" destOrd="0" presId="urn:microsoft.com/office/officeart/2005/8/layout/matrix3"/>
    <dgm:cxn modelId="{65AA6C71-3CAA-45D2-AFB4-5880BEF456F1}" type="presOf" srcId="{2B57A291-E796-407A-9699-BF71C66A65ED}" destId="{0C1ABC4C-232A-42B6-9093-2C2CB21F27AF}" srcOrd="0" destOrd="0" presId="urn:microsoft.com/office/officeart/2005/8/layout/matrix3"/>
    <dgm:cxn modelId="{24B53F72-533D-41F7-90A0-A2A6E9D5FB8D}" srcId="{BED786AE-9FEB-436B-8C6C-AC41AE3B9BAE}" destId="{2EA7C520-0967-4B8B-AAFC-3C89EC0DD81F}" srcOrd="1" destOrd="0" parTransId="{01D4A36F-F2E3-4CDF-9800-1BDF2257D798}" sibTransId="{6878B37C-679C-4760-AC96-43FE5C9B152F}"/>
    <dgm:cxn modelId="{68FFD888-0E2B-4063-B897-357D7AD7E3F5}" srcId="{BED786AE-9FEB-436B-8C6C-AC41AE3B9BAE}" destId="{77AB8BE0-29E4-4B65-BC57-01A8CCCC24C6}" srcOrd="0" destOrd="0" parTransId="{0842CC63-7F0A-428C-AC7B-EA5762A83490}" sibTransId="{D73001ED-82C6-4234-961A-DDE4E1FC3EFE}"/>
    <dgm:cxn modelId="{F595AEB8-324D-4C70-9892-AC6CB7DD9EF1}" srcId="{BED786AE-9FEB-436B-8C6C-AC41AE3B9BAE}" destId="{FA5F5CB5-64F5-4EBD-A6C0-522993F56DBE}" srcOrd="3" destOrd="0" parTransId="{AA3A2D47-CBF8-47A0-A793-C8859C2691FD}" sibTransId="{F03D66FA-BCEC-447C-9A71-FF522FFB1E48}"/>
    <dgm:cxn modelId="{9E1792C4-F88E-486D-B075-ED6A69E9A851}" srcId="{BED786AE-9FEB-436B-8C6C-AC41AE3B9BAE}" destId="{2B57A291-E796-407A-9699-BF71C66A65ED}" srcOrd="2" destOrd="0" parTransId="{347C1D89-9124-462B-9849-250C15E5CADD}" sibTransId="{1257003C-292F-480F-ACCA-62042EA0AB30}"/>
    <dgm:cxn modelId="{354D6FC4-F711-434B-BA23-EB29BA81FEB2}" type="presParOf" srcId="{A3C8C85F-6960-4F7D-A27D-D0F0CB6382DA}" destId="{02EC1EA7-6F04-457C-B216-E8BAC8552BF9}" srcOrd="0" destOrd="0" presId="urn:microsoft.com/office/officeart/2005/8/layout/matrix3"/>
    <dgm:cxn modelId="{D0B2E15F-FECC-45E2-8BDC-964FBFA8F844}" type="presParOf" srcId="{A3C8C85F-6960-4F7D-A27D-D0F0CB6382DA}" destId="{0F170DBE-0EAB-434C-8B4B-D10757775B31}" srcOrd="1" destOrd="0" presId="urn:microsoft.com/office/officeart/2005/8/layout/matrix3"/>
    <dgm:cxn modelId="{C27035F8-D83D-4479-AE56-4F3EE58890F6}" type="presParOf" srcId="{A3C8C85F-6960-4F7D-A27D-D0F0CB6382DA}" destId="{9EE0966A-E112-44D6-8ABF-C8B63BE6AD76}" srcOrd="2" destOrd="0" presId="urn:microsoft.com/office/officeart/2005/8/layout/matrix3"/>
    <dgm:cxn modelId="{493C87CB-CBB8-4CF0-9353-5CD0DF6511BC}" type="presParOf" srcId="{A3C8C85F-6960-4F7D-A27D-D0F0CB6382DA}" destId="{0C1ABC4C-232A-42B6-9093-2C2CB21F27AF}" srcOrd="3" destOrd="0" presId="urn:microsoft.com/office/officeart/2005/8/layout/matrix3"/>
    <dgm:cxn modelId="{990EE84D-B81D-432D-8512-38D903662DE7}" type="presParOf" srcId="{A3C8C85F-6960-4F7D-A27D-D0F0CB6382DA}" destId="{36459E6B-3D14-44B9-AE0D-F731E1D9CA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93001-89F6-43E5-A6A6-A5A34301A4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CDB85F-8C39-418C-AFC1-2F4664EB3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 antivirus apps</a:t>
          </a:r>
        </a:p>
      </dgm:t>
    </dgm:pt>
    <dgm:pt modelId="{C8BD9CA4-77C8-4648-B8CB-870D5B5E41F7}" type="parTrans" cxnId="{71192719-949A-4A50-A9D7-2B54DDCE491A}">
      <dgm:prSet/>
      <dgm:spPr/>
      <dgm:t>
        <a:bodyPr/>
        <a:lstStyle/>
        <a:p>
          <a:endParaRPr lang="en-US"/>
        </a:p>
      </dgm:t>
    </dgm:pt>
    <dgm:pt modelId="{7764E102-3472-46BB-B725-16EB754BF923}" type="sibTrans" cxnId="{71192719-949A-4A50-A9D7-2B54DDCE491A}">
      <dgm:prSet/>
      <dgm:spPr/>
      <dgm:t>
        <a:bodyPr/>
        <a:lstStyle/>
        <a:p>
          <a:endParaRPr lang="en-US"/>
        </a:p>
      </dgm:t>
    </dgm:pt>
    <dgm:pt modelId="{370D3607-7ED6-4ECD-B7CE-A1FA82C3C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Check for unknown apps</a:t>
          </a:r>
        </a:p>
      </dgm:t>
    </dgm:pt>
    <dgm:pt modelId="{C92070A1-AFCA-41C9-BD7A-BC0C3D2F2516}" type="parTrans" cxnId="{A4DD4362-6D1C-4764-A360-FA3E407BD4A6}">
      <dgm:prSet/>
      <dgm:spPr/>
      <dgm:t>
        <a:bodyPr/>
        <a:lstStyle/>
        <a:p>
          <a:endParaRPr lang="en-US"/>
        </a:p>
      </dgm:t>
    </dgm:pt>
    <dgm:pt modelId="{4B262FC8-9DA2-47D1-8317-0204951A65E5}" type="sibTrans" cxnId="{A4DD4362-6D1C-4764-A360-FA3E407BD4A6}">
      <dgm:prSet/>
      <dgm:spPr/>
      <dgm:t>
        <a:bodyPr/>
        <a:lstStyle/>
        <a:p>
          <a:endParaRPr lang="en-US"/>
        </a:p>
      </dgm:t>
    </dgm:pt>
    <dgm:pt modelId="{5D511DBC-CC8C-4459-946D-E9720CA11F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Monitor data usage</a:t>
          </a:r>
        </a:p>
      </dgm:t>
    </dgm:pt>
    <dgm:pt modelId="{D590A0EB-B2AD-43EB-A6B6-269AE6ABF79B}" type="parTrans" cxnId="{D004CA8A-9DC0-4CD9-819C-8BC7AD3BE377}">
      <dgm:prSet/>
      <dgm:spPr/>
      <dgm:t>
        <a:bodyPr/>
        <a:lstStyle/>
        <a:p>
          <a:endParaRPr lang="en-US"/>
        </a:p>
      </dgm:t>
    </dgm:pt>
    <dgm:pt modelId="{764D4672-50EF-4D55-B756-9C00838A48A1}" type="sibTrans" cxnId="{D004CA8A-9DC0-4CD9-819C-8BC7AD3BE377}">
      <dgm:prSet/>
      <dgm:spPr/>
      <dgm:t>
        <a:bodyPr/>
        <a:lstStyle/>
        <a:p>
          <a:endParaRPr lang="en-US"/>
        </a:p>
      </dgm:t>
    </dgm:pt>
    <dgm:pt modelId="{E4DFE2E8-5BB1-4F6C-AD54-E7B115592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Factory reset as a last resort</a:t>
          </a:r>
        </a:p>
      </dgm:t>
    </dgm:pt>
    <dgm:pt modelId="{945C5316-FD81-4218-AB8F-320899769B1D}" type="parTrans" cxnId="{0F39D7BF-4CE3-471A-A9BD-C193B495CC03}">
      <dgm:prSet/>
      <dgm:spPr/>
      <dgm:t>
        <a:bodyPr/>
        <a:lstStyle/>
        <a:p>
          <a:endParaRPr lang="en-US"/>
        </a:p>
      </dgm:t>
    </dgm:pt>
    <dgm:pt modelId="{FCC2FEAE-A94E-4EF4-9963-AB86B1FB06E9}" type="sibTrans" cxnId="{0F39D7BF-4CE3-471A-A9BD-C193B495CC03}">
      <dgm:prSet/>
      <dgm:spPr/>
      <dgm:t>
        <a:bodyPr/>
        <a:lstStyle/>
        <a:p>
          <a:endParaRPr lang="en-US"/>
        </a:p>
      </dgm:t>
    </dgm:pt>
    <dgm:pt modelId="{BEE76DB7-2C07-4CC2-B6EC-92B7D67F9983}" type="pres">
      <dgm:prSet presAssocID="{40B93001-89F6-43E5-A6A6-A5A34301A469}" presName="root" presStyleCnt="0">
        <dgm:presLayoutVars>
          <dgm:dir/>
          <dgm:resizeHandles val="exact"/>
        </dgm:presLayoutVars>
      </dgm:prSet>
      <dgm:spPr/>
    </dgm:pt>
    <dgm:pt modelId="{83E479AF-7560-45D1-A081-C29D07A99B64}" type="pres">
      <dgm:prSet presAssocID="{2CCDB85F-8C39-418C-AFC1-2F4664EB3B17}" presName="compNode" presStyleCnt="0"/>
      <dgm:spPr/>
    </dgm:pt>
    <dgm:pt modelId="{72318568-A313-4DEA-A81E-2F7D53CA6BD2}" type="pres">
      <dgm:prSet presAssocID="{2CCDB85F-8C39-418C-AFC1-2F4664EB3B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E83065-E726-42C1-B1AA-7760C4C60AE0}" type="pres">
      <dgm:prSet presAssocID="{2CCDB85F-8C39-418C-AFC1-2F4664EB3B17}" presName="spaceRect" presStyleCnt="0"/>
      <dgm:spPr/>
    </dgm:pt>
    <dgm:pt modelId="{25D3726E-F893-4A61-B3B1-E9455131C708}" type="pres">
      <dgm:prSet presAssocID="{2CCDB85F-8C39-418C-AFC1-2F4664EB3B17}" presName="textRect" presStyleLbl="revTx" presStyleIdx="0" presStyleCnt="4">
        <dgm:presLayoutVars>
          <dgm:chMax val="1"/>
          <dgm:chPref val="1"/>
        </dgm:presLayoutVars>
      </dgm:prSet>
      <dgm:spPr/>
    </dgm:pt>
    <dgm:pt modelId="{B87A0B70-2CC5-48A0-BA47-EE611A3722F8}" type="pres">
      <dgm:prSet presAssocID="{7764E102-3472-46BB-B725-16EB754BF923}" presName="sibTrans" presStyleCnt="0"/>
      <dgm:spPr/>
    </dgm:pt>
    <dgm:pt modelId="{FD11CE49-E804-40CB-A437-46A305AF5640}" type="pres">
      <dgm:prSet presAssocID="{370D3607-7ED6-4ECD-B7CE-A1FA82C3CFA5}" presName="compNode" presStyleCnt="0"/>
      <dgm:spPr/>
    </dgm:pt>
    <dgm:pt modelId="{A54F560F-0CA3-4E6B-A628-68EC5ACE07FD}" type="pres">
      <dgm:prSet presAssocID="{370D3607-7ED6-4ECD-B7CE-A1FA82C3CF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nic Table"/>
        </a:ext>
      </dgm:extLst>
    </dgm:pt>
    <dgm:pt modelId="{EC14A354-710D-477D-A908-FF450B6771F8}" type="pres">
      <dgm:prSet presAssocID="{370D3607-7ED6-4ECD-B7CE-A1FA82C3CFA5}" presName="spaceRect" presStyleCnt="0"/>
      <dgm:spPr/>
    </dgm:pt>
    <dgm:pt modelId="{FE88A7C7-CA91-42BF-BEEB-ECF0CD1D77D8}" type="pres">
      <dgm:prSet presAssocID="{370D3607-7ED6-4ECD-B7CE-A1FA82C3CFA5}" presName="textRect" presStyleLbl="revTx" presStyleIdx="1" presStyleCnt="4">
        <dgm:presLayoutVars>
          <dgm:chMax val="1"/>
          <dgm:chPref val="1"/>
        </dgm:presLayoutVars>
      </dgm:prSet>
      <dgm:spPr/>
    </dgm:pt>
    <dgm:pt modelId="{7EB0323B-B98B-497E-B291-2CF0954E88D4}" type="pres">
      <dgm:prSet presAssocID="{4B262FC8-9DA2-47D1-8317-0204951A65E5}" presName="sibTrans" presStyleCnt="0"/>
      <dgm:spPr/>
    </dgm:pt>
    <dgm:pt modelId="{1988815B-5CCF-4B95-B886-6F4F1ADE6589}" type="pres">
      <dgm:prSet presAssocID="{5D511DBC-CC8C-4459-946D-E9720CA11F1A}" presName="compNode" presStyleCnt="0"/>
      <dgm:spPr/>
    </dgm:pt>
    <dgm:pt modelId="{CAF1C932-96A8-4FAD-8BB3-2E95E6DA47F3}" type="pres">
      <dgm:prSet presAssocID="{5D511DBC-CC8C-4459-946D-E9720CA11F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87D789-8074-4C7E-917F-DF815DCE38F1}" type="pres">
      <dgm:prSet presAssocID="{5D511DBC-CC8C-4459-946D-E9720CA11F1A}" presName="spaceRect" presStyleCnt="0"/>
      <dgm:spPr/>
    </dgm:pt>
    <dgm:pt modelId="{E17A424E-DD4F-4F90-8DB7-07DA848F4CDB}" type="pres">
      <dgm:prSet presAssocID="{5D511DBC-CC8C-4459-946D-E9720CA11F1A}" presName="textRect" presStyleLbl="revTx" presStyleIdx="2" presStyleCnt="4">
        <dgm:presLayoutVars>
          <dgm:chMax val="1"/>
          <dgm:chPref val="1"/>
        </dgm:presLayoutVars>
      </dgm:prSet>
      <dgm:spPr/>
    </dgm:pt>
    <dgm:pt modelId="{ADC48D35-6D36-4B23-8F78-3F18D08DAE4E}" type="pres">
      <dgm:prSet presAssocID="{764D4672-50EF-4D55-B756-9C00838A48A1}" presName="sibTrans" presStyleCnt="0"/>
      <dgm:spPr/>
    </dgm:pt>
    <dgm:pt modelId="{F5213A1B-F4E8-49FE-8C94-B7B609926A1B}" type="pres">
      <dgm:prSet presAssocID="{E4DFE2E8-5BB1-4F6C-AD54-E7B11559241C}" presName="compNode" presStyleCnt="0"/>
      <dgm:spPr/>
    </dgm:pt>
    <dgm:pt modelId="{A036E28B-BF97-421E-A131-0B90B24728E9}" type="pres">
      <dgm:prSet presAssocID="{E4DFE2E8-5BB1-4F6C-AD54-E7B1155924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44E06375-F28C-48A2-A042-8DA461C63CD6}" type="pres">
      <dgm:prSet presAssocID="{E4DFE2E8-5BB1-4F6C-AD54-E7B11559241C}" presName="spaceRect" presStyleCnt="0"/>
      <dgm:spPr/>
    </dgm:pt>
    <dgm:pt modelId="{A70ACAEF-F893-4881-B3DB-CBC763FB52FD}" type="pres">
      <dgm:prSet presAssocID="{E4DFE2E8-5BB1-4F6C-AD54-E7B1155924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30F611-81C4-461A-8A07-CFE1486D498A}" type="presOf" srcId="{2CCDB85F-8C39-418C-AFC1-2F4664EB3B17}" destId="{25D3726E-F893-4A61-B3B1-E9455131C708}" srcOrd="0" destOrd="0" presId="urn:microsoft.com/office/officeart/2018/2/layout/IconLabelList"/>
    <dgm:cxn modelId="{564AEB12-DE92-4B6C-9386-90CA93B314DE}" type="presOf" srcId="{5D511DBC-CC8C-4459-946D-E9720CA11F1A}" destId="{E17A424E-DD4F-4F90-8DB7-07DA848F4CDB}" srcOrd="0" destOrd="0" presId="urn:microsoft.com/office/officeart/2018/2/layout/IconLabelList"/>
    <dgm:cxn modelId="{71192719-949A-4A50-A9D7-2B54DDCE491A}" srcId="{40B93001-89F6-43E5-A6A6-A5A34301A469}" destId="{2CCDB85F-8C39-418C-AFC1-2F4664EB3B17}" srcOrd="0" destOrd="0" parTransId="{C8BD9CA4-77C8-4648-B8CB-870D5B5E41F7}" sibTransId="{7764E102-3472-46BB-B725-16EB754BF923}"/>
    <dgm:cxn modelId="{A4DD4362-6D1C-4764-A360-FA3E407BD4A6}" srcId="{40B93001-89F6-43E5-A6A6-A5A34301A469}" destId="{370D3607-7ED6-4ECD-B7CE-A1FA82C3CFA5}" srcOrd="1" destOrd="0" parTransId="{C92070A1-AFCA-41C9-BD7A-BC0C3D2F2516}" sibTransId="{4B262FC8-9DA2-47D1-8317-0204951A65E5}"/>
    <dgm:cxn modelId="{455D1844-E9D4-4001-9342-8E4E3894366E}" type="presOf" srcId="{370D3607-7ED6-4ECD-B7CE-A1FA82C3CFA5}" destId="{FE88A7C7-CA91-42BF-BEEB-ECF0CD1D77D8}" srcOrd="0" destOrd="0" presId="urn:microsoft.com/office/officeart/2018/2/layout/IconLabelList"/>
    <dgm:cxn modelId="{2542CD4C-79B5-4C2A-94C0-EBC4FEA18D03}" type="presOf" srcId="{40B93001-89F6-43E5-A6A6-A5A34301A469}" destId="{BEE76DB7-2C07-4CC2-B6EC-92B7D67F9983}" srcOrd="0" destOrd="0" presId="urn:microsoft.com/office/officeart/2018/2/layout/IconLabelList"/>
    <dgm:cxn modelId="{D004CA8A-9DC0-4CD9-819C-8BC7AD3BE377}" srcId="{40B93001-89F6-43E5-A6A6-A5A34301A469}" destId="{5D511DBC-CC8C-4459-946D-E9720CA11F1A}" srcOrd="2" destOrd="0" parTransId="{D590A0EB-B2AD-43EB-A6B6-269AE6ABF79B}" sibTransId="{764D4672-50EF-4D55-B756-9C00838A48A1}"/>
    <dgm:cxn modelId="{754D0495-3AE0-46F7-AADD-6343FFD01692}" type="presOf" srcId="{E4DFE2E8-5BB1-4F6C-AD54-E7B11559241C}" destId="{A70ACAEF-F893-4881-B3DB-CBC763FB52FD}" srcOrd="0" destOrd="0" presId="urn:microsoft.com/office/officeart/2018/2/layout/IconLabelList"/>
    <dgm:cxn modelId="{0F39D7BF-4CE3-471A-A9BD-C193B495CC03}" srcId="{40B93001-89F6-43E5-A6A6-A5A34301A469}" destId="{E4DFE2E8-5BB1-4F6C-AD54-E7B11559241C}" srcOrd="3" destOrd="0" parTransId="{945C5316-FD81-4218-AB8F-320899769B1D}" sibTransId="{FCC2FEAE-A94E-4EF4-9963-AB86B1FB06E9}"/>
    <dgm:cxn modelId="{1FD33C91-316D-45C2-89CA-01367E1E3075}" type="presParOf" srcId="{BEE76DB7-2C07-4CC2-B6EC-92B7D67F9983}" destId="{83E479AF-7560-45D1-A081-C29D07A99B64}" srcOrd="0" destOrd="0" presId="urn:microsoft.com/office/officeart/2018/2/layout/IconLabelList"/>
    <dgm:cxn modelId="{EC7B5628-F13B-4F00-85F9-8F7BF0C9AB02}" type="presParOf" srcId="{83E479AF-7560-45D1-A081-C29D07A99B64}" destId="{72318568-A313-4DEA-A81E-2F7D53CA6BD2}" srcOrd="0" destOrd="0" presId="urn:microsoft.com/office/officeart/2018/2/layout/IconLabelList"/>
    <dgm:cxn modelId="{35E43004-5FDD-4519-ABA6-B175F6CA4E5F}" type="presParOf" srcId="{83E479AF-7560-45D1-A081-C29D07A99B64}" destId="{0FE83065-E726-42C1-B1AA-7760C4C60AE0}" srcOrd="1" destOrd="0" presId="urn:microsoft.com/office/officeart/2018/2/layout/IconLabelList"/>
    <dgm:cxn modelId="{88067AE0-E37E-4829-B884-7652C29AECB7}" type="presParOf" srcId="{83E479AF-7560-45D1-A081-C29D07A99B64}" destId="{25D3726E-F893-4A61-B3B1-E9455131C708}" srcOrd="2" destOrd="0" presId="urn:microsoft.com/office/officeart/2018/2/layout/IconLabelList"/>
    <dgm:cxn modelId="{A82AB57C-D3B0-464B-8912-949961A7B3FD}" type="presParOf" srcId="{BEE76DB7-2C07-4CC2-B6EC-92B7D67F9983}" destId="{B87A0B70-2CC5-48A0-BA47-EE611A3722F8}" srcOrd="1" destOrd="0" presId="urn:microsoft.com/office/officeart/2018/2/layout/IconLabelList"/>
    <dgm:cxn modelId="{7B7FAE74-FAF3-4A03-8D28-A37D87E243E3}" type="presParOf" srcId="{BEE76DB7-2C07-4CC2-B6EC-92B7D67F9983}" destId="{FD11CE49-E804-40CB-A437-46A305AF5640}" srcOrd="2" destOrd="0" presId="urn:microsoft.com/office/officeart/2018/2/layout/IconLabelList"/>
    <dgm:cxn modelId="{98F2D2C5-6134-490E-8E36-FCF2B3F0D713}" type="presParOf" srcId="{FD11CE49-E804-40CB-A437-46A305AF5640}" destId="{A54F560F-0CA3-4E6B-A628-68EC5ACE07FD}" srcOrd="0" destOrd="0" presId="urn:microsoft.com/office/officeart/2018/2/layout/IconLabelList"/>
    <dgm:cxn modelId="{E9CDD563-71E5-4C06-83DF-858F9090DCBA}" type="presParOf" srcId="{FD11CE49-E804-40CB-A437-46A305AF5640}" destId="{EC14A354-710D-477D-A908-FF450B6771F8}" srcOrd="1" destOrd="0" presId="urn:microsoft.com/office/officeart/2018/2/layout/IconLabelList"/>
    <dgm:cxn modelId="{F9B03B51-FE7B-4A20-9FE7-264BD1EBD7BC}" type="presParOf" srcId="{FD11CE49-E804-40CB-A437-46A305AF5640}" destId="{FE88A7C7-CA91-42BF-BEEB-ECF0CD1D77D8}" srcOrd="2" destOrd="0" presId="urn:microsoft.com/office/officeart/2018/2/layout/IconLabelList"/>
    <dgm:cxn modelId="{FCFD4301-C540-4E1D-93C3-39860C7C6E1C}" type="presParOf" srcId="{BEE76DB7-2C07-4CC2-B6EC-92B7D67F9983}" destId="{7EB0323B-B98B-497E-B291-2CF0954E88D4}" srcOrd="3" destOrd="0" presId="urn:microsoft.com/office/officeart/2018/2/layout/IconLabelList"/>
    <dgm:cxn modelId="{F7A86AC1-EB30-4B57-BB93-32AD11052B3B}" type="presParOf" srcId="{BEE76DB7-2C07-4CC2-B6EC-92B7D67F9983}" destId="{1988815B-5CCF-4B95-B886-6F4F1ADE6589}" srcOrd="4" destOrd="0" presId="urn:microsoft.com/office/officeart/2018/2/layout/IconLabelList"/>
    <dgm:cxn modelId="{21C61985-C985-44BA-A52F-E4E88C1E31CD}" type="presParOf" srcId="{1988815B-5CCF-4B95-B886-6F4F1ADE6589}" destId="{CAF1C932-96A8-4FAD-8BB3-2E95E6DA47F3}" srcOrd="0" destOrd="0" presId="urn:microsoft.com/office/officeart/2018/2/layout/IconLabelList"/>
    <dgm:cxn modelId="{D1519BBC-DDAA-41CB-A4CB-38AC26FD876A}" type="presParOf" srcId="{1988815B-5CCF-4B95-B886-6F4F1ADE6589}" destId="{EF87D789-8074-4C7E-917F-DF815DCE38F1}" srcOrd="1" destOrd="0" presId="urn:microsoft.com/office/officeart/2018/2/layout/IconLabelList"/>
    <dgm:cxn modelId="{D8F08D28-9C7A-44D0-BDB2-93A515BF6FF3}" type="presParOf" srcId="{1988815B-5CCF-4B95-B886-6F4F1ADE6589}" destId="{E17A424E-DD4F-4F90-8DB7-07DA848F4CDB}" srcOrd="2" destOrd="0" presId="urn:microsoft.com/office/officeart/2018/2/layout/IconLabelList"/>
    <dgm:cxn modelId="{5AEB564E-747C-41AA-A6D5-EB91EEF753FF}" type="presParOf" srcId="{BEE76DB7-2C07-4CC2-B6EC-92B7D67F9983}" destId="{ADC48D35-6D36-4B23-8F78-3F18D08DAE4E}" srcOrd="5" destOrd="0" presId="urn:microsoft.com/office/officeart/2018/2/layout/IconLabelList"/>
    <dgm:cxn modelId="{48D9B3CB-7260-4259-85C1-2EFD9C6B7A45}" type="presParOf" srcId="{BEE76DB7-2C07-4CC2-B6EC-92B7D67F9983}" destId="{F5213A1B-F4E8-49FE-8C94-B7B609926A1B}" srcOrd="6" destOrd="0" presId="urn:microsoft.com/office/officeart/2018/2/layout/IconLabelList"/>
    <dgm:cxn modelId="{81905E48-BBE4-4DDF-8982-D22F59999A47}" type="presParOf" srcId="{F5213A1B-F4E8-49FE-8C94-B7B609926A1B}" destId="{A036E28B-BF97-421E-A131-0B90B24728E9}" srcOrd="0" destOrd="0" presId="urn:microsoft.com/office/officeart/2018/2/layout/IconLabelList"/>
    <dgm:cxn modelId="{0B5497D3-188E-4ACF-8E91-90CF4E79BEAC}" type="presParOf" srcId="{F5213A1B-F4E8-49FE-8C94-B7B609926A1B}" destId="{44E06375-F28C-48A2-A042-8DA461C63CD6}" srcOrd="1" destOrd="0" presId="urn:microsoft.com/office/officeart/2018/2/layout/IconLabelList"/>
    <dgm:cxn modelId="{79EC0EEA-E45C-40CA-B804-EBD6BF59D74F}" type="presParOf" srcId="{F5213A1B-F4E8-49FE-8C94-B7B609926A1B}" destId="{A70ACAEF-F893-4881-B3DB-CBC763FB52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DB0A5-EE14-4CC9-BADD-7C8E1F792EAE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CE0CF1-27F1-4F20-A1A4-B4F79857B06B}">
      <dgm:prSet/>
      <dgm:spPr/>
      <dgm:t>
        <a:bodyPr/>
        <a:lstStyle/>
        <a:p>
          <a:r>
            <a:rPr lang="en-US"/>
            <a:t>Install</a:t>
          </a:r>
        </a:p>
      </dgm:t>
    </dgm:pt>
    <dgm:pt modelId="{A57F139E-CDF5-46BC-9E9C-B0C3BF340028}" type="parTrans" cxnId="{B2688E55-7594-4B3E-B9FC-6063F4170010}">
      <dgm:prSet/>
      <dgm:spPr/>
      <dgm:t>
        <a:bodyPr/>
        <a:lstStyle/>
        <a:p>
          <a:endParaRPr lang="en-US"/>
        </a:p>
      </dgm:t>
    </dgm:pt>
    <dgm:pt modelId="{E3846B8B-816C-4CCC-87F3-7F7C595BDF56}" type="sibTrans" cxnId="{B2688E55-7594-4B3E-B9FC-6063F4170010}">
      <dgm:prSet/>
      <dgm:spPr/>
      <dgm:t>
        <a:bodyPr/>
        <a:lstStyle/>
        <a:p>
          <a:endParaRPr lang="en-US"/>
        </a:p>
      </dgm:t>
    </dgm:pt>
    <dgm:pt modelId="{87F6C473-5066-4184-8660-AC94A414233F}">
      <dgm:prSet/>
      <dgm:spPr/>
      <dgm:t>
        <a:bodyPr/>
        <a:lstStyle/>
        <a:p>
          <a:r>
            <a:rPr lang="en-US"/>
            <a:t>- Install apps only from trusted sources</a:t>
          </a:r>
        </a:p>
      </dgm:t>
    </dgm:pt>
    <dgm:pt modelId="{0F44F930-B09A-46EF-BB14-B65BD07A35A3}" type="parTrans" cxnId="{1942BFDF-EE64-4061-A65C-1C45A7A3AFCB}">
      <dgm:prSet/>
      <dgm:spPr/>
      <dgm:t>
        <a:bodyPr/>
        <a:lstStyle/>
        <a:p>
          <a:endParaRPr lang="en-US"/>
        </a:p>
      </dgm:t>
    </dgm:pt>
    <dgm:pt modelId="{9F5C1189-DD6A-4CF9-92F7-D1449F622814}" type="sibTrans" cxnId="{1942BFDF-EE64-4061-A65C-1C45A7A3AFCB}">
      <dgm:prSet/>
      <dgm:spPr/>
      <dgm:t>
        <a:bodyPr/>
        <a:lstStyle/>
        <a:p>
          <a:endParaRPr lang="en-US"/>
        </a:p>
      </dgm:t>
    </dgm:pt>
    <dgm:pt modelId="{CCD34BFA-0780-420E-87FF-D71A6FB3D513}">
      <dgm:prSet/>
      <dgm:spPr/>
      <dgm:t>
        <a:bodyPr/>
        <a:lstStyle/>
        <a:p>
          <a:r>
            <a:rPr lang="en-US" dirty="0"/>
            <a:t>Update</a:t>
          </a:r>
        </a:p>
      </dgm:t>
    </dgm:pt>
    <dgm:pt modelId="{BAA80384-5672-48B8-B164-5C6B669E425E}" type="parTrans" cxnId="{1D7028DE-DD77-4911-8DA9-324E3B40280A}">
      <dgm:prSet/>
      <dgm:spPr/>
      <dgm:t>
        <a:bodyPr/>
        <a:lstStyle/>
        <a:p>
          <a:endParaRPr lang="en-US"/>
        </a:p>
      </dgm:t>
    </dgm:pt>
    <dgm:pt modelId="{DA630C2A-4110-4B61-AEE1-D62170AD74C0}" type="sibTrans" cxnId="{1D7028DE-DD77-4911-8DA9-324E3B40280A}">
      <dgm:prSet/>
      <dgm:spPr/>
      <dgm:t>
        <a:bodyPr/>
        <a:lstStyle/>
        <a:p>
          <a:endParaRPr lang="en-US"/>
        </a:p>
      </dgm:t>
    </dgm:pt>
    <dgm:pt modelId="{2FFA9C6F-3093-40F9-AFD1-5469815B7600}">
      <dgm:prSet/>
      <dgm:spPr/>
      <dgm:t>
        <a:bodyPr/>
        <a:lstStyle/>
        <a:p>
          <a:r>
            <a:rPr lang="en-US"/>
            <a:t>- Keep OS and apps updated</a:t>
          </a:r>
        </a:p>
      </dgm:t>
    </dgm:pt>
    <dgm:pt modelId="{61794925-677C-46B7-8B5A-DF9CEFB8C307}" type="parTrans" cxnId="{6CBC72B1-176D-42AB-8D27-28F69FD1A3D9}">
      <dgm:prSet/>
      <dgm:spPr/>
      <dgm:t>
        <a:bodyPr/>
        <a:lstStyle/>
        <a:p>
          <a:endParaRPr lang="en-US"/>
        </a:p>
      </dgm:t>
    </dgm:pt>
    <dgm:pt modelId="{230447E9-59A2-4FE4-B31C-B7D6150BA2D8}" type="sibTrans" cxnId="{6CBC72B1-176D-42AB-8D27-28F69FD1A3D9}">
      <dgm:prSet/>
      <dgm:spPr/>
      <dgm:t>
        <a:bodyPr/>
        <a:lstStyle/>
        <a:p>
          <a:endParaRPr lang="en-US"/>
        </a:p>
      </dgm:t>
    </dgm:pt>
    <dgm:pt modelId="{587B47F4-6A81-4D62-ABBE-6C9334153747}">
      <dgm:prSet/>
      <dgm:spPr/>
      <dgm:t>
        <a:bodyPr/>
        <a:lstStyle/>
        <a:p>
          <a:r>
            <a:rPr lang="en-US" dirty="0"/>
            <a:t>Password</a:t>
          </a:r>
        </a:p>
      </dgm:t>
    </dgm:pt>
    <dgm:pt modelId="{09AEED60-0E15-41FE-9ED1-62F0E2228CC2}" type="parTrans" cxnId="{28667776-E3A7-4A11-AB77-C0CBA6377218}">
      <dgm:prSet/>
      <dgm:spPr/>
      <dgm:t>
        <a:bodyPr/>
        <a:lstStyle/>
        <a:p>
          <a:endParaRPr lang="en-US"/>
        </a:p>
      </dgm:t>
    </dgm:pt>
    <dgm:pt modelId="{9D26FF3B-5A6B-40F5-B0AB-2F54AEC37D7E}" type="sibTrans" cxnId="{28667776-E3A7-4A11-AB77-C0CBA6377218}">
      <dgm:prSet/>
      <dgm:spPr/>
      <dgm:t>
        <a:bodyPr/>
        <a:lstStyle/>
        <a:p>
          <a:endParaRPr lang="en-US"/>
        </a:p>
      </dgm:t>
    </dgm:pt>
    <dgm:pt modelId="{E7E5391F-BF8D-4BED-AE1D-2AD8460EBA43}">
      <dgm:prSet/>
      <dgm:spPr/>
      <dgm:t>
        <a:bodyPr/>
        <a:lstStyle/>
        <a:p>
          <a:r>
            <a:rPr lang="en-US"/>
            <a:t>- Use strong passwords and 2FA</a:t>
          </a:r>
        </a:p>
      </dgm:t>
    </dgm:pt>
    <dgm:pt modelId="{D9E48438-736D-4201-9437-2E22A4893103}" type="parTrans" cxnId="{932EDB80-C15B-408A-A120-5C57C73E4821}">
      <dgm:prSet/>
      <dgm:spPr/>
      <dgm:t>
        <a:bodyPr/>
        <a:lstStyle/>
        <a:p>
          <a:endParaRPr lang="en-US"/>
        </a:p>
      </dgm:t>
    </dgm:pt>
    <dgm:pt modelId="{F9D62F86-0942-46D0-ACDB-504D7DA2D7B6}" type="sibTrans" cxnId="{932EDB80-C15B-408A-A120-5C57C73E4821}">
      <dgm:prSet/>
      <dgm:spPr/>
      <dgm:t>
        <a:bodyPr/>
        <a:lstStyle/>
        <a:p>
          <a:endParaRPr lang="en-US"/>
        </a:p>
      </dgm:t>
    </dgm:pt>
    <dgm:pt modelId="{6A37C9B6-805C-4C3D-B394-9E9BB32CD286}">
      <dgm:prSet/>
      <dgm:spPr/>
      <dgm:t>
        <a:bodyPr/>
        <a:lstStyle/>
        <a:p>
          <a:r>
            <a:rPr lang="en-US"/>
            <a:t>Scan</a:t>
          </a:r>
        </a:p>
      </dgm:t>
    </dgm:pt>
    <dgm:pt modelId="{24371ACA-4C68-4958-AF0E-5F86DD1F0E57}" type="parTrans" cxnId="{37AB4F59-3A85-4427-B08C-41A383708F61}">
      <dgm:prSet/>
      <dgm:spPr/>
      <dgm:t>
        <a:bodyPr/>
        <a:lstStyle/>
        <a:p>
          <a:endParaRPr lang="en-US"/>
        </a:p>
      </dgm:t>
    </dgm:pt>
    <dgm:pt modelId="{51DA1DE7-CE15-49C0-8B3E-1384E6FA4E61}" type="sibTrans" cxnId="{37AB4F59-3A85-4427-B08C-41A383708F61}">
      <dgm:prSet/>
      <dgm:spPr/>
      <dgm:t>
        <a:bodyPr/>
        <a:lstStyle/>
        <a:p>
          <a:endParaRPr lang="en-US"/>
        </a:p>
      </dgm:t>
    </dgm:pt>
    <dgm:pt modelId="{C5D8CCA4-042A-4E6D-8A40-802D5657F958}">
      <dgm:prSet/>
      <dgm:spPr/>
      <dgm:t>
        <a:bodyPr/>
        <a:lstStyle/>
        <a:p>
          <a:r>
            <a:rPr lang="en-US"/>
            <a:t>- Regularly scan your device</a:t>
          </a:r>
        </a:p>
      </dgm:t>
    </dgm:pt>
    <dgm:pt modelId="{C04E77A3-270F-481B-81FC-76AEEF6A2641}" type="parTrans" cxnId="{FBBC30B5-B2E4-4E40-8C8B-14FA2B8B7F79}">
      <dgm:prSet/>
      <dgm:spPr/>
      <dgm:t>
        <a:bodyPr/>
        <a:lstStyle/>
        <a:p>
          <a:endParaRPr lang="en-US"/>
        </a:p>
      </dgm:t>
    </dgm:pt>
    <dgm:pt modelId="{3B02B828-324F-423C-9DE6-CD5B15159028}" type="sibTrans" cxnId="{FBBC30B5-B2E4-4E40-8C8B-14FA2B8B7F79}">
      <dgm:prSet/>
      <dgm:spPr/>
      <dgm:t>
        <a:bodyPr/>
        <a:lstStyle/>
        <a:p>
          <a:endParaRPr lang="en-US"/>
        </a:p>
      </dgm:t>
    </dgm:pt>
    <dgm:pt modelId="{1D15DACE-DA57-48FC-848E-B686AC6E882B}" type="pres">
      <dgm:prSet presAssocID="{D84DB0A5-EE14-4CC9-BADD-7C8E1F792EAE}" presName="linearFlow" presStyleCnt="0">
        <dgm:presLayoutVars>
          <dgm:dir/>
          <dgm:animLvl val="lvl"/>
          <dgm:resizeHandles val="exact"/>
        </dgm:presLayoutVars>
      </dgm:prSet>
      <dgm:spPr/>
    </dgm:pt>
    <dgm:pt modelId="{4A0CF543-3CD2-426A-9BB6-847BD6476EB3}" type="pres">
      <dgm:prSet presAssocID="{6ACE0CF1-27F1-4F20-A1A4-B4F79857B06B}" presName="composite" presStyleCnt="0"/>
      <dgm:spPr/>
    </dgm:pt>
    <dgm:pt modelId="{96ABC080-E8AB-4B6D-90E4-886AB7104849}" type="pres">
      <dgm:prSet presAssocID="{6ACE0CF1-27F1-4F20-A1A4-B4F79857B06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25116AC-BD50-41AB-B893-B2A284992C99}" type="pres">
      <dgm:prSet presAssocID="{6ACE0CF1-27F1-4F20-A1A4-B4F79857B06B}" presName="descendantText" presStyleLbl="alignAcc1" presStyleIdx="0" presStyleCnt="4">
        <dgm:presLayoutVars>
          <dgm:bulletEnabled val="1"/>
        </dgm:presLayoutVars>
      </dgm:prSet>
      <dgm:spPr/>
    </dgm:pt>
    <dgm:pt modelId="{E9B21AE0-8E11-4AF6-A32C-DF463C0B109E}" type="pres">
      <dgm:prSet presAssocID="{E3846B8B-816C-4CCC-87F3-7F7C595BDF56}" presName="sp" presStyleCnt="0"/>
      <dgm:spPr/>
    </dgm:pt>
    <dgm:pt modelId="{4F82C119-6D12-4AC3-A3C0-15ABEBE96C93}" type="pres">
      <dgm:prSet presAssocID="{CCD34BFA-0780-420E-87FF-D71A6FB3D513}" presName="composite" presStyleCnt="0"/>
      <dgm:spPr/>
    </dgm:pt>
    <dgm:pt modelId="{D936F381-F8A0-4496-AE0C-07842E25DF17}" type="pres">
      <dgm:prSet presAssocID="{CCD34BFA-0780-420E-87FF-D71A6FB3D51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72E02F3-877A-4859-B39A-4C6BDA17A60B}" type="pres">
      <dgm:prSet presAssocID="{CCD34BFA-0780-420E-87FF-D71A6FB3D513}" presName="descendantText" presStyleLbl="alignAcc1" presStyleIdx="1" presStyleCnt="4">
        <dgm:presLayoutVars>
          <dgm:bulletEnabled val="1"/>
        </dgm:presLayoutVars>
      </dgm:prSet>
      <dgm:spPr/>
    </dgm:pt>
    <dgm:pt modelId="{28D60C4B-2328-4009-B812-5A2EE5F674D5}" type="pres">
      <dgm:prSet presAssocID="{DA630C2A-4110-4B61-AEE1-D62170AD74C0}" presName="sp" presStyleCnt="0"/>
      <dgm:spPr/>
    </dgm:pt>
    <dgm:pt modelId="{6EC7B7E4-C2D4-491B-8851-7BE9C1AA3C4B}" type="pres">
      <dgm:prSet presAssocID="{587B47F4-6A81-4D62-ABBE-6C9334153747}" presName="composite" presStyleCnt="0"/>
      <dgm:spPr/>
    </dgm:pt>
    <dgm:pt modelId="{D1F004E7-EF52-4A62-875F-570E6DBBE1F1}" type="pres">
      <dgm:prSet presAssocID="{587B47F4-6A81-4D62-ABBE-6C933415374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E261545-A39E-4924-A817-C45E82A67B10}" type="pres">
      <dgm:prSet presAssocID="{587B47F4-6A81-4D62-ABBE-6C9334153747}" presName="descendantText" presStyleLbl="alignAcc1" presStyleIdx="2" presStyleCnt="4">
        <dgm:presLayoutVars>
          <dgm:bulletEnabled val="1"/>
        </dgm:presLayoutVars>
      </dgm:prSet>
      <dgm:spPr/>
    </dgm:pt>
    <dgm:pt modelId="{7EEDD520-5E3A-4ADA-BC5E-436521D0AABB}" type="pres">
      <dgm:prSet presAssocID="{9D26FF3B-5A6B-40F5-B0AB-2F54AEC37D7E}" presName="sp" presStyleCnt="0"/>
      <dgm:spPr/>
    </dgm:pt>
    <dgm:pt modelId="{96D89F49-E214-40CD-A758-4B823D6BBEB0}" type="pres">
      <dgm:prSet presAssocID="{6A37C9B6-805C-4C3D-B394-9E9BB32CD286}" presName="composite" presStyleCnt="0"/>
      <dgm:spPr/>
    </dgm:pt>
    <dgm:pt modelId="{9E45173F-D4F1-43F7-9F03-4D8597652E39}" type="pres">
      <dgm:prSet presAssocID="{6A37C9B6-805C-4C3D-B394-9E9BB32CD28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DCFB7D7-6B1B-49C6-AAA0-E979693907D0}" type="pres">
      <dgm:prSet presAssocID="{6A37C9B6-805C-4C3D-B394-9E9BB32CD28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7F30A62-45C9-4218-BF67-D812C451DD31}" type="presOf" srcId="{6A37C9B6-805C-4C3D-B394-9E9BB32CD286}" destId="{9E45173F-D4F1-43F7-9F03-4D8597652E39}" srcOrd="0" destOrd="0" presId="urn:microsoft.com/office/officeart/2005/8/layout/chevron2"/>
    <dgm:cxn modelId="{B2688E55-7594-4B3E-B9FC-6063F4170010}" srcId="{D84DB0A5-EE14-4CC9-BADD-7C8E1F792EAE}" destId="{6ACE0CF1-27F1-4F20-A1A4-B4F79857B06B}" srcOrd="0" destOrd="0" parTransId="{A57F139E-CDF5-46BC-9E9C-B0C3BF340028}" sibTransId="{E3846B8B-816C-4CCC-87F3-7F7C595BDF56}"/>
    <dgm:cxn modelId="{28667776-E3A7-4A11-AB77-C0CBA6377218}" srcId="{D84DB0A5-EE14-4CC9-BADD-7C8E1F792EAE}" destId="{587B47F4-6A81-4D62-ABBE-6C9334153747}" srcOrd="2" destOrd="0" parTransId="{09AEED60-0E15-41FE-9ED1-62F0E2228CC2}" sibTransId="{9D26FF3B-5A6B-40F5-B0AB-2F54AEC37D7E}"/>
    <dgm:cxn modelId="{37AB4F59-3A85-4427-B08C-41A383708F61}" srcId="{D84DB0A5-EE14-4CC9-BADD-7C8E1F792EAE}" destId="{6A37C9B6-805C-4C3D-B394-9E9BB32CD286}" srcOrd="3" destOrd="0" parTransId="{24371ACA-4C68-4958-AF0E-5F86DD1F0E57}" sibTransId="{51DA1DE7-CE15-49C0-8B3E-1384E6FA4E61}"/>
    <dgm:cxn modelId="{D0E05E7B-7B37-40F3-8FA4-09E80DDB6E21}" type="presOf" srcId="{2FFA9C6F-3093-40F9-AFD1-5469815B7600}" destId="{772E02F3-877A-4859-B39A-4C6BDA17A60B}" srcOrd="0" destOrd="0" presId="urn:microsoft.com/office/officeart/2005/8/layout/chevron2"/>
    <dgm:cxn modelId="{932EDB80-C15B-408A-A120-5C57C73E4821}" srcId="{587B47F4-6A81-4D62-ABBE-6C9334153747}" destId="{E7E5391F-BF8D-4BED-AE1D-2AD8460EBA43}" srcOrd="0" destOrd="0" parTransId="{D9E48438-736D-4201-9437-2E22A4893103}" sibTransId="{F9D62F86-0942-46D0-ACDB-504D7DA2D7B6}"/>
    <dgm:cxn modelId="{77A9E287-9286-413D-B3E8-4718A0BF7481}" type="presOf" srcId="{587B47F4-6A81-4D62-ABBE-6C9334153747}" destId="{D1F004E7-EF52-4A62-875F-570E6DBBE1F1}" srcOrd="0" destOrd="0" presId="urn:microsoft.com/office/officeart/2005/8/layout/chevron2"/>
    <dgm:cxn modelId="{561ECD8C-039C-4483-A809-65B4FE9D6660}" type="presOf" srcId="{CCD34BFA-0780-420E-87FF-D71A6FB3D513}" destId="{D936F381-F8A0-4496-AE0C-07842E25DF17}" srcOrd="0" destOrd="0" presId="urn:microsoft.com/office/officeart/2005/8/layout/chevron2"/>
    <dgm:cxn modelId="{3BA2EB8C-00A8-4789-8C8A-CBA18E25B83A}" type="presOf" srcId="{E7E5391F-BF8D-4BED-AE1D-2AD8460EBA43}" destId="{4E261545-A39E-4924-A817-C45E82A67B10}" srcOrd="0" destOrd="0" presId="urn:microsoft.com/office/officeart/2005/8/layout/chevron2"/>
    <dgm:cxn modelId="{165F37A1-9C6C-4D8B-9DA9-FCE129415FF6}" type="presOf" srcId="{87F6C473-5066-4184-8660-AC94A414233F}" destId="{625116AC-BD50-41AB-B893-B2A284992C99}" srcOrd="0" destOrd="0" presId="urn:microsoft.com/office/officeart/2005/8/layout/chevron2"/>
    <dgm:cxn modelId="{6CBC72B1-176D-42AB-8D27-28F69FD1A3D9}" srcId="{CCD34BFA-0780-420E-87FF-D71A6FB3D513}" destId="{2FFA9C6F-3093-40F9-AFD1-5469815B7600}" srcOrd="0" destOrd="0" parTransId="{61794925-677C-46B7-8B5A-DF9CEFB8C307}" sibTransId="{230447E9-59A2-4FE4-B31C-B7D6150BA2D8}"/>
    <dgm:cxn modelId="{FBBC30B5-B2E4-4E40-8C8B-14FA2B8B7F79}" srcId="{6A37C9B6-805C-4C3D-B394-9E9BB32CD286}" destId="{C5D8CCA4-042A-4E6D-8A40-802D5657F958}" srcOrd="0" destOrd="0" parTransId="{C04E77A3-270F-481B-81FC-76AEEF6A2641}" sibTransId="{3B02B828-324F-423C-9DE6-CD5B15159028}"/>
    <dgm:cxn modelId="{B21CE4C0-1B5A-41A9-B433-D69CA069FB35}" type="presOf" srcId="{C5D8CCA4-042A-4E6D-8A40-802D5657F958}" destId="{2DCFB7D7-6B1B-49C6-AAA0-E979693907D0}" srcOrd="0" destOrd="0" presId="urn:microsoft.com/office/officeart/2005/8/layout/chevron2"/>
    <dgm:cxn modelId="{9B8C34D8-FDE2-4A37-84A1-D854FE26AE87}" type="presOf" srcId="{D84DB0A5-EE14-4CC9-BADD-7C8E1F792EAE}" destId="{1D15DACE-DA57-48FC-848E-B686AC6E882B}" srcOrd="0" destOrd="0" presId="urn:microsoft.com/office/officeart/2005/8/layout/chevron2"/>
    <dgm:cxn modelId="{1D7028DE-DD77-4911-8DA9-324E3B40280A}" srcId="{D84DB0A5-EE14-4CC9-BADD-7C8E1F792EAE}" destId="{CCD34BFA-0780-420E-87FF-D71A6FB3D513}" srcOrd="1" destOrd="0" parTransId="{BAA80384-5672-48B8-B164-5C6B669E425E}" sibTransId="{DA630C2A-4110-4B61-AEE1-D62170AD74C0}"/>
    <dgm:cxn modelId="{1942BFDF-EE64-4061-A65C-1C45A7A3AFCB}" srcId="{6ACE0CF1-27F1-4F20-A1A4-B4F79857B06B}" destId="{87F6C473-5066-4184-8660-AC94A414233F}" srcOrd="0" destOrd="0" parTransId="{0F44F930-B09A-46EF-BB14-B65BD07A35A3}" sibTransId="{9F5C1189-DD6A-4CF9-92F7-D1449F622814}"/>
    <dgm:cxn modelId="{4A074BF5-172F-4849-A73A-02BB45D5865A}" type="presOf" srcId="{6ACE0CF1-27F1-4F20-A1A4-B4F79857B06B}" destId="{96ABC080-E8AB-4B6D-90E4-886AB7104849}" srcOrd="0" destOrd="0" presId="urn:microsoft.com/office/officeart/2005/8/layout/chevron2"/>
    <dgm:cxn modelId="{CBC15CE8-64D2-4A4D-9962-D3E87D10ADB1}" type="presParOf" srcId="{1D15DACE-DA57-48FC-848E-B686AC6E882B}" destId="{4A0CF543-3CD2-426A-9BB6-847BD6476EB3}" srcOrd="0" destOrd="0" presId="urn:microsoft.com/office/officeart/2005/8/layout/chevron2"/>
    <dgm:cxn modelId="{BEB05048-3954-4824-802E-583C119A8CA2}" type="presParOf" srcId="{4A0CF543-3CD2-426A-9BB6-847BD6476EB3}" destId="{96ABC080-E8AB-4B6D-90E4-886AB7104849}" srcOrd="0" destOrd="0" presId="urn:microsoft.com/office/officeart/2005/8/layout/chevron2"/>
    <dgm:cxn modelId="{327A9916-9CCC-497B-8A55-E6D12C6443B8}" type="presParOf" srcId="{4A0CF543-3CD2-426A-9BB6-847BD6476EB3}" destId="{625116AC-BD50-41AB-B893-B2A284992C99}" srcOrd="1" destOrd="0" presId="urn:microsoft.com/office/officeart/2005/8/layout/chevron2"/>
    <dgm:cxn modelId="{3BC57066-68C3-4596-9EAD-69060A9A90F5}" type="presParOf" srcId="{1D15DACE-DA57-48FC-848E-B686AC6E882B}" destId="{E9B21AE0-8E11-4AF6-A32C-DF463C0B109E}" srcOrd="1" destOrd="0" presId="urn:microsoft.com/office/officeart/2005/8/layout/chevron2"/>
    <dgm:cxn modelId="{61A02785-2DA1-401A-89F8-271D8C7576E5}" type="presParOf" srcId="{1D15DACE-DA57-48FC-848E-B686AC6E882B}" destId="{4F82C119-6D12-4AC3-A3C0-15ABEBE96C93}" srcOrd="2" destOrd="0" presId="urn:microsoft.com/office/officeart/2005/8/layout/chevron2"/>
    <dgm:cxn modelId="{1A9714B6-88A9-42B4-877F-225B8677D276}" type="presParOf" srcId="{4F82C119-6D12-4AC3-A3C0-15ABEBE96C93}" destId="{D936F381-F8A0-4496-AE0C-07842E25DF17}" srcOrd="0" destOrd="0" presId="urn:microsoft.com/office/officeart/2005/8/layout/chevron2"/>
    <dgm:cxn modelId="{DC4C5938-58B5-4D16-B212-1433DC8C9485}" type="presParOf" srcId="{4F82C119-6D12-4AC3-A3C0-15ABEBE96C93}" destId="{772E02F3-877A-4859-B39A-4C6BDA17A60B}" srcOrd="1" destOrd="0" presId="urn:microsoft.com/office/officeart/2005/8/layout/chevron2"/>
    <dgm:cxn modelId="{45E4DF82-B203-422C-964F-134EEFCCA15C}" type="presParOf" srcId="{1D15DACE-DA57-48FC-848E-B686AC6E882B}" destId="{28D60C4B-2328-4009-B812-5A2EE5F674D5}" srcOrd="3" destOrd="0" presId="urn:microsoft.com/office/officeart/2005/8/layout/chevron2"/>
    <dgm:cxn modelId="{751227C4-73DF-40E6-8DD2-F7BC104C955A}" type="presParOf" srcId="{1D15DACE-DA57-48FC-848E-B686AC6E882B}" destId="{6EC7B7E4-C2D4-491B-8851-7BE9C1AA3C4B}" srcOrd="4" destOrd="0" presId="urn:microsoft.com/office/officeart/2005/8/layout/chevron2"/>
    <dgm:cxn modelId="{545EF871-562E-4EDE-A0A1-DFED71DF78AE}" type="presParOf" srcId="{6EC7B7E4-C2D4-491B-8851-7BE9C1AA3C4B}" destId="{D1F004E7-EF52-4A62-875F-570E6DBBE1F1}" srcOrd="0" destOrd="0" presId="urn:microsoft.com/office/officeart/2005/8/layout/chevron2"/>
    <dgm:cxn modelId="{DFED5363-6803-413E-B946-3DCDA4750700}" type="presParOf" srcId="{6EC7B7E4-C2D4-491B-8851-7BE9C1AA3C4B}" destId="{4E261545-A39E-4924-A817-C45E82A67B10}" srcOrd="1" destOrd="0" presId="urn:microsoft.com/office/officeart/2005/8/layout/chevron2"/>
    <dgm:cxn modelId="{58D4257C-537B-407B-BF5F-69DD69A6AA80}" type="presParOf" srcId="{1D15DACE-DA57-48FC-848E-B686AC6E882B}" destId="{7EEDD520-5E3A-4ADA-BC5E-436521D0AABB}" srcOrd="5" destOrd="0" presId="urn:microsoft.com/office/officeart/2005/8/layout/chevron2"/>
    <dgm:cxn modelId="{39DE22AB-DF16-41FD-8376-FBD961AFECB4}" type="presParOf" srcId="{1D15DACE-DA57-48FC-848E-B686AC6E882B}" destId="{96D89F49-E214-40CD-A758-4B823D6BBEB0}" srcOrd="6" destOrd="0" presId="urn:microsoft.com/office/officeart/2005/8/layout/chevron2"/>
    <dgm:cxn modelId="{5F4D2377-E985-4387-9280-FF75443A5520}" type="presParOf" srcId="{96D89F49-E214-40CD-A758-4B823D6BBEB0}" destId="{9E45173F-D4F1-43F7-9F03-4D8597652E39}" srcOrd="0" destOrd="0" presId="urn:microsoft.com/office/officeart/2005/8/layout/chevron2"/>
    <dgm:cxn modelId="{B47F706C-EFF4-48CC-842E-11F329E13339}" type="presParOf" srcId="{96D89F49-E214-40CD-A758-4B823D6BBEB0}" destId="{2DCFB7D7-6B1B-49C6-AAA0-E979693907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119C-0FDC-4AED-964E-A49B00952807}">
      <dsp:nvSpPr>
        <dsp:cNvPr id="0" name=""/>
        <dsp:cNvSpPr/>
      </dsp:nvSpPr>
      <dsp:spPr>
        <a:xfrm>
          <a:off x="741238" y="1167"/>
          <a:ext cx="554006" cy="554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3BA92-D8AB-4A09-A7EC-7DF8B62CDC5E}">
      <dsp:nvSpPr>
        <dsp:cNvPr id="0" name=""/>
        <dsp:cNvSpPr/>
      </dsp:nvSpPr>
      <dsp:spPr>
        <a:xfrm>
          <a:off x="857579" y="117508"/>
          <a:ext cx="321323" cy="321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1F462-9760-47F8-9C26-6932CCE8A7A4}">
      <dsp:nvSpPr>
        <dsp:cNvPr id="0" name=""/>
        <dsp:cNvSpPr/>
      </dsp:nvSpPr>
      <dsp:spPr>
        <a:xfrm>
          <a:off x="1413960" y="1167"/>
          <a:ext cx="1305871" cy="55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Malicious apps</a:t>
          </a:r>
        </a:p>
      </dsp:txBody>
      <dsp:txXfrm>
        <a:off x="1413960" y="1167"/>
        <a:ext cx="1305871" cy="554006"/>
      </dsp:txXfrm>
    </dsp:sp>
    <dsp:sp modelId="{A6119573-20A1-422C-8396-383B4B128151}">
      <dsp:nvSpPr>
        <dsp:cNvPr id="0" name=""/>
        <dsp:cNvSpPr/>
      </dsp:nvSpPr>
      <dsp:spPr>
        <a:xfrm>
          <a:off x="741238" y="1203499"/>
          <a:ext cx="554006" cy="554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5AA61-003E-41C9-8E83-46775618D42C}">
      <dsp:nvSpPr>
        <dsp:cNvPr id="0" name=""/>
        <dsp:cNvSpPr/>
      </dsp:nvSpPr>
      <dsp:spPr>
        <a:xfrm>
          <a:off x="857579" y="1319840"/>
          <a:ext cx="321323" cy="321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D8CDD-F707-4035-A422-E6A95CE28F1F}">
      <dsp:nvSpPr>
        <dsp:cNvPr id="0" name=""/>
        <dsp:cNvSpPr/>
      </dsp:nvSpPr>
      <dsp:spPr>
        <a:xfrm>
          <a:off x="1413960" y="1203499"/>
          <a:ext cx="1305871" cy="55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Phishing attacks</a:t>
          </a:r>
        </a:p>
      </dsp:txBody>
      <dsp:txXfrm>
        <a:off x="1413960" y="1203499"/>
        <a:ext cx="1305871" cy="554006"/>
      </dsp:txXfrm>
    </dsp:sp>
    <dsp:sp modelId="{1FCA5C01-E1FE-481F-86A6-1C995AFC31AB}">
      <dsp:nvSpPr>
        <dsp:cNvPr id="0" name=""/>
        <dsp:cNvSpPr/>
      </dsp:nvSpPr>
      <dsp:spPr>
        <a:xfrm>
          <a:off x="741238" y="2405831"/>
          <a:ext cx="554006" cy="554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FCEB6-0BD3-449D-8A69-749F8C1F74C5}">
      <dsp:nvSpPr>
        <dsp:cNvPr id="0" name=""/>
        <dsp:cNvSpPr/>
      </dsp:nvSpPr>
      <dsp:spPr>
        <a:xfrm>
          <a:off x="857579" y="2522172"/>
          <a:ext cx="321323" cy="321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86CE2-D4A8-4F57-AF82-CA950EF8E0B0}">
      <dsp:nvSpPr>
        <dsp:cNvPr id="0" name=""/>
        <dsp:cNvSpPr/>
      </dsp:nvSpPr>
      <dsp:spPr>
        <a:xfrm>
          <a:off x="1413960" y="2405831"/>
          <a:ext cx="1305871" cy="55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Infected links and downloads</a:t>
          </a:r>
        </a:p>
      </dsp:txBody>
      <dsp:txXfrm>
        <a:off x="1413960" y="2405831"/>
        <a:ext cx="1305871" cy="554006"/>
      </dsp:txXfrm>
    </dsp:sp>
    <dsp:sp modelId="{8F5D5DFC-0B30-46E2-A165-CB92E21A7261}">
      <dsp:nvSpPr>
        <dsp:cNvPr id="0" name=""/>
        <dsp:cNvSpPr/>
      </dsp:nvSpPr>
      <dsp:spPr>
        <a:xfrm>
          <a:off x="741238" y="3608163"/>
          <a:ext cx="554006" cy="554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FF977-0D2C-4541-8190-7FF45397534F}">
      <dsp:nvSpPr>
        <dsp:cNvPr id="0" name=""/>
        <dsp:cNvSpPr/>
      </dsp:nvSpPr>
      <dsp:spPr>
        <a:xfrm>
          <a:off x="857579" y="3724504"/>
          <a:ext cx="321323" cy="321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C6771-BC42-4BDA-A03E-97F8D44577FA}">
      <dsp:nvSpPr>
        <dsp:cNvPr id="0" name=""/>
        <dsp:cNvSpPr/>
      </dsp:nvSpPr>
      <dsp:spPr>
        <a:xfrm>
          <a:off x="1413960" y="3608163"/>
          <a:ext cx="1305871" cy="55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Exploits in OS vulnerabilities</a:t>
          </a:r>
        </a:p>
      </dsp:txBody>
      <dsp:txXfrm>
        <a:off x="1413960" y="3608163"/>
        <a:ext cx="1305871" cy="554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F31EA-B3D9-42E1-9F44-339F45281A48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89330-A035-4D76-8B47-CC1E9379DD73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0266-F37A-4D6A-BD91-51DADEAA16EC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Keyloggers</a:t>
          </a:r>
        </a:p>
      </dsp:txBody>
      <dsp:txXfrm>
        <a:off x="1366323" y="800136"/>
        <a:ext cx="2370505" cy="1005669"/>
      </dsp:txXfrm>
    </dsp:sp>
    <dsp:sp modelId="{3CCBFB1A-AAA4-4194-BA01-76ACD93B2360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BB9E4-52A8-4D72-AB80-E38707D5ACCB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8902-59BA-4D5E-9317-599CA3640EF7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Tracking tools</a:t>
          </a:r>
        </a:p>
      </dsp:txBody>
      <dsp:txXfrm>
        <a:off x="5371040" y="800136"/>
        <a:ext cx="2370505" cy="1005669"/>
      </dsp:txXfrm>
    </dsp:sp>
    <dsp:sp modelId="{7F04AEFC-FB4B-49A6-9A99-5E670DA66ED4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2EFDA-6056-444E-9609-AAAFF9C160D2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08103-A59C-42EE-875B-3750EC848B18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Camera/mic access tools</a:t>
          </a:r>
        </a:p>
      </dsp:txBody>
      <dsp:txXfrm>
        <a:off x="1366323" y="2545532"/>
        <a:ext cx="2370505" cy="1005669"/>
      </dsp:txXfrm>
    </dsp:sp>
    <dsp:sp modelId="{0B2BE97B-9C84-4849-BE82-DD2C9BAC6CF3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7250B-0097-4CCF-AC4D-46BCFC18CE63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7F352-AD29-41FD-98E4-C7228B5E216F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SMS and call interceptors</a:t>
          </a:r>
        </a:p>
      </dsp:txBody>
      <dsp:txXfrm>
        <a:off x="5371040" y="2545532"/>
        <a:ext cx="2370505" cy="100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21E4F-873F-43A2-B99E-FAE99C0BF9EC}">
      <dsp:nvSpPr>
        <dsp:cNvPr id="0" name=""/>
        <dsp:cNvSpPr/>
      </dsp:nvSpPr>
      <dsp:spPr>
        <a:xfrm>
          <a:off x="0" y="0"/>
          <a:ext cx="4028131" cy="9062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Fast battery drain</a:t>
          </a:r>
        </a:p>
      </dsp:txBody>
      <dsp:txXfrm>
        <a:off x="26542" y="26542"/>
        <a:ext cx="2973676" cy="853133"/>
      </dsp:txXfrm>
    </dsp:sp>
    <dsp:sp modelId="{C3833285-F7C4-4786-9843-E078F308EF94}">
      <dsp:nvSpPr>
        <dsp:cNvPr id="0" name=""/>
        <dsp:cNvSpPr/>
      </dsp:nvSpPr>
      <dsp:spPr>
        <a:xfrm>
          <a:off x="337355" y="1070984"/>
          <a:ext cx="4028131" cy="9062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Overheating</a:t>
          </a:r>
        </a:p>
      </dsp:txBody>
      <dsp:txXfrm>
        <a:off x="363897" y="1097526"/>
        <a:ext cx="3048649" cy="853133"/>
      </dsp:txXfrm>
    </dsp:sp>
    <dsp:sp modelId="{2FDBB6B4-7C6A-4DC4-91A4-ACCBDFE54ACD}">
      <dsp:nvSpPr>
        <dsp:cNvPr id="0" name=""/>
        <dsp:cNvSpPr/>
      </dsp:nvSpPr>
      <dsp:spPr>
        <a:xfrm>
          <a:off x="669676" y="2141969"/>
          <a:ext cx="4028131" cy="9062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High data usage</a:t>
          </a:r>
        </a:p>
      </dsp:txBody>
      <dsp:txXfrm>
        <a:off x="696218" y="2168511"/>
        <a:ext cx="3053684" cy="853133"/>
      </dsp:txXfrm>
    </dsp:sp>
    <dsp:sp modelId="{17F42B5D-ABB7-44E8-8645-457AA7336DB6}">
      <dsp:nvSpPr>
        <dsp:cNvPr id="0" name=""/>
        <dsp:cNvSpPr/>
      </dsp:nvSpPr>
      <dsp:spPr>
        <a:xfrm>
          <a:off x="1007032" y="3212954"/>
          <a:ext cx="4028131" cy="9062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Strange behavior or apps</a:t>
          </a:r>
        </a:p>
      </dsp:txBody>
      <dsp:txXfrm>
        <a:off x="1033574" y="3239496"/>
        <a:ext cx="3048649" cy="853133"/>
      </dsp:txXfrm>
    </dsp:sp>
    <dsp:sp modelId="{DFE3EADE-A167-4BAB-B428-E5F9A8C7AA8E}">
      <dsp:nvSpPr>
        <dsp:cNvPr id="0" name=""/>
        <dsp:cNvSpPr/>
      </dsp:nvSpPr>
      <dsp:spPr>
        <a:xfrm>
          <a:off x="3439089" y="694080"/>
          <a:ext cx="589041" cy="5890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571623" y="694080"/>
        <a:ext cx="323973" cy="443253"/>
      </dsp:txXfrm>
    </dsp:sp>
    <dsp:sp modelId="{F6DE9AD3-E0A4-401D-95D6-7B6CF0016A22}">
      <dsp:nvSpPr>
        <dsp:cNvPr id="0" name=""/>
        <dsp:cNvSpPr/>
      </dsp:nvSpPr>
      <dsp:spPr>
        <a:xfrm>
          <a:off x="3776445" y="1765065"/>
          <a:ext cx="589041" cy="5890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908979" y="1765065"/>
        <a:ext cx="323973" cy="443253"/>
      </dsp:txXfrm>
    </dsp:sp>
    <dsp:sp modelId="{6F98C4DF-FEAC-4C20-AD72-3F41FA74E7C4}">
      <dsp:nvSpPr>
        <dsp:cNvPr id="0" name=""/>
        <dsp:cNvSpPr/>
      </dsp:nvSpPr>
      <dsp:spPr>
        <a:xfrm>
          <a:off x="4108766" y="2836049"/>
          <a:ext cx="589041" cy="58904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241300" y="2836049"/>
        <a:ext cx="323973" cy="443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C1EA7-6F04-457C-B216-E8BAC8552BF9}">
      <dsp:nvSpPr>
        <dsp:cNvPr id="0" name=""/>
        <dsp:cNvSpPr/>
      </dsp:nvSpPr>
      <dsp:spPr>
        <a:xfrm>
          <a:off x="457996" y="0"/>
          <a:ext cx="4119172" cy="4119172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70DBE-0EAB-434C-8B4B-D10757775B31}">
      <dsp:nvSpPr>
        <dsp:cNvPr id="0" name=""/>
        <dsp:cNvSpPr/>
      </dsp:nvSpPr>
      <dsp:spPr>
        <a:xfrm>
          <a:off x="849317" y="391321"/>
          <a:ext cx="1606477" cy="16064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Pegasus Spyware</a:t>
          </a:r>
        </a:p>
      </dsp:txBody>
      <dsp:txXfrm>
        <a:off x="927739" y="469743"/>
        <a:ext cx="1449633" cy="1449633"/>
      </dsp:txXfrm>
    </dsp:sp>
    <dsp:sp modelId="{9EE0966A-E112-44D6-8ABF-C8B63BE6AD76}">
      <dsp:nvSpPr>
        <dsp:cNvPr id="0" name=""/>
        <dsp:cNvSpPr/>
      </dsp:nvSpPr>
      <dsp:spPr>
        <a:xfrm>
          <a:off x="2579369" y="391321"/>
          <a:ext cx="1606477" cy="16064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FlexiSPY</a:t>
          </a:r>
        </a:p>
      </dsp:txBody>
      <dsp:txXfrm>
        <a:off x="2657791" y="469743"/>
        <a:ext cx="1449633" cy="1449633"/>
      </dsp:txXfrm>
    </dsp:sp>
    <dsp:sp modelId="{0C1ABC4C-232A-42B6-9093-2C2CB21F27AF}">
      <dsp:nvSpPr>
        <dsp:cNvPr id="0" name=""/>
        <dsp:cNvSpPr/>
      </dsp:nvSpPr>
      <dsp:spPr>
        <a:xfrm>
          <a:off x="849317" y="2121373"/>
          <a:ext cx="1606477" cy="16064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mSpy</a:t>
          </a:r>
        </a:p>
      </dsp:txBody>
      <dsp:txXfrm>
        <a:off x="927739" y="2199795"/>
        <a:ext cx="1449633" cy="1449633"/>
      </dsp:txXfrm>
    </dsp:sp>
    <dsp:sp modelId="{36459E6B-3D14-44B9-AE0D-F731E1D9CA8D}">
      <dsp:nvSpPr>
        <dsp:cNvPr id="0" name=""/>
        <dsp:cNvSpPr/>
      </dsp:nvSpPr>
      <dsp:spPr>
        <a:xfrm>
          <a:off x="2579369" y="2121373"/>
          <a:ext cx="1606477" cy="16064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Cerberus</a:t>
          </a:r>
        </a:p>
      </dsp:txBody>
      <dsp:txXfrm>
        <a:off x="2657791" y="2199795"/>
        <a:ext cx="1449633" cy="14496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18568-A313-4DEA-A81E-2F7D53CA6BD2}">
      <dsp:nvSpPr>
        <dsp:cNvPr id="0" name=""/>
        <dsp:cNvSpPr/>
      </dsp:nvSpPr>
      <dsp:spPr>
        <a:xfrm>
          <a:off x="1199332" y="228612"/>
          <a:ext cx="730107" cy="730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726E-F893-4A61-B3B1-E9455131C708}">
      <dsp:nvSpPr>
        <dsp:cNvPr id="0" name=""/>
        <dsp:cNvSpPr/>
      </dsp:nvSpPr>
      <dsp:spPr>
        <a:xfrm>
          <a:off x="753155" y="1205608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Use antivirus apps</a:t>
          </a:r>
        </a:p>
      </dsp:txBody>
      <dsp:txXfrm>
        <a:off x="753155" y="1205608"/>
        <a:ext cx="1622460" cy="648984"/>
      </dsp:txXfrm>
    </dsp:sp>
    <dsp:sp modelId="{A54F560F-0CA3-4E6B-A628-68EC5ACE07FD}">
      <dsp:nvSpPr>
        <dsp:cNvPr id="0" name=""/>
        <dsp:cNvSpPr/>
      </dsp:nvSpPr>
      <dsp:spPr>
        <a:xfrm>
          <a:off x="3105724" y="228612"/>
          <a:ext cx="730107" cy="730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8A7C7-CA91-42BF-BEEB-ECF0CD1D77D8}">
      <dsp:nvSpPr>
        <dsp:cNvPr id="0" name=""/>
        <dsp:cNvSpPr/>
      </dsp:nvSpPr>
      <dsp:spPr>
        <a:xfrm>
          <a:off x="2659547" y="1205608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Check for unknown apps</a:t>
          </a:r>
        </a:p>
      </dsp:txBody>
      <dsp:txXfrm>
        <a:off x="2659547" y="1205608"/>
        <a:ext cx="1622460" cy="648984"/>
      </dsp:txXfrm>
    </dsp:sp>
    <dsp:sp modelId="{CAF1C932-96A8-4FAD-8BB3-2E95E6DA47F3}">
      <dsp:nvSpPr>
        <dsp:cNvPr id="0" name=""/>
        <dsp:cNvSpPr/>
      </dsp:nvSpPr>
      <dsp:spPr>
        <a:xfrm>
          <a:off x="1199332" y="2260207"/>
          <a:ext cx="730107" cy="730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A424E-DD4F-4F90-8DB7-07DA848F4CDB}">
      <dsp:nvSpPr>
        <dsp:cNvPr id="0" name=""/>
        <dsp:cNvSpPr/>
      </dsp:nvSpPr>
      <dsp:spPr>
        <a:xfrm>
          <a:off x="753155" y="323720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Monitor data usage</a:t>
          </a:r>
        </a:p>
      </dsp:txBody>
      <dsp:txXfrm>
        <a:off x="753155" y="3237203"/>
        <a:ext cx="1622460" cy="648984"/>
      </dsp:txXfrm>
    </dsp:sp>
    <dsp:sp modelId="{A036E28B-BF97-421E-A131-0B90B24728E9}">
      <dsp:nvSpPr>
        <dsp:cNvPr id="0" name=""/>
        <dsp:cNvSpPr/>
      </dsp:nvSpPr>
      <dsp:spPr>
        <a:xfrm>
          <a:off x="3105724" y="2260207"/>
          <a:ext cx="730107" cy="730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ACAEF-F893-4881-B3DB-CBC763FB52FD}">
      <dsp:nvSpPr>
        <dsp:cNvPr id="0" name=""/>
        <dsp:cNvSpPr/>
      </dsp:nvSpPr>
      <dsp:spPr>
        <a:xfrm>
          <a:off x="2659547" y="3237203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Factory reset as a last resort</a:t>
          </a:r>
        </a:p>
      </dsp:txBody>
      <dsp:txXfrm>
        <a:off x="2659547" y="3237203"/>
        <a:ext cx="1622460" cy="648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BC080-E8AB-4B6D-90E4-886AB7104849}">
      <dsp:nvSpPr>
        <dsp:cNvPr id="0" name=""/>
        <dsp:cNvSpPr/>
      </dsp:nvSpPr>
      <dsp:spPr>
        <a:xfrm rot="5400000">
          <a:off x="-230600" y="231224"/>
          <a:ext cx="1537338" cy="10761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Install</a:t>
          </a:r>
        </a:p>
      </dsp:txBody>
      <dsp:txXfrm rot="-5400000">
        <a:off x="1" y="538691"/>
        <a:ext cx="1076136" cy="461202"/>
      </dsp:txXfrm>
    </dsp:sp>
    <dsp:sp modelId="{625116AC-BD50-41AB-B893-B2A284992C99}">
      <dsp:nvSpPr>
        <dsp:cNvPr id="0" name=""/>
        <dsp:cNvSpPr/>
      </dsp:nvSpPr>
      <dsp:spPr>
        <a:xfrm rot="5400000">
          <a:off x="2217606" y="-1140846"/>
          <a:ext cx="999269" cy="32822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- Install apps only from trusted sources</a:t>
          </a:r>
        </a:p>
      </dsp:txBody>
      <dsp:txXfrm rot="-5400000">
        <a:off x="1076136" y="49404"/>
        <a:ext cx="3233429" cy="901709"/>
      </dsp:txXfrm>
    </dsp:sp>
    <dsp:sp modelId="{D936F381-F8A0-4496-AE0C-07842E25DF17}">
      <dsp:nvSpPr>
        <dsp:cNvPr id="0" name=""/>
        <dsp:cNvSpPr/>
      </dsp:nvSpPr>
      <dsp:spPr>
        <a:xfrm rot="5400000">
          <a:off x="-230600" y="1611102"/>
          <a:ext cx="1537338" cy="10761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Update</a:t>
          </a:r>
        </a:p>
      </dsp:txBody>
      <dsp:txXfrm rot="-5400000">
        <a:off x="1" y="1918569"/>
        <a:ext cx="1076136" cy="461202"/>
      </dsp:txXfrm>
    </dsp:sp>
    <dsp:sp modelId="{772E02F3-877A-4859-B39A-4C6BDA17A60B}">
      <dsp:nvSpPr>
        <dsp:cNvPr id="0" name=""/>
        <dsp:cNvSpPr/>
      </dsp:nvSpPr>
      <dsp:spPr>
        <a:xfrm rot="5400000">
          <a:off x="2217606" y="239031"/>
          <a:ext cx="999269" cy="32822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- Keep OS and apps updated</a:t>
          </a:r>
        </a:p>
      </dsp:txBody>
      <dsp:txXfrm rot="-5400000">
        <a:off x="1076136" y="1429281"/>
        <a:ext cx="3233429" cy="901709"/>
      </dsp:txXfrm>
    </dsp:sp>
    <dsp:sp modelId="{D1F004E7-EF52-4A62-875F-570E6DBBE1F1}">
      <dsp:nvSpPr>
        <dsp:cNvPr id="0" name=""/>
        <dsp:cNvSpPr/>
      </dsp:nvSpPr>
      <dsp:spPr>
        <a:xfrm rot="5400000">
          <a:off x="-230600" y="2990979"/>
          <a:ext cx="1537338" cy="10761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Password</a:t>
          </a:r>
        </a:p>
      </dsp:txBody>
      <dsp:txXfrm rot="-5400000">
        <a:off x="1" y="3298446"/>
        <a:ext cx="1076136" cy="461202"/>
      </dsp:txXfrm>
    </dsp:sp>
    <dsp:sp modelId="{4E261545-A39E-4924-A817-C45E82A67B10}">
      <dsp:nvSpPr>
        <dsp:cNvPr id="0" name=""/>
        <dsp:cNvSpPr/>
      </dsp:nvSpPr>
      <dsp:spPr>
        <a:xfrm rot="5400000">
          <a:off x="2217606" y="1618909"/>
          <a:ext cx="999269" cy="32822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- Use strong passwords and 2FA</a:t>
          </a:r>
        </a:p>
      </dsp:txBody>
      <dsp:txXfrm rot="-5400000">
        <a:off x="1076136" y="2809159"/>
        <a:ext cx="3233429" cy="901709"/>
      </dsp:txXfrm>
    </dsp:sp>
    <dsp:sp modelId="{9E45173F-D4F1-43F7-9F03-4D8597652E39}">
      <dsp:nvSpPr>
        <dsp:cNvPr id="0" name=""/>
        <dsp:cNvSpPr/>
      </dsp:nvSpPr>
      <dsp:spPr>
        <a:xfrm rot="5400000">
          <a:off x="-230600" y="4370857"/>
          <a:ext cx="1537338" cy="107613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Scan</a:t>
          </a:r>
        </a:p>
      </dsp:txBody>
      <dsp:txXfrm rot="-5400000">
        <a:off x="1" y="4678324"/>
        <a:ext cx="1076136" cy="461202"/>
      </dsp:txXfrm>
    </dsp:sp>
    <dsp:sp modelId="{2DCFB7D7-6B1B-49C6-AAA0-E979693907D0}">
      <dsp:nvSpPr>
        <dsp:cNvPr id="0" name=""/>
        <dsp:cNvSpPr/>
      </dsp:nvSpPr>
      <dsp:spPr>
        <a:xfrm rot="5400000">
          <a:off x="2217606" y="2998787"/>
          <a:ext cx="999269" cy="328220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- Regularly scan your device</a:t>
          </a:r>
        </a:p>
      </dsp:txBody>
      <dsp:txXfrm rot="-5400000">
        <a:off x="1076136" y="4189037"/>
        <a:ext cx="3233429" cy="901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A2B7F3-65A0-4CC5-8310-3252C59E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950725"/>
            <a:ext cx="7886700" cy="1132696"/>
          </a:xfrm>
        </p:spPr>
        <p:txBody>
          <a:bodyPr>
            <a:normAutofit/>
          </a:bodyPr>
          <a:lstStyle/>
          <a:p>
            <a:r>
              <a:rPr lang="en-GB" sz="3800" b="1" dirty="0"/>
              <a:t>Spyware in Mobile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145583"/>
            <a:ext cx="7886700" cy="11326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Presented By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Marfi Hasan Raihan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ID-0242220005102435</a:t>
            </a:r>
          </a:p>
        </p:txBody>
      </p:sp>
      <p:pic>
        <p:nvPicPr>
          <p:cNvPr id="5" name="Picture 4" descr="A cartoon of a spyware">
            <a:extLst>
              <a:ext uri="{FF2B5EF4-FFF2-40B4-BE49-F238E27FC236}">
                <a16:creationId xmlns:a16="http://schemas.microsoft.com/office/drawing/2014/main" id="{B6CE6B4A-D587-8341-5AD5-58D95BCA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94"/>
          <a:stretch>
            <a:fillRect/>
          </a:stretch>
        </p:blipFill>
        <p:spPr>
          <a:xfrm>
            <a:off x="1065195" y="304800"/>
            <a:ext cx="7044135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825" y="4078423"/>
            <a:ext cx="3733800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Questions…?</a:t>
            </a:r>
          </a:p>
        </p:txBody>
      </p:sp>
      <p:pic>
        <p:nvPicPr>
          <p:cNvPr id="17" name="Graphic 16" descr="Questions">
            <a:extLst>
              <a:ext uri="{FF2B5EF4-FFF2-40B4-BE49-F238E27FC236}">
                <a16:creationId xmlns:a16="http://schemas.microsoft.com/office/drawing/2014/main" id="{F2A01BF8-AA6C-6492-66B2-06B148B4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19" name="Graphic 18" descr="Questions">
            <a:extLst>
              <a:ext uri="{FF2B5EF4-FFF2-40B4-BE49-F238E27FC236}">
                <a16:creationId xmlns:a16="http://schemas.microsoft.com/office/drawing/2014/main" id="{42FEC013-65E1-4A12-8023-C7E283288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3465438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/>
              <a:t>What is Spyware?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277684"/>
            <a:ext cx="3465438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500"/>
              <a:t>Spyware is malicious software designed to gather data from a device without the user's knowledge.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36993-5BB7-50E4-A4D8-8A7D38C2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232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How Spyware Infects Mobile Devices</a:t>
            </a:r>
          </a:p>
        </p:txBody>
      </p:sp>
      <p:pic>
        <p:nvPicPr>
          <p:cNvPr id="6" name="Picture 5" descr="A hand holding a key to a cell phone&#10;&#10;AI-generated content may be incorrect.">
            <a:extLst>
              <a:ext uri="{FF2B5EF4-FFF2-40B4-BE49-F238E27FC236}">
                <a16:creationId xmlns:a16="http://schemas.microsoft.com/office/drawing/2014/main" id="{DCDA84D4-7E6E-3D75-DE37-D2BDFAF8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3" r="29868" b="2"/>
          <a:stretch>
            <a:fillRect/>
          </a:stretch>
        </p:blipFill>
        <p:spPr>
          <a:xfrm>
            <a:off x="4576003" y="2015168"/>
            <a:ext cx="3962900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697A79-9D55-8E2C-FB90-D24966D4B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80759"/>
              </p:ext>
            </p:extLst>
          </p:nvPr>
        </p:nvGraphicFramePr>
        <p:xfrm>
          <a:off x="628650" y="2013625"/>
          <a:ext cx="3461070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200"/>
              <a:t>Common Types of Mobile Spyware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8C5635-6452-E607-08B9-98C243ADC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5106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Signs Your Phone May Have Spyware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rtoon person holding a cellphone&#10;&#10;AI-generated content may be incorrect.">
            <a:extLst>
              <a:ext uri="{FF2B5EF4-FFF2-40B4-BE49-F238E27FC236}">
                <a16:creationId xmlns:a16="http://schemas.microsoft.com/office/drawing/2014/main" id="{C1B6F87C-3F73-5B8A-04FB-535EE016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4" r="23442"/>
          <a:stretch>
            <a:fillRect/>
          </a:stretch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7780332-0C1E-6C4A-4B4C-F93F5E3B8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672531"/>
              </p:ext>
            </p:extLst>
          </p:nvPr>
        </p:nvGraphicFramePr>
        <p:xfrm>
          <a:off x="429369" y="2071316"/>
          <a:ext cx="5035164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GB" sz="4700"/>
              <a:t>Real-World Examples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in a hoodie holding a cell phone&#10;&#10;AI-generated content may be incorrect.">
            <a:extLst>
              <a:ext uri="{FF2B5EF4-FFF2-40B4-BE49-F238E27FC236}">
                <a16:creationId xmlns:a16="http://schemas.microsoft.com/office/drawing/2014/main" id="{2CB2017A-1C11-DD2F-2FB3-0897F92C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34" r="25218" b="-2"/>
          <a:stretch>
            <a:fillRect/>
          </a:stretch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9B5FB-8427-5C2E-A24B-FC068901E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57353"/>
              </p:ext>
            </p:extLst>
          </p:nvPr>
        </p:nvGraphicFramePr>
        <p:xfrm>
          <a:off x="429369" y="2071316"/>
          <a:ext cx="5035164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85260" cy="1434415"/>
          </a:xfrm>
        </p:spPr>
        <p:txBody>
          <a:bodyPr anchor="b">
            <a:normAutofit/>
          </a:bodyPr>
          <a:lstStyle/>
          <a:p>
            <a:r>
              <a:rPr lang="en-GB" sz="4700"/>
              <a:t>How to Detect Spyware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767709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 phone&#10;&#10;AI-generated content may be incorrect.">
            <a:extLst>
              <a:ext uri="{FF2B5EF4-FFF2-40B4-BE49-F238E27FC236}">
                <a16:creationId xmlns:a16="http://schemas.microsoft.com/office/drawing/2014/main" id="{0861A956-BA88-EEF9-D311-F6A5A145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4" r="26565" b="2"/>
          <a:stretch>
            <a:fillRect/>
          </a:stretch>
        </p:blipFill>
        <p:spPr>
          <a:xfrm>
            <a:off x="429369" y="2002056"/>
            <a:ext cx="2957886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F7D3F8-0E5F-B870-2057-74790FEF7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893314"/>
              </p:ext>
            </p:extLst>
          </p:nvPr>
        </p:nvGraphicFramePr>
        <p:xfrm>
          <a:off x="3679466" y="2071316"/>
          <a:ext cx="503516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Prevention Tips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4D5F372-5DBB-0BDC-0DCC-9F226906A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50421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7B94F2EC-84E8-7B32-D7DF-43734E21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3" r="-1" b="-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GB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en-US" sz="1700"/>
              <a:t>Spyware is a growing threat in the mobile world, but with awareness and the right precautions, users can protect their data and privacy.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Spyware in Mobile Devices</vt:lpstr>
      <vt:lpstr>What is Spyware?</vt:lpstr>
      <vt:lpstr>How Spyware Infects Mobile Devices</vt:lpstr>
      <vt:lpstr>Common Types of Mobile Spyware</vt:lpstr>
      <vt:lpstr>Signs Your Phone May Have Spyware</vt:lpstr>
      <vt:lpstr>Real-World Examples</vt:lpstr>
      <vt:lpstr>How to Detect Spyware</vt:lpstr>
      <vt:lpstr>Prevention Tips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Marfi Hasan Raihan</cp:lastModifiedBy>
  <cp:revision>2</cp:revision>
  <dcterms:created xsi:type="dcterms:W3CDTF">2013-01-27T09:14:16Z</dcterms:created>
  <dcterms:modified xsi:type="dcterms:W3CDTF">2025-07-12T19:46:06Z</dcterms:modified>
  <cp:category/>
</cp:coreProperties>
</file>