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dbff224fc_0_7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dbff224fc_0_7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dbff224fc_0_7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dbff224fc_0_7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dbff224fc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dbff224fc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dbff224f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dbff224f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dbff224fc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dbff224fc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dbff224fc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dbff224fc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dbff224fc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6dbff224fc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dbff224fc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dbff224fc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dbff224fc_0_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dbff224fc_0_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dbff224fc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dbff224fc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dbff224fc_0_7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dbff224fc_0_7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821550"/>
            <a:ext cx="5783400" cy="18825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100">
                <a:latin typeface="Arial"/>
                <a:ea typeface="Arial"/>
                <a:cs typeface="Arial"/>
                <a:sym typeface="Arial"/>
              </a:rPr>
              <a:t>Zero Trust Architecture: Redefining Modern Cybersecurity</a:t>
            </a:r>
            <a:endParaRPr sz="60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Modern Security for a Borderless World</a:t>
            </a:r>
            <a:endParaRPr sz="2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Implementation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Requires integration across identity, network, and application systems.</a:t>
            </a:r>
            <a:br>
              <a:rPr lang="en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 Initial setup costs and complexity.</a:t>
            </a:r>
            <a:br>
              <a:rPr lang="en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 Needs user training and organizational change management.</a:t>
            </a:r>
            <a:br>
              <a:rPr lang="en" sz="1900"/>
            </a:b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 Must support legacy systems during transition.</a:t>
            </a:r>
            <a:endParaRPr sz="19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87900" y="1798449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/>
              <a:t> Zero Trust isn’t a product—it’s a mindset. It’s about securing what matters most, regardless of where users, data, or applications live.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87900" y="352700"/>
            <a:ext cx="8368200" cy="89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900"/>
              <a:t>Thank You…………</a:t>
            </a:r>
            <a:endParaRPr sz="5900"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87900" y="1386975"/>
            <a:ext cx="8368200" cy="35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             </a:t>
            </a:r>
            <a:r>
              <a:rPr lang="en" sz="6500"/>
              <a:t>       </a:t>
            </a:r>
            <a:r>
              <a:rPr lang="en" sz="10300"/>
              <a:t>(  ? )</a:t>
            </a:r>
            <a:endParaRPr sz="10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Welcome To My Presentation</a:t>
            </a:r>
            <a:endParaRPr sz="4200"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5"/>
            <a:ext cx="8368200" cy="3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Md. </a:t>
            </a:r>
            <a:r>
              <a:rPr lang="en" sz="2400"/>
              <a:t>Mehedi Hasan Siam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ID: 0242220005101442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Section: 63_B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Course </a:t>
            </a:r>
            <a:r>
              <a:rPr lang="en" sz="2400"/>
              <a:t>title: Information</a:t>
            </a:r>
            <a:r>
              <a:rPr lang="en" sz="2400"/>
              <a:t> Security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/>
              <a:t>      Dept. of CSE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  Daffodil International University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270350" y="293900"/>
            <a:ext cx="8368200" cy="107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966">
                <a:latin typeface="Arial"/>
                <a:ea typeface="Arial"/>
                <a:cs typeface="Arial"/>
                <a:sym typeface="Arial"/>
              </a:rPr>
              <a:t>What is Zero Trust Architecture?</a:t>
            </a:r>
            <a:endParaRPr b="1" sz="3966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A cybersecurity model based on “never trust, always verify.”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Arial"/>
              <a:buChar char="●"/>
            </a:pPr>
            <a:r>
              <a:rPr lang="en" sz="3000">
                <a:latin typeface="Arial"/>
                <a:ea typeface="Arial"/>
                <a:cs typeface="Arial"/>
                <a:sym typeface="Arial"/>
              </a:rPr>
              <a:t>No user or device is trusted by default—inside or outside the network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Core Principles</a:t>
            </a:r>
            <a:endParaRPr sz="3700"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87900" y="1489825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Verify Explicitly: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Always authenticate and authorize every access attempt.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    Ex: user identity, location, device health, etc.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Least Privilege Access: Give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only the minimum permissions required.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   Ex: Role-Based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 Access Control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Assume breach: Design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systems expecting that attackers are already inside</a:t>
            </a:r>
            <a:r>
              <a:rPr lang="en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     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Technologies</a:t>
            </a:r>
            <a:endParaRPr sz="37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87900" y="1307925"/>
            <a:ext cx="8694000" cy="3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Identity and Access Management (IAM): Secure</a:t>
            </a:r>
            <a:r>
              <a:rPr lang="en" sz="2100">
                <a:latin typeface="Arial"/>
                <a:ea typeface="Arial"/>
                <a:cs typeface="Arial"/>
                <a:sym typeface="Arial"/>
              </a:rPr>
              <a:t> user identification and control.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Multi-Factor Authentication (MFA): Adds</a:t>
            </a:r>
            <a:r>
              <a:rPr lang="en" sz="2100">
                <a:latin typeface="Arial"/>
                <a:ea typeface="Arial"/>
                <a:cs typeface="Arial"/>
                <a:sym typeface="Arial"/>
              </a:rPr>
              <a:t> another layer of verification</a:t>
            </a:r>
            <a:r>
              <a:rPr lang="en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Microsegmentation: Breaks</a:t>
            </a:r>
            <a:r>
              <a:rPr lang="en" sz="2100">
                <a:latin typeface="Arial"/>
                <a:ea typeface="Arial"/>
                <a:cs typeface="Arial"/>
                <a:sym typeface="Arial"/>
              </a:rPr>
              <a:t> the network into secure zones; limits the spread of attacks.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●"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Continuous Monitoring: Detects</a:t>
            </a:r>
            <a:r>
              <a:rPr lang="en" sz="2100">
                <a:latin typeface="Arial"/>
                <a:ea typeface="Arial"/>
                <a:cs typeface="Arial"/>
                <a:sym typeface="Arial"/>
              </a:rPr>
              <a:t> unusual behavior in real-time (via SIEM/SOAR).</a:t>
            </a: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Technologies</a:t>
            </a:r>
            <a:endParaRPr sz="3700"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87900" y="1489825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Secure Access Service Edge (SASE): Delivers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networking and security from the cloud.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Endpoint Detection and Response (EDR): Monitors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and responds to threats at endpoint devices.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000">
                <a:latin typeface="Arial"/>
                <a:ea typeface="Arial"/>
                <a:cs typeface="Arial"/>
                <a:sym typeface="Arial"/>
              </a:rPr>
              <a:t>Zero Trust Network Access (ZTNA): Replaces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 traditional VPNs by allowing application-level access, not network-level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52775" y="3967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Why ZTA Is Critical Today</a:t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87900" y="1293200"/>
            <a:ext cx="8368200" cy="385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Cloud migration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: Traditional firewalls don’t protect SaaS apps or cloud platforms.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latin typeface="Arial"/>
                <a:ea typeface="Arial"/>
                <a:cs typeface="Arial"/>
                <a:sym typeface="Arial"/>
              </a:rPr>
              <a:t>Remote workforce: 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Employees are working from anywhere using unmanaged devices.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b="1" lang="en" sz="1900">
                <a:latin typeface="Arial"/>
                <a:ea typeface="Arial"/>
                <a:cs typeface="Arial"/>
                <a:sym typeface="Arial"/>
              </a:rPr>
              <a:t>BYOD and IoT devices: 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Devices not owned by the organization can’t be trusted automatically.</a:t>
            </a:r>
            <a:br>
              <a:rPr lang="en" sz="1900">
                <a:latin typeface="Arial"/>
                <a:ea typeface="Arial"/>
                <a:cs typeface="Arial"/>
                <a:sym typeface="Arial"/>
              </a:rPr>
            </a:br>
            <a:r>
              <a:rPr b="1" lang="en" sz="1900">
                <a:latin typeface="Arial"/>
                <a:ea typeface="Arial"/>
                <a:cs typeface="Arial"/>
                <a:sym typeface="Arial"/>
              </a:rPr>
              <a:t>Ransomware and APTs: 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Modern attacks bypass firewalls and dwell undetected. ZTA minimizes their impact.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Benefits of Zero Trust</a:t>
            </a:r>
            <a:endParaRPr sz="3600"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87900" y="1489825"/>
            <a:ext cx="8368200" cy="36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b="1" lang="en" sz="2300">
                <a:latin typeface="Arial"/>
                <a:ea typeface="Arial"/>
                <a:cs typeface="Arial"/>
                <a:sym typeface="Arial"/>
              </a:rPr>
              <a:t>Minimizes Insider Threats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300">
                <a:latin typeface="Arial"/>
                <a:ea typeface="Arial"/>
                <a:cs typeface="Arial"/>
                <a:sym typeface="Arial"/>
              </a:rPr>
              <a:t>Reduces Attack Surface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300">
                <a:latin typeface="Arial"/>
                <a:ea typeface="Arial"/>
                <a:cs typeface="Arial"/>
                <a:sym typeface="Arial"/>
              </a:rPr>
              <a:t>Prevents Lateral Movement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300">
                <a:latin typeface="Arial"/>
                <a:ea typeface="Arial"/>
                <a:cs typeface="Arial"/>
                <a:sym typeface="Arial"/>
              </a:rPr>
              <a:t>Improves Visibility and Control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300">
                <a:latin typeface="Arial"/>
                <a:ea typeface="Arial"/>
                <a:cs typeface="Arial"/>
                <a:sym typeface="Arial"/>
              </a:rPr>
              <a:t>Supports Regulatory Compliance (GDPR, HIPAA, etc.)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-3492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2300">
                <a:latin typeface="Arial"/>
                <a:ea typeface="Arial"/>
                <a:cs typeface="Arial"/>
                <a:sym typeface="Arial"/>
              </a:rPr>
              <a:t>Secures Remote and Hybrid Environment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s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Real-World Examples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87900" y="1489825"/>
            <a:ext cx="8368200" cy="3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Google’s BeyondCorp: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A real implementation of ZTA where access is granted based on user identity and device status rather than network location.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Microsoft: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uses conditional access policies to enforce risk-based ZTA principles.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Arial"/>
                <a:ea typeface="Arial"/>
                <a:cs typeface="Arial"/>
                <a:sym typeface="Arial"/>
              </a:rPr>
              <a:t>US Federal Government: </a:t>
            </a:r>
            <a:r>
              <a:rPr lang="en" sz="2000">
                <a:latin typeface="Arial"/>
                <a:ea typeface="Arial"/>
                <a:cs typeface="Arial"/>
                <a:sym typeface="Arial"/>
              </a:rPr>
              <a:t>Adopted ZTA as a national standard under Executive Order 14028 (Cybersecurity Improvement).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