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4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500D0-FF27-4001-B4A7-1FA3B3EC5B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BF613-BACB-4FFC-9B07-DF18525A47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0E1919-B4EB-46E2-A90C-A0C8737F0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17FC4-ADAD-4D26-94C5-93C334715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7FBC17-1C41-4509-9063-94B7CA094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260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CAD2-AE31-4986-8B48-9EC23810E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2D2FBB-B5AE-4CEE-B1F6-FE9EBFC26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A32F1-EC56-4FCF-94D6-EAC4FBDB9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15EDD-9152-4C22-A3FD-A0986CF2D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F1FA-F196-4156-A9D6-01CF76BC7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03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AFD73-AE76-450A-BFDC-225AB247D0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41E308-85E1-424F-A80C-9F9D95237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451B7-E89F-424C-9846-AEF7530EB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4D78F-9507-451D-96B7-269EA8D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EA505-80B2-4D4C-89E9-F3FF68802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271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2FC2C-26E5-4486-83C4-5E7A483C7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EF621-B6B7-473F-A6C1-494753550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02CC8-7938-468A-8DCE-4337FB8C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762A94-A3B9-4F42-BB31-260B7D4D3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BEC7C-E3E1-4CE6-9FFD-E0551D1EC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9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5C957-308D-46E3-A41E-69A2BECCC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FB06F-1D36-4605-9FB5-09B74DCC4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432C4-394C-4B93-8B20-6C5A57CB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FFB03-B8D4-40CA-BDB1-4DDF465E8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595A8-73C2-4063-B3F2-6C62FFA5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58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652E0-846E-4020-996D-F10D0F52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1B719-F875-4DCA-B916-C5884C7086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368F16-AD16-47A8-B365-367CFA3ABE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31127-F84D-4CF2-AE3D-8EDAC663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731694-9873-4E90-8A8C-850948099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76333-B3A9-43B0-B067-B3F5B9795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781D9-A920-40C3-8836-86004D766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66E32E-6146-4979-B4A4-4DEDCB2D7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78D3E-27CE-47C5-881B-DEC7138D6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8ED95-B35A-4ACA-9515-04596ED530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925EC-A03D-401B-8530-F773816E3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32385A-D507-4D80-8AFD-C75E8C16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9949D-EBC4-4A5F-821B-E6B1E39C7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41BBA-7B40-421D-B832-C5BAEB598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487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AD8F-D38A-439E-992C-AB6DC7F2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08522B-D6A7-4250-A7CB-033A02E4F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512A84-3D6B-4196-B052-370F3198B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4B9EE6-1C9A-4785-9F40-80E21F7A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00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653D6-0FE8-44B2-8B21-CB745C279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4CE582-FC76-4770-8333-614EFEBA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6F00E6-2C59-435B-A45F-16716D63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943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0C176-944F-4F32-9638-5277A4FDA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FAB63-383F-4481-B3B7-19D893DE9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45695-B1D1-4E60-8B56-265BDEF3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64CB1-BC9C-49F1-A033-F7B4A352D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F487F0-3C59-4001-88B9-59AB3D9E2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42ADDF-5AA1-417F-B321-9D95946B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9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77DF9-5412-426F-88AA-4B4DF9F5D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FDE88E-C1E8-42D9-8D51-9C82CC106E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891BA3-125E-428C-88E1-7FC5ED74F8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5E29A-6B95-4C80-85DF-43FABC190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639B4-E75B-4296-B4C2-0D401D784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95480-1083-40D4-86E5-9D2331DD7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85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0C41DB-3931-497E-8932-0C0DADFAD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2142E9-5DDD-497E-9017-CCC83600C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32551-118A-49AC-A893-7FDCA53A55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8675C-1991-4BB1-A3AF-0F057DB8BAF6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4B4AE-7456-412B-89AE-2B5520110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11687-5878-433C-96CF-A6ED3E0B7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1D5243-5509-4D7B-9D8E-D8D173CF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07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0759E-ED06-4AF7-9375-75E5EFF54C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429F0F-19AD-472B-80D2-6162135543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FFA5DD-65B9-4F34-A89E-79A5DCEC7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58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905928-1762-48E1-BDEC-D2343988C4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34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57A25BC-56FB-4048-82BA-AD601B7C3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140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BF33CB-E9E4-40E3-8401-953A41BC0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23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938031-4539-43FE-B349-A472C5E40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78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86C47A-81EC-4125-A5B9-A4AC39EC5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A8BA55-1F31-46D3-A303-8849F965B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990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6D78B8-39E2-4099-A261-A0B6EDA7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96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0715C2-646F-43D2-8A13-5DD48A5BBB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045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859D04-8BE6-473B-9284-2F91923D24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611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IMN Nabil</dc:creator>
  <cp:lastModifiedBy>IMN Nabil</cp:lastModifiedBy>
  <cp:revision>1</cp:revision>
  <dcterms:created xsi:type="dcterms:W3CDTF">2025-07-13T20:24:33Z</dcterms:created>
  <dcterms:modified xsi:type="dcterms:W3CDTF">2025-07-13T20:24:50Z</dcterms:modified>
</cp:coreProperties>
</file>