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126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66" indent="0" algn="ctr">
              <a:buNone/>
              <a:defRPr sz="1500"/>
            </a:lvl2pPr>
            <a:lvl3pPr marL="685732" indent="0" algn="ctr">
              <a:buNone/>
              <a:defRPr sz="1350"/>
            </a:lvl3pPr>
            <a:lvl4pPr marL="1028599" indent="0" algn="ctr">
              <a:buNone/>
              <a:defRPr sz="1200"/>
            </a:lvl4pPr>
            <a:lvl5pPr marL="1371464" indent="0" algn="ctr">
              <a:buNone/>
              <a:defRPr sz="1200"/>
            </a:lvl5pPr>
            <a:lvl6pPr marL="1714331" indent="0" algn="ctr">
              <a:buNone/>
              <a:defRPr sz="1200"/>
            </a:lvl6pPr>
            <a:lvl7pPr marL="2057197" indent="0" algn="ctr">
              <a:buNone/>
              <a:defRPr sz="1200"/>
            </a:lvl7pPr>
            <a:lvl8pPr marL="2400063" indent="0" algn="ctr">
              <a:buNone/>
              <a:defRPr sz="1200"/>
            </a:lvl8pPr>
            <a:lvl9pPr marL="2742929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F86EA-8413-4151-B439-AD9C9912B442}" type="datetimeFigureOut">
              <a:rPr lang="en-US" smtClean="0"/>
              <a:t>10-Feb-19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4794E-22D5-4AE2-8144-67138B13F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575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F86EA-8413-4151-B439-AD9C9912B442}" type="datetimeFigureOut">
              <a:rPr lang="en-US" smtClean="0"/>
              <a:t>10-Feb-19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4794E-22D5-4AE2-8144-67138B13F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334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7"/>
            <a:ext cx="1478756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7"/>
            <a:ext cx="4350544" cy="839487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F86EA-8413-4151-B439-AD9C9912B442}" type="datetimeFigureOut">
              <a:rPr lang="en-US" smtClean="0"/>
              <a:t>10-Feb-19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4794E-22D5-4AE2-8144-67138B13F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263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F86EA-8413-4151-B439-AD9C9912B442}" type="datetimeFigureOut">
              <a:rPr lang="en-US" smtClean="0"/>
              <a:t>10-Feb-19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4794E-22D5-4AE2-8144-67138B13F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886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8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8" y="6629230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86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32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59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46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33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19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06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292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F86EA-8413-4151-B439-AD9C9912B442}" type="datetimeFigureOut">
              <a:rPr lang="en-US" smtClean="0"/>
              <a:t>10-Feb-19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4794E-22D5-4AE2-8144-67138B13F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65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F86EA-8413-4151-B439-AD9C9912B442}" type="datetimeFigureOut">
              <a:rPr lang="en-US" smtClean="0"/>
              <a:t>10-Feb-19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4794E-22D5-4AE2-8144-67138B13F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069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2" y="527405"/>
            <a:ext cx="5915025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3" y="2428351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66" indent="0">
              <a:buNone/>
              <a:defRPr sz="1500" b="1"/>
            </a:lvl2pPr>
            <a:lvl3pPr marL="685732" indent="0">
              <a:buNone/>
              <a:defRPr sz="1350" b="1"/>
            </a:lvl3pPr>
            <a:lvl4pPr marL="1028599" indent="0">
              <a:buNone/>
              <a:defRPr sz="1200" b="1"/>
            </a:lvl4pPr>
            <a:lvl5pPr marL="1371464" indent="0">
              <a:buNone/>
              <a:defRPr sz="1200" b="1"/>
            </a:lvl5pPr>
            <a:lvl6pPr marL="1714331" indent="0">
              <a:buNone/>
              <a:defRPr sz="1200" b="1"/>
            </a:lvl6pPr>
            <a:lvl7pPr marL="2057197" indent="0">
              <a:buNone/>
              <a:defRPr sz="1200" b="1"/>
            </a:lvl7pPr>
            <a:lvl8pPr marL="2400063" indent="0">
              <a:buNone/>
              <a:defRPr sz="1200" b="1"/>
            </a:lvl8pPr>
            <a:lvl9pPr marL="2742929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3" y="3618444"/>
            <a:ext cx="2901255" cy="53221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4" y="2428351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66" indent="0">
              <a:buNone/>
              <a:defRPr sz="1500" b="1"/>
            </a:lvl2pPr>
            <a:lvl3pPr marL="685732" indent="0">
              <a:buNone/>
              <a:defRPr sz="1350" b="1"/>
            </a:lvl3pPr>
            <a:lvl4pPr marL="1028599" indent="0">
              <a:buNone/>
              <a:defRPr sz="1200" b="1"/>
            </a:lvl4pPr>
            <a:lvl5pPr marL="1371464" indent="0">
              <a:buNone/>
              <a:defRPr sz="1200" b="1"/>
            </a:lvl5pPr>
            <a:lvl6pPr marL="1714331" indent="0">
              <a:buNone/>
              <a:defRPr sz="1200" b="1"/>
            </a:lvl6pPr>
            <a:lvl7pPr marL="2057197" indent="0">
              <a:buNone/>
              <a:defRPr sz="1200" b="1"/>
            </a:lvl7pPr>
            <a:lvl8pPr marL="2400063" indent="0">
              <a:buNone/>
              <a:defRPr sz="1200" b="1"/>
            </a:lvl8pPr>
            <a:lvl9pPr marL="2742929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4" y="3618444"/>
            <a:ext cx="2915543" cy="53221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F86EA-8413-4151-B439-AD9C9912B442}" type="datetimeFigureOut">
              <a:rPr lang="en-US" smtClean="0"/>
              <a:t>10-Feb-19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4794E-22D5-4AE2-8144-67138B13F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09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F86EA-8413-4151-B439-AD9C9912B442}" type="datetimeFigureOut">
              <a:rPr lang="en-US" smtClean="0"/>
              <a:t>10-Feb-19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4794E-22D5-4AE2-8144-67138B13F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972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F86EA-8413-4151-B439-AD9C9912B442}" type="datetimeFigureOut">
              <a:rPr lang="en-US" smtClean="0"/>
              <a:t>10-Feb-19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4794E-22D5-4AE2-8144-67138B13F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686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4" y="1426287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4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866" indent="0">
              <a:buNone/>
              <a:defRPr sz="1050"/>
            </a:lvl2pPr>
            <a:lvl3pPr marL="685732" indent="0">
              <a:buNone/>
              <a:defRPr sz="900"/>
            </a:lvl3pPr>
            <a:lvl4pPr marL="1028599" indent="0">
              <a:buNone/>
              <a:defRPr sz="750"/>
            </a:lvl4pPr>
            <a:lvl5pPr marL="1371464" indent="0">
              <a:buNone/>
              <a:defRPr sz="750"/>
            </a:lvl5pPr>
            <a:lvl6pPr marL="1714331" indent="0">
              <a:buNone/>
              <a:defRPr sz="750"/>
            </a:lvl6pPr>
            <a:lvl7pPr marL="2057197" indent="0">
              <a:buNone/>
              <a:defRPr sz="750"/>
            </a:lvl7pPr>
            <a:lvl8pPr marL="2400063" indent="0">
              <a:buNone/>
              <a:defRPr sz="750"/>
            </a:lvl8pPr>
            <a:lvl9pPr marL="2742929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F86EA-8413-4151-B439-AD9C9912B442}" type="datetimeFigureOut">
              <a:rPr lang="en-US" smtClean="0"/>
              <a:t>10-Feb-19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4794E-22D5-4AE2-8144-67138B13F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724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4" y="1426287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866" indent="0">
              <a:buNone/>
              <a:defRPr sz="2100"/>
            </a:lvl2pPr>
            <a:lvl3pPr marL="685732" indent="0">
              <a:buNone/>
              <a:defRPr sz="1800"/>
            </a:lvl3pPr>
            <a:lvl4pPr marL="1028599" indent="0">
              <a:buNone/>
              <a:defRPr sz="1500"/>
            </a:lvl4pPr>
            <a:lvl5pPr marL="1371464" indent="0">
              <a:buNone/>
              <a:defRPr sz="1500"/>
            </a:lvl5pPr>
            <a:lvl6pPr marL="1714331" indent="0">
              <a:buNone/>
              <a:defRPr sz="1500"/>
            </a:lvl6pPr>
            <a:lvl7pPr marL="2057197" indent="0">
              <a:buNone/>
              <a:defRPr sz="1500"/>
            </a:lvl7pPr>
            <a:lvl8pPr marL="2400063" indent="0">
              <a:buNone/>
              <a:defRPr sz="1500"/>
            </a:lvl8pPr>
            <a:lvl9pPr marL="2742929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4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866" indent="0">
              <a:buNone/>
              <a:defRPr sz="1050"/>
            </a:lvl2pPr>
            <a:lvl3pPr marL="685732" indent="0">
              <a:buNone/>
              <a:defRPr sz="900"/>
            </a:lvl3pPr>
            <a:lvl4pPr marL="1028599" indent="0">
              <a:buNone/>
              <a:defRPr sz="750"/>
            </a:lvl4pPr>
            <a:lvl5pPr marL="1371464" indent="0">
              <a:buNone/>
              <a:defRPr sz="750"/>
            </a:lvl5pPr>
            <a:lvl6pPr marL="1714331" indent="0">
              <a:buNone/>
              <a:defRPr sz="750"/>
            </a:lvl6pPr>
            <a:lvl7pPr marL="2057197" indent="0">
              <a:buNone/>
              <a:defRPr sz="750"/>
            </a:lvl7pPr>
            <a:lvl8pPr marL="2400063" indent="0">
              <a:buNone/>
              <a:defRPr sz="750"/>
            </a:lvl8pPr>
            <a:lvl9pPr marL="2742929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F86EA-8413-4151-B439-AD9C9912B442}" type="datetimeFigureOut">
              <a:rPr lang="en-US" smtClean="0"/>
              <a:t>10-Feb-19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4794E-22D5-4AE2-8144-67138B13F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694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9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9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401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5F86EA-8413-4151-B439-AD9C9912B442}" type="datetimeFigureOut">
              <a:rPr lang="en-US" smtClean="0"/>
              <a:t>10-Feb-19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4" y="9181401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401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4794E-22D5-4AE2-8144-67138B13F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180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732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33" indent="-171433" algn="l" defTabSz="685732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299" indent="-171433" algn="l" defTabSz="68573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166" indent="-171433" algn="l" defTabSz="68573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32" indent="-171433" algn="l" defTabSz="68573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2898" indent="-171433" algn="l" defTabSz="68573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764" indent="-171433" algn="l" defTabSz="68573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630" indent="-171433" algn="l" defTabSz="68573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496" indent="-171433" algn="l" defTabSz="68573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362" indent="-171433" algn="l" defTabSz="68573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3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66" algn="l" defTabSz="68573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32" algn="l" defTabSz="68573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99" algn="l" defTabSz="68573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64" algn="l" defTabSz="68573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31" algn="l" defTabSz="68573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97" algn="l" defTabSz="68573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63" algn="l" defTabSz="68573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29" algn="l" defTabSz="68573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" y="-74086"/>
            <a:ext cx="1169670" cy="99060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gency FB" panose="020B0503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44600" cy="14351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4" name="TextBox 13"/>
          <p:cNvSpPr txBox="1"/>
          <p:nvPr/>
        </p:nvSpPr>
        <p:spPr>
          <a:xfrm>
            <a:off x="1133475" y="1137677"/>
            <a:ext cx="488950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gency FB" panose="020B0503020202020204" pitchFamily="34" charset="0"/>
              </a:rPr>
              <a:t>BSc in Eng.</a:t>
            </a:r>
          </a:p>
          <a:p>
            <a:r>
              <a:rPr lang="en-US" sz="2000" dirty="0" smtClean="0">
                <a:latin typeface="Agency FB" panose="020B0503020202020204" pitchFamily="34" charset="0"/>
              </a:rPr>
              <a:t>Computer Science &amp; Engineering (CSE)</a:t>
            </a:r>
          </a:p>
          <a:p>
            <a:r>
              <a:rPr lang="en-US" sz="2000" dirty="0" smtClean="0">
                <a:latin typeface="Agency FB" panose="020B0503020202020204" pitchFamily="34" charset="0"/>
              </a:rPr>
              <a:t>Khulna University Of Engineering &amp; Technology (KUET)</a:t>
            </a:r>
          </a:p>
          <a:p>
            <a:r>
              <a:rPr lang="en-US" sz="2000" dirty="0" smtClean="0">
                <a:latin typeface="Agency FB" panose="020B0503020202020204" pitchFamily="34" charset="0"/>
              </a:rPr>
              <a:t>Batch :2K16</a:t>
            </a:r>
          </a:p>
          <a:p>
            <a:r>
              <a:rPr lang="en-US" sz="2000" dirty="0" smtClean="0">
                <a:latin typeface="Agency FB" panose="020B0503020202020204" pitchFamily="34" charset="0"/>
              </a:rPr>
              <a:t>3</a:t>
            </a:r>
            <a:r>
              <a:rPr lang="en-US" sz="2000" baseline="30000" dirty="0" smtClean="0">
                <a:latin typeface="Agency FB" panose="020B0503020202020204" pitchFamily="34" charset="0"/>
              </a:rPr>
              <a:t>th</a:t>
            </a:r>
            <a:r>
              <a:rPr lang="en-US" sz="2000" dirty="0" smtClean="0">
                <a:latin typeface="Agency FB" panose="020B0503020202020204" pitchFamily="34" charset="0"/>
              </a:rPr>
              <a:t> </a:t>
            </a:r>
            <a:r>
              <a:rPr lang="en-US" sz="2000" dirty="0" smtClean="0">
                <a:latin typeface="Agency FB" panose="020B0503020202020204" pitchFamily="34" charset="0"/>
              </a:rPr>
              <a:t>Year </a:t>
            </a:r>
            <a:r>
              <a:rPr lang="en-US" sz="2000" dirty="0">
                <a:latin typeface="Agency FB" panose="020B0503020202020204" pitchFamily="34" charset="0"/>
              </a:rPr>
              <a:t>1</a:t>
            </a:r>
            <a:r>
              <a:rPr lang="en-US" sz="2000" baseline="30000" dirty="0" smtClean="0">
                <a:latin typeface="Agency FB" panose="020B0503020202020204" pitchFamily="34" charset="0"/>
              </a:rPr>
              <a:t>st</a:t>
            </a:r>
            <a:r>
              <a:rPr lang="en-US" sz="2000" dirty="0" smtClean="0">
                <a:latin typeface="Agency FB" panose="020B0503020202020204" pitchFamily="34" charset="0"/>
              </a:rPr>
              <a:t> </a:t>
            </a:r>
            <a:r>
              <a:rPr lang="en-US" sz="2000" dirty="0" smtClean="0">
                <a:latin typeface="Agency FB" panose="020B0503020202020204" pitchFamily="34" charset="0"/>
              </a:rPr>
              <a:t>semester</a:t>
            </a:r>
          </a:p>
          <a:p>
            <a:r>
              <a:rPr lang="en-US" sz="2000" dirty="0" smtClean="0">
                <a:latin typeface="Agency FB" panose="020B0503020202020204" pitchFamily="34" charset="0"/>
              </a:rPr>
              <a:t>Result :3.33</a:t>
            </a:r>
          </a:p>
          <a:p>
            <a:endParaRPr lang="en-US" sz="2000" dirty="0" smtClean="0">
              <a:latin typeface="Agency FB" panose="020B0503020202020204" pitchFamily="34" charset="0"/>
            </a:endParaRPr>
          </a:p>
          <a:p>
            <a:endParaRPr lang="en-US" dirty="0">
              <a:latin typeface="Agency FB" panose="020B0503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61753" y="11007"/>
            <a:ext cx="205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gency FB" panose="020B0503020202020204" pitchFamily="34" charset="0"/>
              </a:rPr>
              <a:t>+8801839323114</a:t>
            </a:r>
            <a:endParaRPr lang="en-US" dirty="0">
              <a:latin typeface="Agency FB" panose="020B0503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108769" y="812584"/>
            <a:ext cx="1762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gency FB" panose="020B0503020202020204" pitchFamily="34" charset="0"/>
                <a:cs typeface="Adobe Arabic" panose="02040503050201020203" pitchFamily="18" charset="-78"/>
              </a:rPr>
              <a:t>delowarsikder.108</a:t>
            </a:r>
            <a:endParaRPr lang="en-US" dirty="0">
              <a:latin typeface="Agency FB" panose="020B0503020202020204" pitchFamily="34" charset="0"/>
              <a:cs typeface="Adobe Arabic" panose="02040503050201020203" pitchFamily="18" charset="-7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28271" y="-1096"/>
            <a:ext cx="203327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b="1" dirty="0" smtClean="0">
                <a:solidFill>
                  <a:srgbClr val="C00000"/>
                </a:solidFill>
                <a:latin typeface="Agency FB" panose="020B0503020202020204" pitchFamily="34" charset="0"/>
              </a:rPr>
              <a:t>DELOWAR SIKER</a:t>
            </a:r>
            <a:endParaRPr lang="en-US" sz="3400" b="1" dirty="0">
              <a:solidFill>
                <a:srgbClr val="C00000"/>
              </a:solidFill>
              <a:latin typeface="Agency FB" panose="020B0503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228271" y="1008318"/>
            <a:ext cx="93345" cy="177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4450" y="2356381"/>
            <a:ext cx="1155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Education</a:t>
            </a:r>
            <a:endParaRPr lang="en-US" sz="24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238748" y="3040709"/>
            <a:ext cx="93345" cy="177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133475" y="3170930"/>
            <a:ext cx="3556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gency FB" panose="020B0503020202020204" pitchFamily="34" charset="0"/>
              </a:rPr>
              <a:t>HSC </a:t>
            </a:r>
          </a:p>
          <a:p>
            <a:r>
              <a:rPr lang="en-US" sz="2000" dirty="0" smtClean="0">
                <a:latin typeface="Agency FB" panose="020B0503020202020204" pitchFamily="34" charset="0"/>
              </a:rPr>
              <a:t>Amrita </a:t>
            </a:r>
            <a:r>
              <a:rPr lang="en-US" sz="2000" dirty="0">
                <a:latin typeface="Agency FB" panose="020B0503020202020204" pitchFamily="34" charset="0"/>
              </a:rPr>
              <a:t>L</a:t>
            </a:r>
            <a:r>
              <a:rPr lang="en-US" sz="2000" dirty="0" smtClean="0">
                <a:latin typeface="Agency FB" panose="020B0503020202020204" pitchFamily="34" charset="0"/>
              </a:rPr>
              <a:t>al Dey College, Barisal</a:t>
            </a:r>
          </a:p>
          <a:p>
            <a:r>
              <a:rPr lang="en-US" sz="2000" dirty="0" smtClean="0">
                <a:latin typeface="Agency FB" panose="020B0503020202020204" pitchFamily="34" charset="0"/>
              </a:rPr>
              <a:t>Group :Science</a:t>
            </a:r>
          </a:p>
          <a:p>
            <a:r>
              <a:rPr lang="en-US" sz="2000" dirty="0" smtClean="0">
                <a:latin typeface="Agency FB" panose="020B0503020202020204" pitchFamily="34" charset="0"/>
              </a:rPr>
              <a:t>Result : GPA 5.00</a:t>
            </a:r>
          </a:p>
          <a:p>
            <a:r>
              <a:rPr lang="en-US" sz="2000" dirty="0" smtClean="0">
                <a:latin typeface="Agency FB" panose="020B0503020202020204" pitchFamily="34" charset="0"/>
              </a:rPr>
              <a:t>2014-16</a:t>
            </a:r>
            <a:endParaRPr lang="en-US" sz="2000" dirty="0">
              <a:latin typeface="Agency FB" panose="020B050302020202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776980" y="3061259"/>
            <a:ext cx="101600" cy="18700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672205" y="3233670"/>
            <a:ext cx="3505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gency FB" panose="020B0503020202020204" pitchFamily="34" charset="0"/>
              </a:rPr>
              <a:t>SSC</a:t>
            </a:r>
          </a:p>
          <a:p>
            <a:r>
              <a:rPr lang="en-US" sz="2000" dirty="0" smtClean="0">
                <a:latin typeface="Agency FB" panose="020B0503020202020204" pitchFamily="34" charset="0"/>
              </a:rPr>
              <a:t>Kuripaika Secondary School,Patuakhali</a:t>
            </a:r>
          </a:p>
          <a:p>
            <a:r>
              <a:rPr lang="en-US" sz="2000" dirty="0" smtClean="0">
                <a:latin typeface="Agency FB" panose="020B0503020202020204" pitchFamily="34" charset="0"/>
              </a:rPr>
              <a:t>Group: Science</a:t>
            </a:r>
          </a:p>
          <a:p>
            <a:r>
              <a:rPr lang="en-US" sz="2000" dirty="0" smtClean="0">
                <a:latin typeface="Agency FB" panose="020B0503020202020204" pitchFamily="34" charset="0"/>
              </a:rPr>
              <a:t>Result:GPA 5.00</a:t>
            </a:r>
          </a:p>
          <a:p>
            <a:r>
              <a:rPr lang="en-US" sz="2000" dirty="0" smtClean="0">
                <a:latin typeface="Agency FB" panose="020B0503020202020204" pitchFamily="34" charset="0"/>
              </a:rPr>
              <a:t>2013-14</a:t>
            </a:r>
            <a:endParaRPr lang="en-US" sz="2000" dirty="0">
              <a:latin typeface="Agency FB" panose="020B0503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32727" y="7326609"/>
            <a:ext cx="779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Skill</a:t>
            </a:r>
            <a:endParaRPr lang="en-US" sz="24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0" y="5208884"/>
            <a:ext cx="124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Experience</a:t>
            </a:r>
            <a:endParaRPr lang="en-US" sz="24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45916" y="562620"/>
            <a:ext cx="2903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gency FB" panose="020B0503020202020204" pitchFamily="34" charset="0"/>
              </a:rPr>
              <a:t>https://github.com/delowarsikder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72242" y="291749"/>
            <a:ext cx="290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gency FB" panose="020B0503020202020204" pitchFamily="34" charset="0"/>
              </a:rPr>
              <a:t>delowarsikder099@gmail.com</a:t>
            </a:r>
            <a:endParaRPr lang="en-US" dirty="0">
              <a:latin typeface="Agency FB" panose="020B0503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594" y="80791"/>
            <a:ext cx="232644" cy="2326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307" y="358365"/>
            <a:ext cx="232931" cy="23293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307" y="629702"/>
            <a:ext cx="266292" cy="26629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9357" y="914481"/>
            <a:ext cx="256242" cy="259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358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</TotalTime>
  <Words>67</Words>
  <Application>Microsoft Office PowerPoint</Application>
  <PresentationFormat>A4 Paper (210x297 mm)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Adobe Arabic</vt:lpstr>
      <vt:lpstr>Agency FB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DelowaR</dc:creator>
  <cp:lastModifiedBy>Delowar Sikder</cp:lastModifiedBy>
  <cp:revision>17</cp:revision>
  <dcterms:created xsi:type="dcterms:W3CDTF">2018-08-12T03:32:09Z</dcterms:created>
  <dcterms:modified xsi:type="dcterms:W3CDTF">2019-02-10T17:28:34Z</dcterms:modified>
</cp:coreProperties>
</file>